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8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4" r:id="rId13"/>
    <p:sldId id="322" r:id="rId14"/>
    <p:sldId id="324" r:id="rId15"/>
    <p:sldId id="323" r:id="rId16"/>
    <p:sldId id="325" r:id="rId17"/>
    <p:sldId id="310" r:id="rId18"/>
    <p:sldId id="313" r:id="rId19"/>
    <p:sldId id="316" r:id="rId20"/>
    <p:sldId id="317" r:id="rId21"/>
    <p:sldId id="318" r:id="rId22"/>
    <p:sldId id="319" r:id="rId23"/>
    <p:sldId id="320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4075" autoAdjust="0"/>
  </p:normalViewPr>
  <p:slideViewPr>
    <p:cSldViewPr snapToGrid="0">
      <p:cViewPr varScale="1">
        <p:scale>
          <a:sx n="72" d="100"/>
          <a:sy n="72" d="100"/>
        </p:scale>
        <p:origin x="18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1A99-FAD0-462C-A698-5CB34B5E309C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88FD-ED3C-4D79-AA74-5E69E18F4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88FD-ED3C-4D79-AA74-5E69E18F45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8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69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10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31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51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72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8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0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88FD-ED3C-4D79-AA74-5E69E18F45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8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7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81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1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8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3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9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74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02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813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B88FD-ED3C-4D79-AA74-5E69E18F45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77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751368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0108"/>
            <a:ext cx="6858000" cy="12676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512" y="143880"/>
            <a:ext cx="8850976" cy="75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12" y="1071729"/>
            <a:ext cx="8850976" cy="522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512" y="6464735"/>
            <a:ext cx="2057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8A3F-632E-4929-ABD3-69B5C77A0E7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733"/>
            <a:ext cx="30861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0088" y="6464734"/>
            <a:ext cx="2057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7E31-1E8E-46F2-9105-40632AEB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4CDB9-03B7-41E6-92E7-84A5AC83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2600324"/>
            <a:ext cx="4804315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700" dirty="0"/>
              <a:t>Basic Seminar #4-2</a:t>
            </a:r>
            <a:br>
              <a:rPr lang="en-US" sz="4700" dirty="0"/>
            </a:br>
            <a:br>
              <a:rPr lang="en-US" sz="4700" dirty="0"/>
            </a:br>
            <a:r>
              <a:rPr lang="ko-KR" altLang="en-US" sz="4700" dirty="0"/>
              <a:t>의사 난수 생성과</a:t>
            </a:r>
            <a:r>
              <a:rPr lang="en-US" altLang="ko-KR" sz="4700" dirty="0"/>
              <a:t> </a:t>
            </a:r>
            <a:r>
              <a:rPr lang="ko-KR" altLang="en-US" sz="4700" dirty="0"/>
              <a:t>스트림 암호</a:t>
            </a:r>
            <a:endParaRPr lang="en-US" sz="4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95C86-1A34-4414-9778-8225DE38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/>
              <a:t>2018-08-08</a:t>
            </a:r>
          </a:p>
          <a:p>
            <a:pPr algn="l"/>
            <a:r>
              <a:rPr lang="ko-KR" altLang="en-US" sz="1700" dirty="0"/>
              <a:t>박지수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8943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11" y="1690688"/>
            <a:ext cx="7474312" cy="283271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합동 </a:t>
            </a:r>
            <a:r>
              <a:rPr lang="ko-KR" altLang="en-US" sz="48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문제점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공격자가 파라미터들을 알고있을 때 생성된 수 하나만 알아도 모든 수를 알 수 있다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공격자가 생성된 수의 순서만 갖고 있어도 파라미터들을 알아 낼 수 있다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6FDAA-B872-4C89-9118-3F2DA5F6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0" y="4398350"/>
            <a:ext cx="7890527" cy="19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11" y="1810056"/>
            <a:ext cx="6017077" cy="202272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BBS</a:t>
            </a: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8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Blum </a:t>
            </a:r>
            <a:r>
              <a:rPr lang="en-US" altLang="ko-KR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Blum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Shub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Generator)</a:t>
            </a: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 = p X q</a:t>
            </a: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X0 </a:t>
            </a:r>
            <a:r>
              <a:rPr lang="ko-KR" altLang="en-US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시드를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통해 얻은 첫 값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입력한 시드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(n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ko-KR" altLang="en-US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서로소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CAD2E-F3E4-4DD3-9C91-398B6B87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0" y="4183857"/>
            <a:ext cx="7890527" cy="23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F0095-9CC7-407B-AD64-1EB884272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5"/>
          <a:stretch/>
        </p:blipFill>
        <p:spPr>
          <a:xfrm>
            <a:off x="400050" y="2778840"/>
            <a:ext cx="8115228" cy="36571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F190A-749E-4D0A-8AA0-CDBB8B94B465}"/>
              </a:ext>
            </a:extLst>
          </p:cNvPr>
          <p:cNvSpPr/>
          <p:nvPr/>
        </p:nvSpPr>
        <p:spPr>
          <a:xfrm>
            <a:off x="400050" y="14532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Example)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= 192649 = 383 x 503 , s = 101355</a:t>
            </a:r>
          </a:p>
        </p:txBody>
      </p:sp>
    </p:spTree>
    <p:extLst>
      <p:ext uri="{BB962C8B-B14F-4D97-AF65-F5344CB8AC3E}">
        <p14:creationId xmlns:p14="http://schemas.microsoft.com/office/powerpoint/2010/main" val="163416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블록 암호를 사용한  의사 난수 생성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DDF5D-3A60-4A4B-8549-31D6F4D3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4" y="3635157"/>
            <a:ext cx="2446695" cy="3015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775F33-77FB-44A0-8491-754B83BF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5" y="1782575"/>
            <a:ext cx="8570875" cy="16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블록 암호를 사용한  의사 난수 생성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CF282-BC25-4B19-9899-6A80DA95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" y="1690688"/>
            <a:ext cx="8466073" cy="4444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471E35-CF17-4623-A973-5CA250197916}"/>
              </a:ext>
            </a:extLst>
          </p:cNvPr>
          <p:cNvSpPr txBox="1"/>
          <p:nvPr/>
        </p:nvSpPr>
        <p:spPr>
          <a:xfrm>
            <a:off x="4869710" y="6308209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비율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6058B-2A36-4BAD-ADC2-CDD1E2CF3A1D}"/>
              </a:ext>
            </a:extLst>
          </p:cNvPr>
          <p:cNvSpPr txBox="1"/>
          <p:nvPr/>
        </p:nvSpPr>
        <p:spPr>
          <a:xfrm>
            <a:off x="6984231" y="6308209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 관계</a:t>
            </a:r>
          </a:p>
        </p:txBody>
      </p:sp>
    </p:spTree>
    <p:extLst>
      <p:ext uri="{BB962C8B-B14F-4D97-AF65-F5344CB8AC3E}">
        <p14:creationId xmlns:p14="http://schemas.microsoft.com/office/powerpoint/2010/main" val="49788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블록 암호를 사용한  의사 난수 생성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04D381-8DF5-4C58-B455-5F6EDE3B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5" y="1690687"/>
            <a:ext cx="8519249" cy="15878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BCAB57-2A5E-4FF2-93A3-86CBB327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52" y="3579454"/>
            <a:ext cx="2409760" cy="29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블록 암호를 사용한  의사 난수 생성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ECE169-6E54-4C45-9D0B-31CA7C07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5" y="1908833"/>
            <a:ext cx="8704449" cy="430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A3E10-A265-40D7-826F-AEAE4FA99EF1}"/>
              </a:ext>
            </a:extLst>
          </p:cNvPr>
          <p:cNvSpPr txBox="1"/>
          <p:nvPr/>
        </p:nvSpPr>
        <p:spPr>
          <a:xfrm>
            <a:off x="4869710" y="6308209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비율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222FC-82A5-4ECF-B61F-D893BE8668B7}"/>
              </a:ext>
            </a:extLst>
          </p:cNvPr>
          <p:cNvSpPr txBox="1"/>
          <p:nvPr/>
        </p:nvSpPr>
        <p:spPr>
          <a:xfrm>
            <a:off x="6984231" y="6308209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 관계</a:t>
            </a:r>
          </a:p>
        </p:txBody>
      </p:sp>
    </p:spTree>
    <p:extLst>
      <p:ext uri="{BB962C8B-B14F-4D97-AF65-F5344CB8AC3E}">
        <p14:creationId xmlns:p14="http://schemas.microsoft.com/office/powerpoint/2010/main" val="104271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블록 암호를 사용한 의사 난수 생성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9" y="1630272"/>
            <a:ext cx="3572111" cy="7104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ANSI X9.17 PRNG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ADF313-F7B3-434E-8B13-9D3BCDF1C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8"/>
          <a:stretch/>
        </p:blipFill>
        <p:spPr>
          <a:xfrm>
            <a:off x="388018" y="2491552"/>
            <a:ext cx="4596064" cy="326933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154AFF0-C8A7-42B4-8C09-61A0C81FE76F}"/>
              </a:ext>
            </a:extLst>
          </p:cNvPr>
          <p:cNvSpPr txBox="1">
            <a:spLocks/>
          </p:cNvSpPr>
          <p:nvPr/>
        </p:nvSpPr>
        <p:spPr>
          <a:xfrm>
            <a:off x="5267954" y="2352217"/>
            <a:ext cx="3572111" cy="3408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EDE : 3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 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 (K1,K2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EDE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모두 키로 사용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DT : </a:t>
            </a:r>
            <a:r>
              <a:rPr lang="en-US" altLang="ko-KR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생성 단계 시작 날짜와 시간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 : </a:t>
            </a:r>
            <a:r>
              <a:rPr lang="en-US" altLang="ko-KR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생성 단계 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seed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: </a:t>
            </a:r>
            <a:r>
              <a:rPr lang="en-US" altLang="ko-KR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생성된 의사 난수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3BA29-6D0A-46B5-8D96-6582712C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18" y="5982097"/>
            <a:ext cx="821672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스트림 암호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74104-EA73-46A7-8189-6FA64DD6A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1"/>
          <a:stretch/>
        </p:blipFill>
        <p:spPr>
          <a:xfrm>
            <a:off x="624751" y="1570891"/>
            <a:ext cx="7902559" cy="4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4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스트림 암호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003B78-B162-472B-A815-D2F9D70ED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04591"/>
              </p:ext>
            </p:extLst>
          </p:nvPr>
        </p:nvGraphicFramePr>
        <p:xfrm>
          <a:off x="624751" y="1690688"/>
          <a:ext cx="7890528" cy="457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6">
                  <a:extLst>
                    <a:ext uri="{9D8B030D-6E8A-4147-A177-3AD203B41FA5}">
                      <a16:colId xmlns:a16="http://schemas.microsoft.com/office/drawing/2014/main" val="2960304791"/>
                    </a:ext>
                  </a:extLst>
                </a:gridCol>
                <a:gridCol w="2630176">
                  <a:extLst>
                    <a:ext uri="{9D8B030D-6E8A-4147-A177-3AD203B41FA5}">
                      <a16:colId xmlns:a16="http://schemas.microsoft.com/office/drawing/2014/main" val="2973835859"/>
                    </a:ext>
                  </a:extLst>
                </a:gridCol>
                <a:gridCol w="2630176">
                  <a:extLst>
                    <a:ext uri="{9D8B030D-6E8A-4147-A177-3AD203B41FA5}">
                      <a16:colId xmlns:a16="http://schemas.microsoft.com/office/drawing/2014/main" val="251753147"/>
                    </a:ext>
                  </a:extLst>
                </a:gridCol>
              </a:tblGrid>
              <a:tr h="434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스트림 암호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암호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938133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 속도가 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높은 확산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기밀성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912786"/>
                  </a:ext>
                </a:extLst>
              </a:tr>
              <a:tr h="75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낮은 확산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위험성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 속도가 느림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238571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001961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적은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25496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LFSR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DES, AES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91409"/>
                  </a:ext>
                </a:extLst>
              </a:tr>
              <a:tr h="1175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통신 채널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브라우저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웹 링크를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통한 데이터 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복호화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데이터베이스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010722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재사용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4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3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4CDB9-03B7-41E6-92E7-84A5AC83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103" y="710725"/>
            <a:ext cx="4804315" cy="798036"/>
          </a:xfrm>
        </p:spPr>
        <p:txBody>
          <a:bodyPr anchor="t">
            <a:normAutofit/>
          </a:bodyPr>
          <a:lstStyle/>
          <a:p>
            <a:pPr algn="l"/>
            <a:r>
              <a:rPr lang="en-US" sz="4700" dirty="0"/>
              <a:t>Outline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40C78DE-B0CF-423A-B647-39968BC1C2EE}"/>
              </a:ext>
            </a:extLst>
          </p:cNvPr>
          <p:cNvSpPr txBox="1">
            <a:spLocks/>
          </p:cNvSpPr>
          <p:nvPr/>
        </p:nvSpPr>
        <p:spPr>
          <a:xfrm>
            <a:off x="451103" y="1820947"/>
            <a:ext cx="5067195" cy="432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 난수 생성의 원리</a:t>
            </a:r>
            <a:endParaRPr lang="en-US" altLang="ko-KR" sz="2400" b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 난수 </a:t>
            </a:r>
            <a:r>
              <a:rPr lang="ko-KR" altLang="en-US" sz="2400" b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endParaRPr lang="en-US" altLang="ko-KR" sz="2400" b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 암호를 이용한 의사 난수 생성</a:t>
            </a:r>
            <a:endParaRPr lang="en-US" altLang="ko-KR" sz="2400" b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스트림 암호</a:t>
            </a:r>
            <a:endParaRPr lang="en-US" altLang="ko-KR" sz="2400" b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RC4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 난수 </a:t>
            </a:r>
            <a:r>
              <a:rPr lang="ko-KR" altLang="en-US" sz="2400" b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endParaRPr lang="en-US" sz="2400" b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60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RC 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87F28-EE86-4241-9947-264ACF54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9" y="1690688"/>
            <a:ext cx="6551159" cy="3932394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33A96420-BD8D-49D4-B321-67B8A2DED028}"/>
              </a:ext>
            </a:extLst>
          </p:cNvPr>
          <p:cNvSpPr/>
          <p:nvPr/>
        </p:nvSpPr>
        <p:spPr>
          <a:xfrm>
            <a:off x="1456660" y="1818167"/>
            <a:ext cx="329610" cy="217967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701763-6F8C-401F-A10A-D87973F2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" y="2645087"/>
            <a:ext cx="1247864" cy="101179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초기화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3308F900-3E21-4FA0-B064-0EAF8BB398BE}"/>
              </a:ext>
            </a:extLst>
          </p:cNvPr>
          <p:cNvSpPr/>
          <p:nvPr/>
        </p:nvSpPr>
        <p:spPr>
          <a:xfrm>
            <a:off x="1456660" y="4231759"/>
            <a:ext cx="329610" cy="121211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F0DAFAF-17EF-43BB-B2BF-68602D40D386}"/>
              </a:ext>
            </a:extLst>
          </p:cNvPr>
          <p:cNvSpPr txBox="1">
            <a:spLocks/>
          </p:cNvSpPr>
          <p:nvPr/>
        </p:nvSpPr>
        <p:spPr>
          <a:xfrm>
            <a:off x="119872" y="4335775"/>
            <a:ext cx="1247864" cy="1011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스트림 생성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4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RC 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3E846-E10C-4BD2-93DC-382DD621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1" y="1927310"/>
            <a:ext cx="5073896" cy="1921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C9B186-C759-4318-9F2C-852C42139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613"/>
          <a:stretch/>
        </p:blipFill>
        <p:spPr>
          <a:xfrm>
            <a:off x="624751" y="4335634"/>
            <a:ext cx="7890527" cy="1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RC 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D5DD5-88A8-4F3E-A863-E6BAB544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9" y="1937527"/>
            <a:ext cx="6432549" cy="1964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C9B186-C759-4318-9F2C-852C42139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265" b="32311"/>
          <a:stretch/>
        </p:blipFill>
        <p:spPr>
          <a:xfrm>
            <a:off x="626736" y="4148987"/>
            <a:ext cx="7890527" cy="18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RC 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7A57E-8BE5-447C-979D-FAEB80DF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0" y="1693788"/>
            <a:ext cx="5457073" cy="257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C9B186-C759-4318-9F2C-852C42139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591"/>
          <a:stretch/>
        </p:blipFill>
        <p:spPr>
          <a:xfrm>
            <a:off x="624750" y="4529471"/>
            <a:ext cx="7890527" cy="15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진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F6E34-E355-40A7-BEBF-ADF34D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1" y="1690688"/>
            <a:ext cx="5074688" cy="485767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TRNG</a:t>
            </a: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엔트로피 소스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 누름 타이밍 패턴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디스크 전기적 활동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움직임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아날로그 신호 이진 출력 변환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바이어스를 없다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편향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0,1</a:t>
            </a: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균일 분포하지 않았다</a:t>
            </a: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해결법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1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해쉬</a:t>
            </a:r>
            <a:r>
              <a:rPr lang="ko-KR" altLang="en-US" sz="31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함수에 한 번 통과시킨다</a:t>
            </a:r>
            <a:r>
              <a:rPr lang="en-US" altLang="ko-KR" sz="31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AE95F-5DC8-4165-AA51-792B3882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74" y="1690688"/>
            <a:ext cx="2511904" cy="4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6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생성의 원리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F6E34-E355-40A7-BEBF-ADF34D63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74" y="1859086"/>
            <a:ext cx="8659926" cy="4471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 요구 사항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임의성 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: 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통계학적 관념 상 수의 순서가 임의 적이어야 한다</a:t>
            </a: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균일 분포</a:t>
            </a:r>
            <a:endParaRPr lang="en-US" altLang="ko-KR" sz="3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독립성</a:t>
            </a:r>
            <a:endParaRPr lang="en-US" altLang="ko-KR" sz="3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3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비예측성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	: 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다음에 나올 수의 순서에 대해 예측이 불가 해야 한다</a:t>
            </a: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2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생성의 원리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A53E59-792F-45B2-BC3B-ABE49460E163}"/>
              </a:ext>
            </a:extLst>
          </p:cNvPr>
          <p:cNvSpPr txBox="1">
            <a:spLocks/>
          </p:cNvSpPr>
          <p:nvPr/>
        </p:nvSpPr>
        <p:spPr>
          <a:xfrm>
            <a:off x="545832" y="1812195"/>
            <a:ext cx="7675188" cy="42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 난수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 값</a:t>
            </a: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(Seed) 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받아 사용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 난수 </a:t>
            </a:r>
            <a:r>
              <a:rPr lang="ko-KR" altLang="en-US" sz="3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PRNG (Pseudorandom Number Generator) : 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제한이 없는 </a:t>
            </a:r>
            <a:r>
              <a:rPr lang="ko-KR" altLang="en-US" sz="3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비트열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생성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 난수 함수 </a:t>
            </a: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PRF (Pseudo Random Function)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: 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길이의 의사 난수 </a:t>
            </a:r>
            <a:r>
              <a:rPr lang="ko-KR" altLang="en-US" sz="3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비트열</a:t>
            </a:r>
            <a:r>
              <a:rPr lang="ko-KR" altLang="en-US" sz="3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생성</a:t>
            </a:r>
            <a:endParaRPr lang="en-US" altLang="ko-KR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3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0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생성의 원리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6CF07A-6D52-446C-A531-F9999BF4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" y="1690688"/>
            <a:ext cx="3088537" cy="4131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B707C2-3AEB-4EA2-898C-955BA0307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41" y="1690688"/>
            <a:ext cx="3088537" cy="4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4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생성의 원리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6" y="1690688"/>
            <a:ext cx="5545252" cy="47247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PRNG </a:t>
            </a: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 사항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임의성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42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균일성</a:t>
            </a: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4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확장성</a:t>
            </a: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4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일관성</a:t>
            </a: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비예측성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4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 방향 비예측성</a:t>
            </a: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42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 방향 비예측성</a:t>
            </a: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endParaRPr lang="en-US" altLang="ko-KR" sz="42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시드 요구 사항</a:t>
            </a:r>
            <a:endParaRPr lang="en-US" altLang="ko-KR" sz="44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C7162-B745-43BD-9031-D47953D1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75" y="1690688"/>
            <a:ext cx="2481262" cy="44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생성의 원리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1" y="2032367"/>
            <a:ext cx="7474312" cy="36224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 설계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목적을 위한 알고리즘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기존의 암호 알고리즘 기반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 블록 암호</a:t>
            </a:r>
            <a:endParaRPr lang="en-US" altLang="ko-KR" sz="3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암호</a:t>
            </a:r>
            <a:endParaRPr lang="en-US" altLang="ko-KR" sz="3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38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해쉬</a:t>
            </a:r>
            <a:r>
              <a:rPr lang="ko-KR" altLang="en-US" sz="3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함수와 메시지 인증코드</a:t>
            </a:r>
            <a:endParaRPr lang="en-US" altLang="ko-KR" sz="3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7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11" y="1810056"/>
            <a:ext cx="7474312" cy="283271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합동 </a:t>
            </a:r>
            <a:r>
              <a:rPr lang="ko-KR" altLang="en-US" sz="48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생성기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법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(modulus)</a:t>
            </a: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승수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(multiplier)</a:t>
            </a: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 </a:t>
            </a:r>
            <a:r>
              <a:rPr lang="ko-KR" altLang="en-US" sz="4400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증분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(increment)</a:t>
            </a:r>
          </a:p>
          <a:p>
            <a:pPr lvl="1">
              <a:lnSpc>
                <a:spcPct val="150000"/>
              </a:lnSpc>
            </a:pP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X0 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값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7B22F-FABA-4FC4-A525-971D19437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62"/>
          <a:stretch/>
        </p:blipFill>
        <p:spPr>
          <a:xfrm>
            <a:off x="624752" y="5052219"/>
            <a:ext cx="7890526" cy="1325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FF3961-67CE-4E77-B4E7-C65DDC4742B6}"/>
              </a:ext>
            </a:extLst>
          </p:cNvPr>
          <p:cNvSpPr/>
          <p:nvPr/>
        </p:nvSpPr>
        <p:spPr>
          <a:xfrm>
            <a:off x="4280367" y="18358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Example)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=7, c=0,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=32, X0=1</a:t>
            </a:r>
          </a:p>
          <a:p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ko-KR" altLang="en-US" b="1" u="sng" dirty="0">
                <a:solidFill>
                  <a:srgbClr val="C00000"/>
                </a:solidFill>
              </a:rPr>
              <a:t>7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17, 23, 1, </a:t>
            </a:r>
            <a:r>
              <a:rPr lang="ko-KR" altLang="en-US" b="1" u="sng" dirty="0">
                <a:solidFill>
                  <a:srgbClr val="C00000"/>
                </a:solidFill>
              </a:rPr>
              <a:t>7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1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등}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주기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=5, c=0,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=32, X0=1</a:t>
            </a:r>
          </a:p>
          <a:p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r>
              <a:rPr lang="ko-KR" altLang="en-US" b="1" u="sng" dirty="0">
                <a:solidFill>
                  <a:srgbClr val="C00000"/>
                </a:solidFill>
              </a:rPr>
              <a:t>5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25, 29, 17, 21, 9, 13, 1, </a:t>
            </a:r>
            <a:r>
              <a:rPr lang="ko-KR" altLang="en-US" b="1" u="sng" dirty="0">
                <a:solidFill>
                  <a:srgbClr val="C00000"/>
                </a:solidFill>
              </a:rPr>
              <a:t>5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등}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주기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4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55DA3-3DCC-4CA1-ACB3-56D1D04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의사 난수 </a:t>
            </a:r>
            <a:r>
              <a:rPr lang="ko-KR" altLang="en-US" dirty="0" err="1">
                <a:solidFill>
                  <a:srgbClr val="FFFFFF"/>
                </a:solidFill>
              </a:rPr>
              <a:t>생성기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284D15-0FD4-4436-BB61-4528128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1" y="1821779"/>
            <a:ext cx="7474312" cy="415699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 생성기의 평가 기준</a:t>
            </a:r>
            <a:endParaRPr lang="en-US" altLang="ko-KR" sz="48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T1 : </a:t>
            </a: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생성 주기</a:t>
            </a:r>
            <a:endParaRPr lang="en-US" altLang="ko-KR" sz="4000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T2 : </a:t>
            </a: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생성된 수열은 랜덤하게 보여야 한다</a:t>
            </a: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T3 : </a:t>
            </a: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함수는 </a:t>
            </a: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32</a:t>
            </a:r>
            <a:r>
              <a:rPr lang="ko-KR" altLang="en-US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비트 연산을 효율적으로 수행해야 한다</a:t>
            </a:r>
            <a:r>
              <a:rPr lang="en-US" altLang="ko-KR" sz="4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합동 생성기에서 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= 7^5, c=0, m =2^31 -1</a:t>
            </a:r>
            <a:r>
              <a:rPr lang="ko-KR" altLang="en-US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좋은 예다</a:t>
            </a:r>
            <a:r>
              <a:rPr lang="en-US" altLang="ko-KR" sz="44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91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2105</TotalTime>
  <Words>568</Words>
  <Application>Microsoft Office PowerPoint</Application>
  <PresentationFormat>화면 슬라이드 쇼(4:3)</PresentationFormat>
  <Paragraphs>165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나눔스퀘어라운드 Bold</vt:lpstr>
      <vt:lpstr>맑은 고딕</vt:lpstr>
      <vt:lpstr>Arial</vt:lpstr>
      <vt:lpstr>Calibri</vt:lpstr>
      <vt:lpstr>Calibri Light</vt:lpstr>
      <vt:lpstr>Office 테마</vt:lpstr>
      <vt:lpstr>Basic Seminar #4-2  의사 난수 생성과 스트림 암호</vt:lpstr>
      <vt:lpstr>Outline</vt:lpstr>
      <vt:lpstr>의사 난수 생성의 원리</vt:lpstr>
      <vt:lpstr>의사 난수 생성의 원리</vt:lpstr>
      <vt:lpstr>의사 난수 생성의 원리</vt:lpstr>
      <vt:lpstr>의사 난수 생성의 원리</vt:lpstr>
      <vt:lpstr>의사 난수 생성의 원리</vt:lpstr>
      <vt:lpstr>의사 난수 생성기</vt:lpstr>
      <vt:lpstr>의사 난수 생성기</vt:lpstr>
      <vt:lpstr>의사 난수 생성기</vt:lpstr>
      <vt:lpstr>의사 난수 생성기</vt:lpstr>
      <vt:lpstr>의사 난수 생성기</vt:lpstr>
      <vt:lpstr>블록 암호를 사용한  의사 난수 생성</vt:lpstr>
      <vt:lpstr>블록 암호를 사용한  의사 난수 생성</vt:lpstr>
      <vt:lpstr>블록 암호를 사용한  의사 난수 생성</vt:lpstr>
      <vt:lpstr>블록 암호를 사용한  의사 난수 생성</vt:lpstr>
      <vt:lpstr>블록 암호를 사용한 의사 난수 생성</vt:lpstr>
      <vt:lpstr>스트림 암호</vt:lpstr>
      <vt:lpstr>스트림 암호</vt:lpstr>
      <vt:lpstr>RC 4</vt:lpstr>
      <vt:lpstr>RC 4</vt:lpstr>
      <vt:lpstr>RC 4</vt:lpstr>
      <vt:lpstr>RC 4</vt:lpstr>
      <vt:lpstr>진 난수 생성기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Seminar #1 Introduction to Cryptography and Network Security</dc:title>
  <dc:creator>Gong Seong Hyeon</dc:creator>
  <cp:lastModifiedBy>박 지수</cp:lastModifiedBy>
  <cp:revision>347</cp:revision>
  <dcterms:created xsi:type="dcterms:W3CDTF">2018-07-11T04:57:48Z</dcterms:created>
  <dcterms:modified xsi:type="dcterms:W3CDTF">2018-08-08T06:12:15Z</dcterms:modified>
</cp:coreProperties>
</file>