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Tomorrow Semi Bold"/>
      <p:regular r:id="rId15"/>
    </p:embeddedFont>
    <p:embeddedFont>
      <p:font typeface="Tomorrow Semi Bold"/>
      <p:regular r:id="rId16"/>
    </p:embeddedFont>
    <p:embeddedFont>
      <p:font typeface="Tomorrow Semi Bold"/>
      <p:regular r:id="rId17"/>
    </p:embeddedFont>
    <p:embeddedFont>
      <p:font typeface="Tomorrow Semi Bold"/>
      <p:regular r:id="rId18"/>
    </p:embeddedFont>
    <p:embeddedFont>
      <p:font typeface="Tomorrow"/>
      <p:regular r:id="rId19"/>
    </p:embeddedFont>
    <p:embeddedFont>
      <p:font typeface="Tomorrow"/>
      <p:regular r:id="rId20"/>
    </p:embeddedFont>
    <p:embeddedFont>
      <p:font typeface="Tomorrow"/>
      <p:regular r:id="rId21"/>
    </p:embeddedFont>
    <p:embeddedFont>
      <p:font typeface="Tomorrow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유니티 2D 카드 뒤집기 게임 소개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유니티 엔진으로 개발된 간단하고 중독성 있는 2D 카드 매칭 게임입니다. 재미와 학습을 동시에 제공합니다.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31018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285661"/>
            <a:ext cx="179129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61615C"/>
                </a:solidFill>
                <a:latin typeface="Tomorrow Bold" pitchFamily="34" charset="0"/>
                <a:ea typeface="Tomorrow Bold" pitchFamily="34" charset="-122"/>
                <a:cs typeface="Tomorrow Bold" pitchFamily="34" charset="-120"/>
              </a:rPr>
              <a:t>작성자: 채민 손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게임 플레이 영상 소개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주요 특징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카드 매칭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시간 제한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점수 획득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게임 목표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제한 시간 안에 모든 카드 쌍을 맞추세요.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6839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프로젝트 개요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67248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60" y="3714988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36724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개발 기간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4162901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1주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685467" y="367248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537" y="3714988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22583" y="36724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팀 구성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422583" y="4162901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5명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5050274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주요 목표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549818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간단하고 중독성 있는 게임 제작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7302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게임 메카닉 설명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21962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카드 매칭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939195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동일한 카드 쌍을 찾습니다.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221962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</p:sp>
      <p:sp>
        <p:nvSpPr>
          <p:cNvPr id="8" name="Text 5"/>
          <p:cNvSpPr/>
          <p:nvPr/>
        </p:nvSpPr>
        <p:spPr>
          <a:xfrm>
            <a:off x="5443776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시간 제한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43776" y="5939195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제한 시간 내에 완료해야 합니다.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221962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0EAEA"/>
          </a:solidFill>
          <a:ln/>
        </p:spPr>
      </p:sp>
      <p:sp>
        <p:nvSpPr>
          <p:cNvPr id="11" name="Text 8"/>
          <p:cNvSpPr/>
          <p:nvPr/>
        </p:nvSpPr>
        <p:spPr>
          <a:xfrm>
            <a:off x="9866948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점수 제도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66948" y="5939195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스코어링 시스템을 통해 점수를 얻습니다.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게임 개발 과정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48941" y="1685092"/>
            <a:ext cx="30480" cy="5908238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</p:sp>
      <p:sp>
        <p:nvSpPr>
          <p:cNvPr id="5" name="Shape 2"/>
          <p:cNvSpPr/>
          <p:nvPr/>
        </p:nvSpPr>
        <p:spPr>
          <a:xfrm>
            <a:off x="1273612" y="218015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</p:sp>
      <p:sp>
        <p:nvSpPr>
          <p:cNvPr id="6" name="Shape 3"/>
          <p:cNvSpPr/>
          <p:nvPr/>
        </p:nvSpPr>
        <p:spPr>
          <a:xfrm>
            <a:off x="793790" y="19402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60" y="1982748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183011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Unity 엔진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2183011" y="240232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2D 환경 제작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1273612" y="3713917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</p:sp>
      <p:sp>
        <p:nvSpPr>
          <p:cNvPr id="11" name="Shape 7"/>
          <p:cNvSpPr/>
          <p:nvPr/>
        </p:nvSpPr>
        <p:spPr>
          <a:xfrm>
            <a:off x="793790" y="347400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3516511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183011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C# 활용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2183011" y="3936087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게임 로직 설계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1273612" y="5247680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</p:sp>
      <p:sp>
        <p:nvSpPr>
          <p:cNvPr id="16" name="Shape 11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5050274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2183011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애니메이션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2183011" y="546985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게임에 애니메이션 추가</a:t>
            </a:r>
            <a:endParaRPr lang="en-US" sz="1750" dirty="0"/>
          </a:p>
        </p:txBody>
      </p:sp>
      <p:sp>
        <p:nvSpPr>
          <p:cNvPr id="20" name="Shape 14"/>
          <p:cNvSpPr/>
          <p:nvPr/>
        </p:nvSpPr>
        <p:spPr>
          <a:xfrm>
            <a:off x="1273612" y="678144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6D0D0"/>
          </a:solidFill>
          <a:ln/>
        </p:spPr>
      </p:sp>
      <p:sp>
        <p:nvSpPr>
          <p:cNvPr id="21" name="Shape 15"/>
          <p:cNvSpPr/>
          <p:nvPr/>
        </p:nvSpPr>
        <p:spPr>
          <a:xfrm>
            <a:off x="793790" y="65415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6584037"/>
            <a:ext cx="340162" cy="425291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2183011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UI 디자인</a:t>
            </a:r>
            <a:endParaRPr lang="en-US" sz="2200" dirty="0"/>
          </a:p>
        </p:txBody>
      </p:sp>
      <p:sp>
        <p:nvSpPr>
          <p:cNvPr id="24" name="Text 17"/>
          <p:cNvSpPr/>
          <p:nvPr/>
        </p:nvSpPr>
        <p:spPr>
          <a:xfrm>
            <a:off x="2183011" y="7003613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사용자 경험 최적화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5065633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주요 기능</a:t>
            </a:r>
            <a:endParaRPr lang="en-US" sz="39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난이도 설정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쉬움, 보통, 어려움</a:t>
            </a:r>
            <a:endParaRPr lang="en-US" sz="15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타이머/점수판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시간 및 점수 표시</a:t>
            </a:r>
            <a:endParaRPr lang="en-US" sz="15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랜덤 배치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카드 랜덤 배치 로직</a:t>
            </a:r>
            <a:endParaRPr lang="en-US" sz="15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6087" y="5445323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재시도/초기화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옵션 제공</a:t>
            </a:r>
            <a:endParaRPr lang="en-US" sz="15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6087" y="666107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스페셜 모드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좀비, 무한, 히든 모드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트러블슈팅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329493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357217" y="2905720"/>
            <a:ext cx="20783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배치 문제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396139"/>
            <a:ext cx="20783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카드 배치 전 시간 흐름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6D0D0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94892" y="4496633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23373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조작 문제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2337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카드 한 번에 두 개 뒤집기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6D0D0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94773" y="586025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000"/>
              </a:lnSpc>
              <a:buNone/>
            </a:pPr>
            <a:r>
              <a:rPr lang="en-US" sz="25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0"/>
          <p:cNvSpPr/>
          <p:nvPr/>
        </p:nvSpPr>
        <p:spPr>
          <a:xfrm>
            <a:off x="7509272" y="5632966"/>
            <a:ext cx="23377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모드 문제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123384"/>
            <a:ext cx="233779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좀비, 무한 모드 종료 문제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소감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팀원 간 협업을 통해 얻은 경험과 느낀 점을 공유합니다.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2025-04-10T06:06:04Z</dcterms:created>
  <dcterms:modified xsi:type="dcterms:W3CDTF">2025-04-10T06:06:04Z</dcterms:modified>
</cp:coreProperties>
</file>