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9" r:id="rId5"/>
    <p:sldId id="266" r:id="rId6"/>
    <p:sldId id="268" r:id="rId7"/>
    <p:sldId id="269" r:id="rId8"/>
    <p:sldId id="267" r:id="rId9"/>
    <p:sldId id="260" r:id="rId10"/>
    <p:sldId id="262" r:id="rId11"/>
    <p:sldId id="263" r:id="rId12"/>
  </p:sldIdLst>
  <p:sldSz cx="14630400" cy="8229600"/>
  <p:notesSz cx="8229600" cy="14630400"/>
  <p:embeddedFontLst>
    <p:embeddedFont>
      <p:font typeface="배달의민족 주아" panose="020B0600000101010101" charset="-127"/>
      <p:regular r:id="rId14"/>
    </p:embeddedFont>
    <p:embeddedFont>
      <p:font typeface="Tomorrow" panose="020B0600000101010101" charset="0"/>
      <p:regular r:id="rId15"/>
    </p:embeddedFont>
    <p:embeddedFont>
      <p:font typeface="Tomorrow Semi Bold" panose="020B0600000101010101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29135-96A3-43F8-86B3-B118D2578A1D}" v="1" dt="2025-04-10T12:04:0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호 진" userId="b98dac14f748796d" providerId="LiveId" clId="{DB229135-96A3-43F8-86B3-B118D2578A1D}"/>
    <pc:docChg chg="custSel addSld modSld">
      <pc:chgData name="주호 진" userId="b98dac14f748796d" providerId="LiveId" clId="{DB229135-96A3-43F8-86B3-B118D2578A1D}" dt="2025-04-10T12:04:27.190" v="33" actId="1076"/>
      <pc:docMkLst>
        <pc:docMk/>
      </pc:docMkLst>
      <pc:sldChg chg="modSp mod">
        <pc:chgData name="주호 진" userId="b98dac14f748796d" providerId="LiveId" clId="{DB229135-96A3-43F8-86B3-B118D2578A1D}" dt="2025-04-10T12:03:33.286" v="26" actId="1076"/>
        <pc:sldMkLst>
          <pc:docMk/>
          <pc:sldMk cId="3728052568" sldId="268"/>
        </pc:sldMkLst>
        <pc:spChg chg="mod">
          <ac:chgData name="주호 진" userId="b98dac14f748796d" providerId="LiveId" clId="{DB229135-96A3-43F8-86B3-B118D2578A1D}" dt="2025-04-10T12:03:27.886" v="22" actId="20577"/>
          <ac:spMkLst>
            <pc:docMk/>
            <pc:sldMk cId="3728052568" sldId="268"/>
            <ac:spMk id="3" creationId="{0D96CC27-EF95-B30E-93A6-51299AB50963}"/>
          </ac:spMkLst>
        </pc:spChg>
        <pc:spChg chg="mod">
          <ac:chgData name="주호 진" userId="b98dac14f748796d" providerId="LiveId" clId="{DB229135-96A3-43F8-86B3-B118D2578A1D}" dt="2025-04-10T12:03:29.686" v="23" actId="1076"/>
          <ac:spMkLst>
            <pc:docMk/>
            <pc:sldMk cId="3728052568" sldId="268"/>
            <ac:spMk id="16" creationId="{4B35CD9D-D13E-4951-D7A0-672512BDC13C}"/>
          </ac:spMkLst>
        </pc:spChg>
        <pc:picChg chg="mod">
          <ac:chgData name="주호 진" userId="b98dac14f748796d" providerId="LiveId" clId="{DB229135-96A3-43F8-86B3-B118D2578A1D}" dt="2025-04-10T12:03:29.979" v="24" actId="1076"/>
          <ac:picMkLst>
            <pc:docMk/>
            <pc:sldMk cId="3728052568" sldId="268"/>
            <ac:picMk id="14" creationId="{B0AE7F2E-4EDE-C6CE-BA45-43EC5495A57F}"/>
          </ac:picMkLst>
        </pc:picChg>
        <pc:picChg chg="mod">
          <ac:chgData name="주호 진" userId="b98dac14f748796d" providerId="LiveId" clId="{DB229135-96A3-43F8-86B3-B118D2578A1D}" dt="2025-04-10T12:03:33.286" v="26" actId="1076"/>
          <ac:picMkLst>
            <pc:docMk/>
            <pc:sldMk cId="3728052568" sldId="268"/>
            <ac:picMk id="15" creationId="{A441A850-4AE0-DB16-F53D-6633D6F8E57D}"/>
          </ac:picMkLst>
        </pc:picChg>
      </pc:sldChg>
      <pc:sldChg chg="addSp delSp modSp add mod">
        <pc:chgData name="주호 진" userId="b98dac14f748796d" providerId="LiveId" clId="{DB229135-96A3-43F8-86B3-B118D2578A1D}" dt="2025-04-10T12:04:27.190" v="33" actId="1076"/>
        <pc:sldMkLst>
          <pc:docMk/>
          <pc:sldMk cId="2261876255" sldId="269"/>
        </pc:sldMkLst>
        <pc:spChg chg="del">
          <ac:chgData name="주호 진" userId="b98dac14f748796d" providerId="LiveId" clId="{DB229135-96A3-43F8-86B3-B118D2578A1D}" dt="2025-04-10T12:04:04.908" v="31" actId="478"/>
          <ac:spMkLst>
            <pc:docMk/>
            <pc:sldMk cId="2261876255" sldId="269"/>
            <ac:spMk id="10" creationId="{BDF3FA83-31AC-E52B-13CE-55569A2B65CD}"/>
          </ac:spMkLst>
        </pc:spChg>
        <pc:spChg chg="del">
          <ac:chgData name="주호 진" userId="b98dac14f748796d" providerId="LiveId" clId="{DB229135-96A3-43F8-86B3-B118D2578A1D}" dt="2025-04-10T12:04:04.646" v="30" actId="478"/>
          <ac:spMkLst>
            <pc:docMk/>
            <pc:sldMk cId="2261876255" sldId="269"/>
            <ac:spMk id="16" creationId="{AEA50AFD-C7A1-7DCB-F618-CDF2B3F11064}"/>
          </ac:spMkLst>
        </pc:spChg>
        <pc:picChg chg="add mod">
          <ac:chgData name="주호 진" userId="b98dac14f748796d" providerId="LiveId" clId="{DB229135-96A3-43F8-86B3-B118D2578A1D}" dt="2025-04-10T12:04:27.190" v="33" actId="1076"/>
          <ac:picMkLst>
            <pc:docMk/>
            <pc:sldMk cId="2261876255" sldId="269"/>
            <ac:picMk id="5" creationId="{647A5E63-D6B2-CA89-3EE8-3B62E9911489}"/>
          </ac:picMkLst>
        </pc:picChg>
        <pc:picChg chg="del">
          <ac:chgData name="주호 진" userId="b98dac14f748796d" providerId="LiveId" clId="{DB229135-96A3-43F8-86B3-B118D2578A1D}" dt="2025-04-10T12:04:04.355" v="29" actId="478"/>
          <ac:picMkLst>
            <pc:docMk/>
            <pc:sldMk cId="2261876255" sldId="269"/>
            <ac:picMk id="14" creationId="{4A673026-B243-2107-839C-387FD79F45FC}"/>
          </ac:picMkLst>
        </pc:picChg>
        <pc:picChg chg="del">
          <ac:chgData name="주호 진" userId="b98dac14f748796d" providerId="LiveId" clId="{DB229135-96A3-43F8-86B3-B118D2578A1D}" dt="2025-04-10T12:04:02.956" v="28" actId="478"/>
          <ac:picMkLst>
            <pc:docMk/>
            <pc:sldMk cId="2261876255" sldId="269"/>
            <ac:picMk id="15" creationId="{70DACFC2-6CEC-5ADF-F010-CB103CBEDF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0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80EA8-DBFC-259B-F5B6-31DC646F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886CE-6E31-574C-9946-13E3A7A79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F4FD9-6259-5AF8-3639-DD3789F0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2535D-2EA0-51B6-F9FB-4A1ACD13F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02DF6-F5B3-3937-BC9F-D78CF3781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7BC80-F923-923D-89E4-4CC106864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08E8F-260D-005F-04A1-B9FD97949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41CE1-72F6-4AB3-A186-375514D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E5A5F-8C64-7371-F037-5036A7B9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90C69-E21D-0FFD-55B4-CBBD4297D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EDF02-C757-9B4B-453E-9C6946C28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0926-0392-0B1C-3343-1CAEC1CE8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8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일단 </a:t>
            </a:r>
            <a:r>
              <a:rPr lang="ko-KR" altLang="en-US" sz="44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뒤집어조</a:t>
            </a:r>
            <a:r>
              <a:rPr lang="en-US" altLang="ko-KR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by) 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스파르타 코딩캠프 유니티 게임개발 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 </a:t>
            </a:r>
            <a:r>
              <a:rPr lang="ko-KR" altLang="en-US" sz="17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일단하조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6756440" y="5285661"/>
            <a:ext cx="179129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Team: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김지수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이희민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임예슬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손채민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진주호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 descr="픽셀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538C95-E591-3A89-9C9E-CAE7E1F3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61" y="139184"/>
            <a:ext cx="5895856" cy="58958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85F551-B1FD-B64F-93E8-59E3B0099A01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트러블슈팅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9493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078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배치 문제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0783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배치 전 시간 흐름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3373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조작 문제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2337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한 번에 두 개 뒤집기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86025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3377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모드 문제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23377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좀비, 무한 모드 종료 문제</a:t>
            </a:r>
            <a:endParaRPr lang="en-US" sz="175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3CD4C4-449E-D5B2-9644-3154D2BD0A07}"/>
              </a:ext>
            </a:extLst>
          </p:cNvPr>
          <p:cNvSpPr/>
          <p:nvPr/>
        </p:nvSpPr>
        <p:spPr>
          <a:xfrm>
            <a:off x="9483507" y="1802904"/>
            <a:ext cx="4839891" cy="3781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궁시렁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7A7797-F814-9CA7-964D-B9A4FE1CBE98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200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소감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12609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팀원 간 협업을 통해 얻은 경험과 느낀 점을 공유합니다.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4C41C1-30E5-33A2-7D31-7803EF2AA086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8323E9-936E-BF3A-DD5A-1C5E52B82622}"/>
              </a:ext>
            </a:extLst>
          </p:cNvPr>
          <p:cNvSpPr/>
          <p:nvPr/>
        </p:nvSpPr>
        <p:spPr>
          <a:xfrm>
            <a:off x="-3360420" y="-3177540"/>
            <a:ext cx="21031200" cy="378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325754-A4C3-22F1-64EB-8D406E7CC0F2}"/>
              </a:ext>
            </a:extLst>
          </p:cNvPr>
          <p:cNvSpPr/>
          <p:nvPr/>
        </p:nvSpPr>
        <p:spPr>
          <a:xfrm>
            <a:off x="182880" y="-525780"/>
            <a:ext cx="1588770" cy="88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E48A095B-E5F9-D3B8-14FC-E629ED4DE647}"/>
              </a:ext>
            </a:extLst>
          </p:cNvPr>
          <p:cNvSpPr/>
          <p:nvPr/>
        </p:nvSpPr>
        <p:spPr>
          <a:xfrm>
            <a:off x="645200" y="22973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5550"/>
              </a:lnSpc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1.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플레이 영상 소개</a:t>
            </a: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 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DB2B6C85-246E-A949-EDCC-9E8CD1E03CD9}"/>
              </a:ext>
            </a:extLst>
          </p:cNvPr>
          <p:cNvSpPr/>
          <p:nvPr/>
        </p:nvSpPr>
        <p:spPr>
          <a:xfrm>
            <a:off x="645200" y="5540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2.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핵심 기능 소개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35E4AACD-D144-0978-9427-302DA43ACFF0}"/>
              </a:ext>
            </a:extLst>
          </p:cNvPr>
          <p:cNvSpPr/>
          <p:nvPr/>
        </p:nvSpPr>
        <p:spPr>
          <a:xfrm>
            <a:off x="7823240" y="22973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3.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트러블 슈팅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8EDC77DC-16F4-0B3E-66F2-9A968772EB91}"/>
              </a:ext>
            </a:extLst>
          </p:cNvPr>
          <p:cNvSpPr/>
          <p:nvPr/>
        </p:nvSpPr>
        <p:spPr>
          <a:xfrm>
            <a:off x="7823240" y="5540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4.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소감 발표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6E17F0-F517-D206-7A0D-0F77D2E81F4D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플레이 영상 소개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주요 특징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연출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연출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다양한 모드 구현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DA2E22-B3E5-D3F2-C740-272F2F4838F7}"/>
              </a:ext>
            </a:extLst>
          </p:cNvPr>
          <p:cNvSpPr/>
          <p:nvPr/>
        </p:nvSpPr>
        <p:spPr>
          <a:xfrm>
            <a:off x="8104405" y="1108710"/>
            <a:ext cx="5234940" cy="5749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 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47CA2A-9AC9-3B6F-63ED-B0AD9329D73B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카드 연출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86880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218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카드</a:t>
            </a: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배치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85297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카드가 보드에 펼쳐지는 연출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856019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1020604" y="4082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애니메이션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45732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카드를 </a:t>
            </a:r>
            <a:r>
              <a:rPr lang="ko-KR" altLang="en-US" sz="175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뒤집었을때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나타나는</a:t>
            </a:r>
            <a:endParaRPr lang="en-US" altLang="ko-KR" sz="1750" dirty="0">
              <a:solidFill>
                <a:srgbClr val="61615C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애니메이션 추가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8432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020605" y="607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</a:rPr>
              <a:t>이미지 추가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5" y="65604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앞</a:t>
            </a:r>
            <a:r>
              <a:rPr lang="en-US" altLang="ko-KR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뒷면의 이미지 추가</a:t>
            </a:r>
            <a:endParaRPr lang="en-US" altLang="ko-KR" sz="1750" dirty="0">
              <a:solidFill>
                <a:srgbClr val="61615C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solidFill>
                  <a:srgbClr val="61615C"/>
                </a:solidFill>
                <a:latin typeface="Tomorrow" pitchFamily="34" charset="0"/>
              </a:rPr>
              <a:t>, 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사이즈 조절</a:t>
            </a:r>
            <a:endParaRPr lang="en-US" sz="17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C0628F-A69E-25FA-1DE3-580808DCF4C5}"/>
              </a:ext>
            </a:extLst>
          </p:cNvPr>
          <p:cNvSpPr/>
          <p:nvPr/>
        </p:nvSpPr>
        <p:spPr>
          <a:xfrm>
            <a:off x="7486650" y="505243"/>
            <a:ext cx="6349960" cy="7155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카드 연출 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148467-0FD2-FF6B-C69E-58610E12E7BB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32F43-324E-A156-3E41-EC466657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3A1F820-F5C4-C0DD-13E6-548A4AB1404A}"/>
              </a:ext>
            </a:extLst>
          </p:cNvPr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연출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47ED98C-F8F3-7594-2738-0826AE2D15E8}"/>
              </a:ext>
            </a:extLst>
          </p:cNvPr>
          <p:cNvSpPr/>
          <p:nvPr/>
        </p:nvSpPr>
        <p:spPr>
          <a:xfrm>
            <a:off x="793790" y="186880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7CD5D7A-6EBC-E8AE-4C6C-AD64C5648906}"/>
              </a:ext>
            </a:extLst>
          </p:cNvPr>
          <p:cNvSpPr/>
          <p:nvPr/>
        </p:nvSpPr>
        <p:spPr>
          <a:xfrm>
            <a:off x="1020604" y="218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BGM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DBE3C44-0EFC-2D34-2FA1-C7AF23AF54BE}"/>
              </a:ext>
            </a:extLst>
          </p:cNvPr>
          <p:cNvSpPr/>
          <p:nvPr/>
        </p:nvSpPr>
        <p:spPr>
          <a:xfrm>
            <a:off x="1020604" y="285297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진행에 따라 음악이 바뀝니다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530CDD85-ACE6-241C-7182-22C95CFDD018}"/>
              </a:ext>
            </a:extLst>
          </p:cNvPr>
          <p:cNvSpPr/>
          <p:nvPr/>
        </p:nvSpPr>
        <p:spPr>
          <a:xfrm>
            <a:off x="793790" y="3856019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C9F3E50-C4D1-3820-2370-237827220352}"/>
              </a:ext>
            </a:extLst>
          </p:cNvPr>
          <p:cNvSpPr/>
          <p:nvPr/>
        </p:nvSpPr>
        <p:spPr>
          <a:xfrm>
            <a:off x="1020604" y="4082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해금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6C0A7C9-AB8B-CE7B-7507-37634E038DFA}"/>
              </a:ext>
            </a:extLst>
          </p:cNvPr>
          <p:cNvSpPr/>
          <p:nvPr/>
        </p:nvSpPr>
        <p:spPr>
          <a:xfrm>
            <a:off x="1020604" y="45732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스테이지 클리어 시 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다음 스테이지가 열립니다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14756955-8E71-1EBD-763F-1F056CBCB288}"/>
              </a:ext>
            </a:extLst>
          </p:cNvPr>
          <p:cNvSpPr/>
          <p:nvPr/>
        </p:nvSpPr>
        <p:spPr>
          <a:xfrm>
            <a:off x="793790" y="58432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15633D70-195A-8F64-A890-CC63EF3EE0D1}"/>
              </a:ext>
            </a:extLst>
          </p:cNvPr>
          <p:cNvSpPr/>
          <p:nvPr/>
        </p:nvSpPr>
        <p:spPr>
          <a:xfrm>
            <a:off x="1020605" y="607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연출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11500F6-5724-FEF9-2D81-91486B85977D}"/>
              </a:ext>
            </a:extLst>
          </p:cNvPr>
          <p:cNvSpPr/>
          <p:nvPr/>
        </p:nvSpPr>
        <p:spPr>
          <a:xfrm>
            <a:off x="1020605" y="65604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상호작용시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ts val="2850"/>
              </a:lnSpc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 구현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F03872-6C3F-9874-A2FA-1BF892389C2A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915B-DB97-2D63-D87A-8EC68B51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D96CC27-EF95-B30E-93A6-51299AB50963}"/>
              </a:ext>
            </a:extLst>
          </p:cNvPr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이미지 연출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6BD2D5FA-8818-8359-7EFD-193AF3DBB5E0}"/>
              </a:ext>
            </a:extLst>
          </p:cNvPr>
          <p:cNvSpPr/>
          <p:nvPr/>
        </p:nvSpPr>
        <p:spPr>
          <a:xfrm>
            <a:off x="942856" y="1526579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pPr algn="ctr"/>
            <a:r>
              <a:rPr lang="ko-KR" altLang="en-US" dirty="0"/>
              <a:t>메인 메뉴 아이콘 </a:t>
            </a:r>
            <a:r>
              <a:rPr lang="en-US" altLang="ko-KR" dirty="0"/>
              <a:t>GIF</a:t>
            </a:r>
            <a:r>
              <a:rPr lang="ko-KR" altLang="en-US" dirty="0"/>
              <a:t> </a:t>
            </a: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1702535-FAB8-4BE1-271D-2D822D57C68B}"/>
              </a:ext>
            </a:extLst>
          </p:cNvPr>
          <p:cNvSpPr/>
          <p:nvPr/>
        </p:nvSpPr>
        <p:spPr>
          <a:xfrm>
            <a:off x="346235" y="16338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8ECC3C6-7C43-5C4C-D655-DC6652C55CBA}"/>
              </a:ext>
            </a:extLst>
          </p:cNvPr>
          <p:cNvSpPr/>
          <p:nvPr/>
        </p:nvSpPr>
        <p:spPr>
          <a:xfrm>
            <a:off x="606028" y="1448160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06379C-9D7A-F72B-1340-E01CE69442A3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AE7F2E-4EDE-C6CE-BA45-43EC5495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61" y="-24029"/>
            <a:ext cx="7834211" cy="8229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41A850-4AE0-DB16-F53D-6633D6F8E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114490"/>
            <a:ext cx="4706007" cy="3115110"/>
          </a:xfrm>
          <a:prstGeom prst="rect">
            <a:avLst/>
          </a:prstGeom>
        </p:spPr>
      </p:pic>
      <p:sp>
        <p:nvSpPr>
          <p:cNvPr id="16" name="Shape 7">
            <a:extLst>
              <a:ext uri="{FF2B5EF4-FFF2-40B4-BE49-F238E27FC236}">
                <a16:creationId xmlns:a16="http://schemas.microsoft.com/office/drawing/2014/main" id="{4B35CD9D-D13E-4951-D7A0-672512BDC13C}"/>
              </a:ext>
            </a:extLst>
          </p:cNvPr>
          <p:cNvSpPr/>
          <p:nvPr/>
        </p:nvSpPr>
        <p:spPr>
          <a:xfrm>
            <a:off x="942856" y="3255845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pPr algn="ctr"/>
            <a:r>
              <a:rPr lang="ko-KR" altLang="en-US" dirty="0" err="1"/>
              <a:t>르탄이</a:t>
            </a:r>
            <a:r>
              <a:rPr lang="ko-KR" altLang="en-US" dirty="0"/>
              <a:t> 뒤집개로 돌아가는 </a:t>
            </a:r>
            <a:r>
              <a:rPr lang="en-US" altLang="ko-KR" dirty="0"/>
              <a:t>GIF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0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221C2-E881-6A68-3896-9271AE80F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9741E88-0304-80FE-0E54-162507626D6D}"/>
              </a:ext>
            </a:extLst>
          </p:cNvPr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이미지 연출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9F0E254E-D449-2258-32CF-2EB6DC8159E4}"/>
              </a:ext>
            </a:extLst>
          </p:cNvPr>
          <p:cNvSpPr/>
          <p:nvPr/>
        </p:nvSpPr>
        <p:spPr>
          <a:xfrm>
            <a:off x="346235" y="16338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D4AAECB-0334-19C8-FC25-2EB08D8A195F}"/>
              </a:ext>
            </a:extLst>
          </p:cNvPr>
          <p:cNvSpPr/>
          <p:nvPr/>
        </p:nvSpPr>
        <p:spPr>
          <a:xfrm>
            <a:off x="606028" y="1448160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DD467A-BE44-095D-3C26-A0F38861CE02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A5E63-D6B2-CA89-3EE8-3B62E991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04" y="2284339"/>
            <a:ext cx="520137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4249-3BB6-7F96-DB87-DBD37931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49744-5FAE-D30B-8860-259AEA4CDB93}"/>
              </a:ext>
            </a:extLst>
          </p:cNvPr>
          <p:cNvSpPr/>
          <p:nvPr/>
        </p:nvSpPr>
        <p:spPr>
          <a:xfrm>
            <a:off x="-3360420" y="-3177540"/>
            <a:ext cx="21031200" cy="378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E1DB6E-A2DF-2AA6-C86F-76602918EE06}"/>
              </a:ext>
            </a:extLst>
          </p:cNvPr>
          <p:cNvSpPr/>
          <p:nvPr/>
        </p:nvSpPr>
        <p:spPr>
          <a:xfrm>
            <a:off x="182880" y="-525780"/>
            <a:ext cx="1588770" cy="88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모드 구현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A19B42-17B8-A035-0B82-8C0DEDCD4AD4}"/>
              </a:ext>
            </a:extLst>
          </p:cNvPr>
          <p:cNvSpPr/>
          <p:nvPr/>
        </p:nvSpPr>
        <p:spPr>
          <a:xfrm>
            <a:off x="182880" y="1394460"/>
            <a:ext cx="13590270" cy="5840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코드로 </a:t>
            </a:r>
            <a:r>
              <a:rPr lang="ko-KR" altLang="en-US" dirty="0" err="1"/>
              <a:t>꽉채워서</a:t>
            </a:r>
            <a:r>
              <a:rPr lang="ko-KR" altLang="en-US" dirty="0"/>
              <a:t> 답답한 분위기 조성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D29A44-1905-3FEE-E193-ED7412948AB2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다양한 모드구현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1685092"/>
            <a:ext cx="30480" cy="5908238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1273612" y="21801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79379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198274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점수 시스템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40232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600" dirty="0"/>
              <a:t>모드마다 다른 점수 시스템 적용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71391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79379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516511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좀비 모드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393608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/>
              <a:t>매칭 실패 시 카드 부활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24768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무한 모드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4698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끝 없는 라운드 진행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78144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793790" y="65415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584037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 err="1"/>
              <a:t>히든</a:t>
            </a:r>
            <a:r>
              <a:rPr lang="ko-KR" altLang="en-US" sz="2400" dirty="0"/>
              <a:t> 모드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700361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이것도 뒤집어 보시지</a:t>
            </a:r>
            <a:endParaRPr lang="en-US" sz="1750" dirty="0"/>
          </a:p>
        </p:txBody>
      </p:sp>
      <p:pic>
        <p:nvPicPr>
          <p:cNvPr id="27" name="그림 26" descr="텍스트, 스크린샷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DAA786-82FC-98F9-45FC-4B9375B8B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6100" y="1111091"/>
            <a:ext cx="3570510" cy="6007418"/>
          </a:xfrm>
          <a:prstGeom prst="rect">
            <a:avLst/>
          </a:prstGeom>
        </p:spPr>
      </p:pic>
      <p:pic>
        <p:nvPicPr>
          <p:cNvPr id="29" name="그림 2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650E601-BB30-FBA0-76CF-7570F60DE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836" y="1111091"/>
            <a:ext cx="3558448" cy="600741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557DA2-B5AC-90F2-A829-600F7D2730F3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212</Words>
  <Application>Microsoft Office PowerPoint</Application>
  <PresentationFormat>사용자 지정</PresentationFormat>
  <Paragraphs>70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Wingdings</vt:lpstr>
      <vt:lpstr>Arial</vt:lpstr>
      <vt:lpstr>배달의민족 주아</vt:lpstr>
      <vt:lpstr>Tomorrow Semi Bold</vt:lpstr>
      <vt:lpstr>Tomorrow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주호 진</cp:lastModifiedBy>
  <cp:revision>1</cp:revision>
  <dcterms:created xsi:type="dcterms:W3CDTF">2025-04-10T06:06:04Z</dcterms:created>
  <dcterms:modified xsi:type="dcterms:W3CDTF">2025-04-10T12:04:33Z</dcterms:modified>
</cp:coreProperties>
</file>