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6" r:id="rId6"/>
    <p:sldId id="267" r:id="rId7"/>
    <p:sldId id="260" r:id="rId8"/>
    <p:sldId id="262" r:id="rId9"/>
    <p:sldId id="263" r:id="rId10"/>
  </p:sldIdLst>
  <p:sldSz cx="14630400" cy="8229600"/>
  <p:notesSz cx="8229600" cy="14630400"/>
  <p:embeddedFontLst>
    <p:embeddedFont>
      <p:font typeface="Tomorrow" panose="020B0600000101010101" charset="0"/>
      <p:regular r:id="rId12"/>
    </p:embeddedFont>
    <p:embeddedFont>
      <p:font typeface="Tomorrow Semi Bold" panose="020B0600000101010101" charset="0"/>
      <p:regular r:id="rId13"/>
    </p:embeddedFont>
    <p:embeddedFont>
      <p:font typeface="배달의민족 주아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9874E-5CEC-4CF8-A5C8-A2CBF6EC498C}" v="186" dt="2025-04-10T11:03:2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123" d="100"/>
          <a:sy n="123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 김" userId="23b792f79e118d1f" providerId="LiveId" clId="{3459874E-5CEC-4CF8-A5C8-A2CBF6EC498C}"/>
    <pc:docChg chg="undo redo custSel addSld delSld modSld sldOrd">
      <pc:chgData name="지수 김" userId="23b792f79e118d1f" providerId="LiveId" clId="{3459874E-5CEC-4CF8-A5C8-A2CBF6EC498C}" dt="2025-04-10T11:02:31.952" v="2081"/>
      <pc:docMkLst>
        <pc:docMk/>
      </pc:docMkLst>
      <pc:sldChg chg="addSp delSp modSp mod">
        <pc:chgData name="지수 김" userId="23b792f79e118d1f" providerId="LiveId" clId="{3459874E-5CEC-4CF8-A5C8-A2CBF6EC498C}" dt="2025-04-10T10:54:44.350" v="1606" actId="2085"/>
        <pc:sldMkLst>
          <pc:docMk/>
          <pc:sldMk cId="0" sldId="256"/>
        </pc:sldMkLst>
        <pc:spChg chg="mod">
          <ac:chgData name="지수 김" userId="23b792f79e118d1f" providerId="LiveId" clId="{3459874E-5CEC-4CF8-A5C8-A2CBF6EC498C}" dt="2025-04-10T10:54:24.403" v="1601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4:27.324" v="1602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4:24.403" v="1601" actId="2711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54:44.350" v="1606" actId="2085"/>
          <ac:spMkLst>
            <pc:docMk/>
            <pc:sldMk cId="0" sldId="256"/>
            <ac:spMk id="10" creationId="{0285F551-B1FD-B64F-93E8-59E3B0099A01}"/>
          </ac:spMkLst>
        </pc:spChg>
        <pc:picChg chg="del">
          <ac:chgData name="지수 김" userId="23b792f79e118d1f" providerId="LiveId" clId="{3459874E-5CEC-4CF8-A5C8-A2CBF6EC498C}" dt="2025-04-10T10:17:57.982" v="2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지수 김" userId="23b792f79e118d1f" providerId="LiveId" clId="{3459874E-5CEC-4CF8-A5C8-A2CBF6EC498C}" dt="2025-04-10T10:19:11.484" v="152" actId="478"/>
          <ac:picMkLst>
            <pc:docMk/>
            <pc:sldMk cId="0" sldId="256"/>
            <ac:picMk id="6" creationId="{00000000-0000-0000-0000-000000000000}"/>
          </ac:picMkLst>
        </pc:picChg>
        <pc:picChg chg="add mod">
          <ac:chgData name="지수 김" userId="23b792f79e118d1f" providerId="LiveId" clId="{3459874E-5CEC-4CF8-A5C8-A2CBF6EC498C}" dt="2025-04-10T10:21:31.212" v="253" actId="1076"/>
          <ac:picMkLst>
            <pc:docMk/>
            <pc:sldMk cId="0" sldId="256"/>
            <ac:picMk id="9" creationId="{F6538C95-E591-3A89-9C9E-CAE7E1F3F0E6}"/>
          </ac:picMkLst>
        </pc:picChg>
      </pc:sldChg>
      <pc:sldChg chg="addSp delSp modSp mod delAnim modAnim modNotesTx">
        <pc:chgData name="지수 김" userId="23b792f79e118d1f" providerId="LiveId" clId="{3459874E-5CEC-4CF8-A5C8-A2CBF6EC498C}" dt="2025-04-10T10:57:45.684" v="1788" actId="20577"/>
        <pc:sldMkLst>
          <pc:docMk/>
          <pc:sldMk cId="0" sldId="257"/>
        </pc:sldMkLst>
        <pc:spChg chg="mod">
          <ac:chgData name="지수 김" userId="23b792f79e118d1f" providerId="LiveId" clId="{3459874E-5CEC-4CF8-A5C8-A2CBF6EC498C}" dt="2025-04-10T10:25:25.756" v="388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지수 김" userId="23b792f79e118d1f" providerId="LiveId" clId="{3459874E-5CEC-4CF8-A5C8-A2CBF6EC498C}" dt="2025-04-10T10:25:25.756" v="388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5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지수 김" userId="23b792f79e118d1f" providerId="LiveId" clId="{3459874E-5CEC-4CF8-A5C8-A2CBF6EC498C}" dt="2025-04-10T10:32:32.374" v="628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지수 김" userId="23b792f79e118d1f" providerId="LiveId" clId="{3459874E-5CEC-4CF8-A5C8-A2CBF6EC498C}" dt="2025-04-10T10:21:54.420" v="256" actId="6549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34:10.332" v="656" actId="1076"/>
          <ac:spMkLst>
            <pc:docMk/>
            <pc:sldMk cId="0" sldId="257"/>
            <ac:spMk id="11" creationId="{EADA2E22-B3E5-D3F2-C740-272F2F4838F7}"/>
          </ac:spMkLst>
        </pc:spChg>
        <pc:spChg chg="add mod">
          <ac:chgData name="지수 김" userId="23b792f79e118d1f" providerId="LiveId" clId="{3459874E-5CEC-4CF8-A5C8-A2CBF6EC498C}" dt="2025-04-10T10:54:52.195" v="1608"/>
          <ac:spMkLst>
            <pc:docMk/>
            <pc:sldMk cId="0" sldId="257"/>
            <ac:spMk id="12" creationId="{3147CA2A-9AC9-3B6F-63ED-B0AD9329D73B}"/>
          </ac:spMkLst>
        </pc:spChg>
        <pc:picChg chg="add del mod">
          <ac:chgData name="지수 김" userId="23b792f79e118d1f" providerId="LiveId" clId="{3459874E-5CEC-4CF8-A5C8-A2CBF6EC498C}" dt="2025-04-10T10:22:27.776" v="259" actId="478"/>
          <ac:picMkLst>
            <pc:docMk/>
            <pc:sldMk cId="0" sldId="257"/>
            <ac:picMk id="9" creationId="{6C7C17A7-E29D-B923-E9B8-8A6F2E0ABB8A}"/>
          </ac:picMkLst>
        </pc:picChg>
        <pc:picChg chg="add del mod">
          <ac:chgData name="지수 김" userId="23b792f79e118d1f" providerId="LiveId" clId="{3459874E-5CEC-4CF8-A5C8-A2CBF6EC498C}" dt="2025-04-10T10:23:47.346" v="264" actId="21"/>
          <ac:picMkLst>
            <pc:docMk/>
            <pc:sldMk cId="0" sldId="257"/>
            <ac:picMk id="10" creationId="{93E7CD27-CAE6-78A6-968B-C453AB96354B}"/>
          </ac:picMkLst>
        </pc:picChg>
      </pc:sldChg>
      <pc:sldChg chg="modSp del mod">
        <pc:chgData name="지수 김" userId="23b792f79e118d1f" providerId="LiveId" clId="{3459874E-5CEC-4CF8-A5C8-A2CBF6EC498C}" dt="2025-04-10T10:34:25.900" v="663" actId="47"/>
        <pc:sldMkLst>
          <pc:docMk/>
          <pc:sldMk cId="0" sldId="258"/>
        </pc:sldMkLst>
        <pc:spChg chg="mod">
          <ac:chgData name="지수 김" userId="23b792f79e118d1f" providerId="LiveId" clId="{3459874E-5CEC-4CF8-A5C8-A2CBF6EC498C}" dt="2025-04-10T10:34:19.139" v="662" actId="6549"/>
          <ac:spMkLst>
            <pc:docMk/>
            <pc:sldMk cId="0" sldId="258"/>
            <ac:spMk id="15" creationId="{00000000-0000-0000-0000-000000000000}"/>
          </ac:spMkLst>
        </pc:spChg>
      </pc:sldChg>
      <pc:sldChg chg="addSp delSp modSp add del mod">
        <pc:chgData name="지수 김" userId="23b792f79e118d1f" providerId="LiveId" clId="{3459874E-5CEC-4CF8-A5C8-A2CBF6EC498C}" dt="2025-04-10T11:01:17.228" v="2079" actId="20577"/>
        <pc:sldMkLst>
          <pc:docMk/>
          <pc:sldMk cId="0" sldId="259"/>
        </pc:sldMkLst>
        <pc:spChg chg="mod">
          <ac:chgData name="지수 김" userId="23b792f79e118d1f" providerId="LiveId" clId="{3459874E-5CEC-4CF8-A5C8-A2CBF6EC498C}" dt="2025-04-10T10:36:55.891" v="696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6:58.563" v="697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9:17.012" v="1797"/>
          <ac:spMkLst>
            <pc:docMk/>
            <pc:sldMk cId="0" sldId="259"/>
            <ac:spMk id="5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9:53.115" v="1875"/>
          <ac:spMkLst>
            <pc:docMk/>
            <pc:sldMk cId="0" sldId="259"/>
            <ac:spMk id="6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7:12.947" v="700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30.917" v="1980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27.420" v="19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7:17.347" v="701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59.595" v="2009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1:17.228" v="2079" actId="20577"/>
          <ac:spMkLst>
            <pc:docMk/>
            <pc:sldMk cId="0" sldId="259"/>
            <ac:spMk id="12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39:30.747" v="726" actId="1076"/>
          <ac:spMkLst>
            <pc:docMk/>
            <pc:sldMk cId="0" sldId="259"/>
            <ac:spMk id="13" creationId="{6EC0628F-A69E-25FA-1DE3-580808DCF4C5}"/>
          </ac:spMkLst>
        </pc:spChg>
        <pc:spChg chg="add mod">
          <ac:chgData name="지수 김" userId="23b792f79e118d1f" providerId="LiveId" clId="{3459874E-5CEC-4CF8-A5C8-A2CBF6EC498C}" dt="2025-04-10T10:54:53.259" v="1610"/>
          <ac:spMkLst>
            <pc:docMk/>
            <pc:sldMk cId="0" sldId="259"/>
            <ac:spMk id="14" creationId="{6D148467-0FD2-FF6B-C69E-58610E12E7BB}"/>
          </ac:spMkLst>
        </pc:spChg>
        <pc:picChg chg="del">
          <ac:chgData name="지수 김" userId="23b792f79e118d1f" providerId="LiveId" clId="{3459874E-5CEC-4CF8-A5C8-A2CBF6EC498C}" dt="2025-04-10T10:36:45.036" v="673" actId="478"/>
          <ac:picMkLst>
            <pc:docMk/>
            <pc:sldMk cId="0" sldId="259"/>
            <ac:picMk id="2" creationId="{00000000-0000-0000-0000-000000000000}"/>
          </ac:picMkLst>
        </pc:picChg>
      </pc:sldChg>
      <pc:sldChg chg="addSp delSp modSp mod">
        <pc:chgData name="지수 김" userId="23b792f79e118d1f" providerId="LiveId" clId="{3459874E-5CEC-4CF8-A5C8-A2CBF6EC498C}" dt="2025-04-10T10:54:56.413" v="1613"/>
        <pc:sldMkLst>
          <pc:docMk/>
          <pc:sldMk cId="0" sldId="260"/>
        </pc:sldMkLst>
        <pc:spChg chg="mod">
          <ac:chgData name="지수 김" userId="23b792f79e118d1f" providerId="LiveId" clId="{3459874E-5CEC-4CF8-A5C8-A2CBF6EC498C}" dt="2025-04-10T10:46:59.636" v="1274"/>
          <ac:spMkLst>
            <pc:docMk/>
            <pc:sldMk cId="0" sldId="260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29.421" v="1291"/>
          <ac:spMkLst>
            <pc:docMk/>
            <pc:sldMk cId="0" sldId="260"/>
            <ac:spMk id="8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34.157" v="1292"/>
          <ac:spMkLst>
            <pc:docMk/>
            <pc:sldMk cId="0" sldId="260"/>
            <ac:spMk id="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42.929" v="129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9:50.750" v="1380" actId="2057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9:43.477" v="1343"/>
          <ac:spMkLst>
            <pc:docMk/>
            <pc:sldMk cId="0" sldId="260"/>
            <ac:spMk id="18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0:22.110" v="147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0:26.341" v="1472"/>
          <ac:spMkLst>
            <pc:docMk/>
            <pc:sldMk cId="0" sldId="260"/>
            <ac:spMk id="2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1:00.883" v="1514"/>
          <ac:spMkLst>
            <pc:docMk/>
            <pc:sldMk cId="0" sldId="260"/>
            <ac:spMk id="24" creationId="{00000000-0000-0000-0000-000000000000}"/>
          </ac:spMkLst>
        </pc:spChg>
        <pc:spChg chg="add del mod">
          <ac:chgData name="지수 김" userId="23b792f79e118d1f" providerId="LiveId" clId="{3459874E-5CEC-4CF8-A5C8-A2CBF6EC498C}" dt="2025-04-10T10:46:55.836" v="1266" actId="478"/>
          <ac:spMkLst>
            <pc:docMk/>
            <pc:sldMk cId="0" sldId="260"/>
            <ac:spMk id="25" creationId="{974F61D4-DBBF-3ECC-2147-9EBB9174413D}"/>
          </ac:spMkLst>
        </pc:spChg>
        <pc:spChg chg="add mod">
          <ac:chgData name="지수 김" userId="23b792f79e118d1f" providerId="LiveId" clId="{3459874E-5CEC-4CF8-A5C8-A2CBF6EC498C}" dt="2025-04-10T10:54:56.413" v="1613"/>
          <ac:spMkLst>
            <pc:docMk/>
            <pc:sldMk cId="0" sldId="260"/>
            <ac:spMk id="30" creationId="{22557DA2-B5AC-90F2-A829-600F7D2730F3}"/>
          </ac:spMkLst>
        </pc:spChg>
        <pc:picChg chg="del">
          <ac:chgData name="지수 김" userId="23b792f79e118d1f" providerId="LiveId" clId="{3459874E-5CEC-4CF8-A5C8-A2CBF6EC498C}" dt="2025-04-10T10:45:42.427" v="1170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지수 김" userId="23b792f79e118d1f" providerId="LiveId" clId="{3459874E-5CEC-4CF8-A5C8-A2CBF6EC498C}" dt="2025-04-10T10:47:46.787" v="1289" actId="1076"/>
          <ac:picMkLst>
            <pc:docMk/>
            <pc:sldMk cId="0" sldId="260"/>
            <ac:picMk id="27" creationId="{B7DAA786-82FC-98F9-45FC-4B9375B8B59C}"/>
          </ac:picMkLst>
        </pc:picChg>
        <pc:picChg chg="add mod">
          <ac:chgData name="지수 김" userId="23b792f79e118d1f" providerId="LiveId" clId="{3459874E-5CEC-4CF8-A5C8-A2CBF6EC498C}" dt="2025-04-10T10:47:49.907" v="1290" actId="1076"/>
          <ac:picMkLst>
            <pc:docMk/>
            <pc:sldMk cId="0" sldId="260"/>
            <ac:picMk id="29" creationId="{1650E601-BB30-FBA0-76CF-7570F60DE74F}"/>
          </ac:picMkLst>
        </pc:picChg>
      </pc:sldChg>
      <pc:sldChg chg="addSp modSp del ord">
        <pc:chgData name="지수 김" userId="23b792f79e118d1f" providerId="LiveId" clId="{3459874E-5CEC-4CF8-A5C8-A2CBF6EC498C}" dt="2025-04-10T10:58:35.839" v="1789" actId="47"/>
        <pc:sldMkLst>
          <pc:docMk/>
          <pc:sldMk cId="0" sldId="261"/>
        </pc:sldMkLst>
        <pc:spChg chg="add mod">
          <ac:chgData name="지수 김" userId="23b792f79e118d1f" providerId="LiveId" clId="{3459874E-5CEC-4CF8-A5C8-A2CBF6EC498C}" dt="2025-04-10T10:54:52.794" v="1609"/>
          <ac:spMkLst>
            <pc:docMk/>
            <pc:sldMk cId="0" sldId="261"/>
            <ac:spMk id="18" creationId="{009B2358-C1DD-C780-8F4D-98D0F505BC38}"/>
          </ac:spMkLst>
        </pc:spChg>
      </pc:sldChg>
      <pc:sldChg chg="addSp modSp mod">
        <pc:chgData name="지수 김" userId="23b792f79e118d1f" providerId="LiveId" clId="{3459874E-5CEC-4CF8-A5C8-A2CBF6EC498C}" dt="2025-04-10T10:54:57.074" v="1614"/>
        <pc:sldMkLst>
          <pc:docMk/>
          <pc:sldMk cId="0" sldId="262"/>
        </pc:sldMkLst>
        <pc:spChg chg="add mod">
          <ac:chgData name="지수 김" userId="23b792f79e118d1f" providerId="LiveId" clId="{3459874E-5CEC-4CF8-A5C8-A2CBF6EC498C}" dt="2025-04-10T10:52:20.051" v="1543" actId="1076"/>
          <ac:spMkLst>
            <pc:docMk/>
            <pc:sldMk cId="0" sldId="262"/>
            <ac:spMk id="17" creationId="{FD3CD4C4-449E-D5B2-9644-3154D2BD0A07}"/>
          </ac:spMkLst>
        </pc:spChg>
        <pc:spChg chg="add mod">
          <ac:chgData name="지수 김" userId="23b792f79e118d1f" providerId="LiveId" clId="{3459874E-5CEC-4CF8-A5C8-A2CBF6EC498C}" dt="2025-04-10T10:54:57.074" v="1614"/>
          <ac:spMkLst>
            <pc:docMk/>
            <pc:sldMk cId="0" sldId="262"/>
            <ac:spMk id="18" creationId="{007A7797-F814-9CA7-964D-B9A4FE1CBE98}"/>
          </ac:spMkLst>
        </pc:spChg>
      </pc:sldChg>
      <pc:sldChg chg="addSp delSp modSp mod">
        <pc:chgData name="지수 김" userId="23b792f79e118d1f" providerId="LiveId" clId="{3459874E-5CEC-4CF8-A5C8-A2CBF6EC498C}" dt="2025-04-10T11:02:31.952" v="2081"/>
        <pc:sldMkLst>
          <pc:docMk/>
          <pc:sldMk cId="0" sldId="263"/>
        </pc:sldMkLst>
        <pc:spChg chg="mod">
          <ac:chgData name="지수 김" userId="23b792f79e118d1f" providerId="LiveId" clId="{3459874E-5CEC-4CF8-A5C8-A2CBF6EC498C}" dt="2025-04-10T10:52:31.523" v="1544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2:34.331" v="1545" actId="1076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지수 김" userId="23b792f79e118d1f" providerId="LiveId" clId="{3459874E-5CEC-4CF8-A5C8-A2CBF6EC498C}" dt="2025-04-10T10:55:00.805" v="1616" actId="478"/>
          <ac:spMkLst>
            <pc:docMk/>
            <pc:sldMk cId="0" sldId="263"/>
            <ac:spMk id="5" creationId="{FF3AC46D-E537-E541-A11A-BFA9D4F931EB}"/>
          </ac:spMkLst>
        </pc:spChg>
        <pc:spChg chg="add mod">
          <ac:chgData name="지수 김" userId="23b792f79e118d1f" providerId="LiveId" clId="{3459874E-5CEC-4CF8-A5C8-A2CBF6EC498C}" dt="2025-04-10T11:02:31.952" v="2081"/>
          <ac:spMkLst>
            <pc:docMk/>
            <pc:sldMk cId="0" sldId="263"/>
            <ac:spMk id="6" creationId="{3E4C41C1-30E5-33A2-7D31-7803EF2AA086}"/>
          </ac:spMkLst>
        </pc:spChg>
        <pc:picChg chg="del">
          <ac:chgData name="지수 김" userId="23b792f79e118d1f" providerId="LiveId" clId="{3459874E-5CEC-4CF8-A5C8-A2CBF6EC498C}" dt="2025-04-10T11:02:22.808" v="2080" actId="478"/>
          <ac:picMkLst>
            <pc:docMk/>
            <pc:sldMk cId="0" sldId="263"/>
            <ac:picMk id="2" creationId="{00000000-0000-0000-0000-000000000000}"/>
          </ac:picMkLst>
        </pc:picChg>
      </pc:sldChg>
      <pc:sldChg chg="new del">
        <pc:chgData name="지수 김" userId="23b792f79e118d1f" providerId="LiveId" clId="{3459874E-5CEC-4CF8-A5C8-A2CBF6EC498C}" dt="2025-04-10T10:21:48.510" v="255" actId="47"/>
        <pc:sldMkLst>
          <pc:docMk/>
          <pc:sldMk cId="172052180" sldId="264"/>
        </pc:sldMkLst>
      </pc:sldChg>
      <pc:sldChg chg="addSp modSp new del mod modAnim">
        <pc:chgData name="지수 김" userId="23b792f79e118d1f" providerId="LiveId" clId="{3459874E-5CEC-4CF8-A5C8-A2CBF6EC498C}" dt="2025-04-10T10:33:59.553" v="635" actId="47"/>
        <pc:sldMkLst>
          <pc:docMk/>
          <pc:sldMk cId="1354855966" sldId="264"/>
        </pc:sldMkLst>
        <pc:picChg chg="add mod">
          <ac:chgData name="지수 김" userId="23b792f79e118d1f" providerId="LiveId" clId="{3459874E-5CEC-4CF8-A5C8-A2CBF6EC498C}" dt="2025-04-10T10:24:11.787" v="273" actId="1076"/>
          <ac:picMkLst>
            <pc:docMk/>
            <pc:sldMk cId="1354855966" sldId="264"/>
            <ac:picMk id="2" creationId="{1645B152-2029-CBE7-1777-DD2377E09AD0}"/>
          </ac:picMkLst>
        </pc:picChg>
        <pc:picChg chg="add mod">
          <ac:chgData name="지수 김" userId="23b792f79e118d1f" providerId="LiveId" clId="{3459874E-5CEC-4CF8-A5C8-A2CBF6EC498C}" dt="2025-04-10T10:23:50.242" v="265"/>
          <ac:picMkLst>
            <pc:docMk/>
            <pc:sldMk cId="1354855966" sldId="264"/>
            <ac:picMk id="10" creationId="{93E7CD27-CAE6-78A6-968B-C453AB96354B}"/>
          </ac:picMkLst>
        </pc:picChg>
      </pc:sldChg>
      <pc:sldChg chg="addSp delSp modSp new mod">
        <pc:chgData name="지수 김" userId="23b792f79e118d1f" providerId="LiveId" clId="{3459874E-5CEC-4CF8-A5C8-A2CBF6EC498C}" dt="2025-04-10T10:56:28.755" v="1622" actId="1076"/>
        <pc:sldMkLst>
          <pc:docMk/>
          <pc:sldMk cId="2019187667" sldId="265"/>
        </pc:sldMkLst>
        <pc:spChg chg="add mod">
          <ac:chgData name="지수 김" userId="23b792f79e118d1f" providerId="LiveId" clId="{3459874E-5CEC-4CF8-A5C8-A2CBF6EC498C}" dt="2025-04-10T10:28:16.140" v="416" actId="1076"/>
          <ac:spMkLst>
            <pc:docMk/>
            <pc:sldMk cId="2019187667" sldId="265"/>
            <ac:spMk id="2" creationId="{7C8323E9-936E-BF3A-DD5A-1C5E52B82622}"/>
          </ac:spMkLst>
        </pc:spChg>
        <pc:spChg chg="add mod">
          <ac:chgData name="지수 김" userId="23b792f79e118d1f" providerId="LiveId" clId="{3459874E-5CEC-4CF8-A5C8-A2CBF6EC498C}" dt="2025-04-10T10:28:35.899" v="423"/>
          <ac:spMkLst>
            <pc:docMk/>
            <pc:sldMk cId="2019187667" sldId="265"/>
            <ac:spMk id="5" creationId="{FD325754-A4C3-22F1-64EB-8D406E7CC0F2}"/>
          </ac:spMkLst>
        </pc:spChg>
        <pc:spChg chg="add mod">
          <ac:chgData name="지수 김" userId="23b792f79e118d1f" providerId="LiveId" clId="{3459874E-5CEC-4CF8-A5C8-A2CBF6EC498C}" dt="2025-04-10T10:56:18.083" v="1620" actId="1076"/>
          <ac:spMkLst>
            <pc:docMk/>
            <pc:sldMk cId="2019187667" sldId="265"/>
            <ac:spMk id="6" creationId="{E48A095B-E5F9-D3B8-14FC-E629ED4DE647}"/>
          </ac:spMkLst>
        </pc:spChg>
        <pc:spChg chg="add mod">
          <ac:chgData name="지수 김" userId="23b792f79e118d1f" providerId="LiveId" clId="{3459874E-5CEC-4CF8-A5C8-A2CBF6EC498C}" dt="2025-04-10T10:56:16.131" v="1619" actId="1076"/>
          <ac:spMkLst>
            <pc:docMk/>
            <pc:sldMk cId="2019187667" sldId="265"/>
            <ac:spMk id="7" creationId="{DB2B6C85-246E-A949-EDCC-9E8CD1E03CD9}"/>
          </ac:spMkLst>
        </pc:spChg>
        <pc:spChg chg="add del mod">
          <ac:chgData name="지수 김" userId="23b792f79e118d1f" providerId="LiveId" clId="{3459874E-5CEC-4CF8-A5C8-A2CBF6EC498C}" dt="2025-04-10T10:32:05.733" v="572" actId="478"/>
          <ac:spMkLst>
            <pc:docMk/>
            <pc:sldMk cId="2019187667" sldId="265"/>
            <ac:spMk id="8" creationId="{28053965-635A-AD71-4816-61EE460F82C0}"/>
          </ac:spMkLst>
        </pc:spChg>
        <pc:spChg chg="add mod">
          <ac:chgData name="지수 김" userId="23b792f79e118d1f" providerId="LiveId" clId="{3459874E-5CEC-4CF8-A5C8-A2CBF6EC498C}" dt="2025-04-10T10:56:22.667" v="1621" actId="1076"/>
          <ac:spMkLst>
            <pc:docMk/>
            <pc:sldMk cId="2019187667" sldId="265"/>
            <ac:spMk id="9" creationId="{35E4AACD-D144-0978-9427-302DA43ACFF0}"/>
          </ac:spMkLst>
        </pc:spChg>
        <pc:spChg chg="add mod">
          <ac:chgData name="지수 김" userId="23b792f79e118d1f" providerId="LiveId" clId="{3459874E-5CEC-4CF8-A5C8-A2CBF6EC498C}" dt="2025-04-10T10:56:28.755" v="1622" actId="1076"/>
          <ac:spMkLst>
            <pc:docMk/>
            <pc:sldMk cId="2019187667" sldId="265"/>
            <ac:spMk id="10" creationId="{8EDC77DC-16F4-0B3E-66F2-9A968772EB91}"/>
          </ac:spMkLst>
        </pc:spChg>
        <pc:spChg chg="add del mod">
          <ac:chgData name="지수 김" userId="23b792f79e118d1f" providerId="LiveId" clId="{3459874E-5CEC-4CF8-A5C8-A2CBF6EC498C}" dt="2025-04-10T10:32:12.076" v="573" actId="478"/>
          <ac:spMkLst>
            <pc:docMk/>
            <pc:sldMk cId="2019187667" sldId="265"/>
            <ac:spMk id="11" creationId="{5E7717CC-F00C-C5F5-25FC-ED8F1E35C3E1}"/>
          </ac:spMkLst>
        </pc:spChg>
        <pc:spChg chg="add del mod">
          <ac:chgData name="지수 김" userId="23b792f79e118d1f" providerId="LiveId" clId="{3459874E-5CEC-4CF8-A5C8-A2CBF6EC498C}" dt="2025-04-10T10:56:09.156" v="1618" actId="478"/>
          <ac:spMkLst>
            <pc:docMk/>
            <pc:sldMk cId="2019187667" sldId="265"/>
            <ac:spMk id="12" creationId="{E2474D0E-E68C-923C-19BC-C0B4611EB8D2}"/>
          </ac:spMkLst>
        </pc:spChg>
        <pc:spChg chg="add mod">
          <ac:chgData name="지수 김" userId="23b792f79e118d1f" providerId="LiveId" clId="{3459874E-5CEC-4CF8-A5C8-A2CBF6EC498C}" dt="2025-04-10T10:54:49.499" v="1607"/>
          <ac:spMkLst>
            <pc:docMk/>
            <pc:sldMk cId="2019187667" sldId="265"/>
            <ac:spMk id="13" creationId="{EA6E17F0-F517-D206-7A0D-0F77D2E81F4D}"/>
          </ac:spMkLst>
        </pc:spChg>
        <pc:cxnChg chg="add del">
          <ac:chgData name="지수 김" userId="23b792f79e118d1f" providerId="LiveId" clId="{3459874E-5CEC-4CF8-A5C8-A2CBF6EC498C}" dt="2025-04-10T10:27:16.235" v="397" actId="11529"/>
          <ac:cxnSpMkLst>
            <pc:docMk/>
            <pc:sldMk cId="2019187667" sldId="265"/>
            <ac:cxnSpMk id="4" creationId="{9C3D267C-E9E0-FFD0-A8B3-494C2334CD3E}"/>
          </ac:cxnSpMkLst>
        </pc:cxnChg>
      </pc:sldChg>
      <pc:sldChg chg="addSp modSp add mod">
        <pc:chgData name="지수 김" userId="23b792f79e118d1f" providerId="LiveId" clId="{3459874E-5CEC-4CF8-A5C8-A2CBF6EC498C}" dt="2025-04-10T10:54:53.730" v="1611"/>
        <pc:sldMkLst>
          <pc:docMk/>
          <pc:sldMk cId="1967808959" sldId="266"/>
        </pc:sldMkLst>
        <pc:spChg chg="add mod">
          <ac:chgData name="지수 김" userId="23b792f79e118d1f" providerId="LiveId" clId="{3459874E-5CEC-4CF8-A5C8-A2CBF6EC498C}" dt="2025-04-10T10:54:53.730" v="1611"/>
          <ac:spMkLst>
            <pc:docMk/>
            <pc:sldMk cId="1967808959" sldId="266"/>
            <ac:spMk id="2" creationId="{4DF03872-6C3F-9874-A2FA-1BF892389C2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3" creationId="{03A1F820-F5C4-C0DD-13E6-548A4AB1404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5" creationId="{47CD5D7A-6EBC-E8AE-4C6C-AD64C5648906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6" creationId="{0DBE3C44-0EFC-2D34-2FA1-C7AF23AF54BE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8" creationId="{DC9F3E50-C4D1-3820-2370-237827220352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9" creationId="{B6C0A7C9-AB8B-CE7B-7507-37634E038DF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11" creationId="{15633D70-195A-8F64-A890-CC63EF3EE0D1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12" creationId="{611500F6-5724-FEF9-2D81-91486B85977D}"/>
          </ac:spMkLst>
        </pc:spChg>
      </pc:sldChg>
      <pc:sldChg chg="addSp delSp modSp add mod ord">
        <pc:chgData name="지수 김" userId="23b792f79e118d1f" providerId="LiveId" clId="{3459874E-5CEC-4CF8-A5C8-A2CBF6EC498C}" dt="2025-04-10T10:54:54.755" v="1612"/>
        <pc:sldMkLst>
          <pc:docMk/>
          <pc:sldMk cId="38241453" sldId="267"/>
        </pc:sldMkLst>
        <pc:spChg chg="add mod">
          <ac:chgData name="지수 김" userId="23b792f79e118d1f" providerId="LiveId" clId="{3459874E-5CEC-4CF8-A5C8-A2CBF6EC498C}" dt="2025-04-10T10:45:11.644" v="1144" actId="1076"/>
          <ac:spMkLst>
            <pc:docMk/>
            <pc:sldMk cId="38241453" sldId="267"/>
            <ac:spMk id="3" creationId="{50A19B42-17B8-A035-0B82-8C0DEDCD4AD4}"/>
          </ac:spMkLst>
        </pc:spChg>
        <pc:spChg chg="add mod">
          <ac:chgData name="지수 김" userId="23b792f79e118d1f" providerId="LiveId" clId="{3459874E-5CEC-4CF8-A5C8-A2CBF6EC498C}" dt="2025-04-10T10:54:54.755" v="1612"/>
          <ac:spMkLst>
            <pc:docMk/>
            <pc:sldMk cId="38241453" sldId="267"/>
            <ac:spMk id="4" creationId="{5FD29A44-1905-3FEE-E193-ED7412948AB2}"/>
          </ac:spMkLst>
        </pc:spChg>
        <pc:spChg chg="mod">
          <ac:chgData name="지수 김" userId="23b792f79e118d1f" providerId="LiveId" clId="{3459874E-5CEC-4CF8-A5C8-A2CBF6EC498C}" dt="2025-04-10T10:44:50.219" v="1088"/>
          <ac:spMkLst>
            <pc:docMk/>
            <pc:sldMk cId="38241453" sldId="267"/>
            <ac:spMk id="5" creationId="{D1E1DB6E-A2DF-2AA6-C86F-76602918EE06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6" creationId="{2867E7F6-3E1F-76D6-8BC3-DEE5BC8C551F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7" creationId="{83BE43EA-6F4C-D8A7-860A-32F498C6B195}"/>
          </ac:spMkLst>
        </pc:spChg>
        <pc:spChg chg="del">
          <ac:chgData name="지수 김" userId="23b792f79e118d1f" providerId="LiveId" clId="{3459874E-5CEC-4CF8-A5C8-A2CBF6EC498C}" dt="2025-04-10T10:44:36.676" v="1061" actId="478"/>
          <ac:spMkLst>
            <pc:docMk/>
            <pc:sldMk cId="38241453" sldId="267"/>
            <ac:spMk id="9" creationId="{412AAA0C-95B4-32BA-D65C-19D08AA66D42}"/>
          </ac:spMkLst>
        </pc:spChg>
        <pc:spChg chg="del mod">
          <ac:chgData name="지수 김" userId="23b792f79e118d1f" providerId="LiveId" clId="{3459874E-5CEC-4CF8-A5C8-A2CBF6EC498C}" dt="2025-04-10T10:44:41.743" v="1063" actId="478"/>
          <ac:spMkLst>
            <pc:docMk/>
            <pc:sldMk cId="38241453" sldId="267"/>
            <ac:spMk id="10" creationId="{0FBD7D58-41D4-8965-4349-3F938606B40C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12" creationId="{4A108B66-EA32-7442-2FBC-8BF400BFE8D0}"/>
          </ac:spMkLst>
        </pc:spChg>
      </pc:sldChg>
      <pc:sldChg chg="add del ord">
        <pc:chgData name="지수 김" userId="23b792f79e118d1f" providerId="LiveId" clId="{3459874E-5CEC-4CF8-A5C8-A2CBF6EC498C}" dt="2025-04-10T10:44:26.550" v="1055" actId="47"/>
        <pc:sldMkLst>
          <pc:docMk/>
          <pc:sldMk cId="283125919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0EA8-DBFC-259B-F5B6-31DC646F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886CE-6E31-574C-9946-13E3A7A79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F4FD9-6259-5AF8-3639-DD3789F0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2535D-2EA0-51B6-F9FB-4A1ACD13F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 </a:t>
            </a:r>
            <a:r>
              <a:rPr lang="ko-KR" altLang="en-US" sz="44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뒤집어조</a:t>
            </a:r>
            <a:r>
              <a:rPr lang="en-US" altLang="ko-KR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by)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스파르타 코딩캠프 유니티 게임개발 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</a:t>
            </a:r>
            <a:r>
              <a:rPr lang="ko-KR" altLang="en-US" sz="17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일단하조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179129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Team: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김지수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이희민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임예슬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손채민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진주호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 descr="픽셀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538C95-E591-3A89-9C9E-CAE7E1F3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61" y="139184"/>
            <a:ext cx="5895856" cy="58958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85F551-B1FD-B64F-93E8-59E3B0099A01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323E9-936E-BF3A-DD5A-1C5E52B82622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325754-A4C3-22F1-64EB-8D406E7CC0F2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E48A095B-E5F9-D3B8-14FC-E629ED4DE647}"/>
              </a:ext>
            </a:extLst>
          </p:cNvPr>
          <p:cNvSpPr/>
          <p:nvPr/>
        </p:nvSpPr>
        <p:spPr>
          <a:xfrm>
            <a:off x="64520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5550"/>
              </a:lnSpc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1.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 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B2B6C85-246E-A949-EDCC-9E8CD1E03CD9}"/>
              </a:ext>
            </a:extLst>
          </p:cNvPr>
          <p:cNvSpPr/>
          <p:nvPr/>
        </p:nvSpPr>
        <p:spPr>
          <a:xfrm>
            <a:off x="64520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2.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핵심 기능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5E4AACD-D144-0978-9427-302DA43ACFF0}"/>
              </a:ext>
            </a:extLst>
          </p:cNvPr>
          <p:cNvSpPr/>
          <p:nvPr/>
        </p:nvSpPr>
        <p:spPr>
          <a:xfrm>
            <a:off x="782324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3.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트러블 슈팅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EDC77DC-16F4-0B3E-66F2-9A968772EB91}"/>
              </a:ext>
            </a:extLst>
          </p:cNvPr>
          <p:cNvSpPr/>
          <p:nvPr/>
        </p:nvSpPr>
        <p:spPr>
          <a:xfrm>
            <a:off x="782324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4.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소감 발표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E17F0-F517-D206-7A0D-0F77D2E81F4D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주요 특징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연출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연출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다양한 모드 구현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A2E22-B3E5-D3F2-C740-272F2F4838F7}"/>
              </a:ext>
            </a:extLst>
          </p:cNvPr>
          <p:cNvSpPr/>
          <p:nvPr/>
        </p:nvSpPr>
        <p:spPr>
          <a:xfrm>
            <a:off x="8104405" y="1108710"/>
            <a:ext cx="5234940" cy="5749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 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47CA2A-9AC9-3B6F-63ED-B0AD9329D73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 연출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카드가 보드에 펼쳐지는 연출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애니메이션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카드를 </a:t>
            </a:r>
            <a:r>
              <a:rPr lang="ko-KR" altLang="en-US" sz="175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뒤집었을때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나타나는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애니메이션 추가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</a:rPr>
              <a:t>이미지 추가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앞</a:t>
            </a: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뒷면의 이미지 추가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</a:rPr>
              <a:t>, 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사이즈 조절</a:t>
            </a: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C0628F-A69E-25FA-1DE3-580808DCF4C5}"/>
              </a:ext>
            </a:extLst>
          </p:cNvPr>
          <p:cNvSpPr/>
          <p:nvPr/>
        </p:nvSpPr>
        <p:spPr>
          <a:xfrm>
            <a:off x="7486650" y="505243"/>
            <a:ext cx="6349960" cy="7155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카드 연출 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48467-0FD2-FF6B-C69E-58610E12E7B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2F43-324E-A156-3E41-EC466657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3A1F820-F5C4-C0DD-13E6-548A4AB1404A}"/>
              </a:ext>
            </a:extLst>
          </p:cNvPr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연출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47ED98C-F8F3-7594-2738-0826AE2D15E8}"/>
              </a:ext>
            </a:extLst>
          </p:cNvPr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7CD5D7A-6EBC-E8AE-4C6C-AD64C5648906}"/>
              </a:ext>
            </a:extLst>
          </p:cNvPr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BGM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DBE3C44-0EFC-2D34-2FA1-C7AF23AF54BE}"/>
              </a:ext>
            </a:extLst>
          </p:cNvPr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진행에 따라 음악이 바뀝니다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530CDD85-ACE6-241C-7182-22C95CFDD018}"/>
              </a:ext>
            </a:extLst>
          </p:cNvPr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C9F3E50-C4D1-3820-2370-237827220352}"/>
              </a:ext>
            </a:extLst>
          </p:cNvPr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해금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6C0A7C9-AB8B-CE7B-7507-37634E038DFA}"/>
              </a:ext>
            </a:extLst>
          </p:cNvPr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스테이지 클리어 시 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다음 스테이지가 열립니다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14756955-8E71-1EBD-763F-1F056CBCB288}"/>
              </a:ext>
            </a:extLst>
          </p:cNvPr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5633D70-195A-8F64-A890-CC63EF3EE0D1}"/>
              </a:ext>
            </a:extLst>
          </p:cNvPr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11500F6-5724-FEF9-2D81-91486B85977D}"/>
              </a:ext>
            </a:extLst>
          </p:cNvPr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상호작용시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ts val="2850"/>
              </a:lnSpc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구현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F03872-6C3F-9874-A2FA-1BF892389C2A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E53537-81C8-50E9-B2DB-F9BA016B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091" y="1814632"/>
            <a:ext cx="5452355" cy="43028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0BA6E7-83AA-5E36-7944-79697C77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021" y="1787268"/>
            <a:ext cx="3832013" cy="15015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14E4BA-0AB8-C065-C210-90AF130DA8F4}"/>
              </a:ext>
            </a:extLst>
          </p:cNvPr>
          <p:cNvSpPr txBox="1"/>
          <p:nvPr/>
        </p:nvSpPr>
        <p:spPr>
          <a:xfrm>
            <a:off x="10731020" y="3312824"/>
            <a:ext cx="38320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게임의 남은 시간이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초가 되면 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재생되던 </a:t>
            </a:r>
            <a:r>
              <a:rPr lang="en-US" altLang="ko-KR" dirty="0">
                <a:latin typeface="+mn-ea"/>
              </a:rPr>
              <a:t>BGM</a:t>
            </a:r>
            <a:r>
              <a:rPr lang="ko-KR" altLang="en-US" dirty="0">
                <a:latin typeface="+mn-ea"/>
              </a:rPr>
              <a:t>을 정지시키고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긴박한 </a:t>
            </a:r>
            <a:r>
              <a:rPr lang="en-US" altLang="ko-KR" dirty="0">
                <a:latin typeface="+mn-ea"/>
              </a:rPr>
              <a:t>BGM</a:t>
            </a:r>
            <a:r>
              <a:rPr lang="ko-KR" altLang="en-US" dirty="0">
                <a:latin typeface="+mn-ea"/>
              </a:rPr>
              <a:t>으로 새로 재생시킨다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253CB-2723-BD1E-BF55-E75BE5172281}"/>
              </a:ext>
            </a:extLst>
          </p:cNvPr>
          <p:cNvSpPr txBox="1"/>
          <p:nvPr/>
        </p:nvSpPr>
        <p:spPr>
          <a:xfrm>
            <a:off x="5547134" y="6216323"/>
            <a:ext cx="4654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</a:rPr>
              <a:t>일반 </a:t>
            </a:r>
            <a:r>
              <a:rPr lang="en-US" altLang="ko-KR" dirty="0">
                <a:latin typeface="+mn-ea"/>
              </a:rPr>
              <a:t>BGM</a:t>
            </a:r>
            <a:r>
              <a:rPr lang="ko-KR" altLang="en-US" dirty="0">
                <a:latin typeface="+mn-ea"/>
              </a:rPr>
              <a:t>과 긴박한 </a:t>
            </a:r>
            <a:r>
              <a:rPr lang="en-US" altLang="ko-KR" dirty="0">
                <a:latin typeface="+mn-ea"/>
              </a:rPr>
              <a:t>BGM</a:t>
            </a:r>
            <a:r>
              <a:rPr lang="ko-KR" altLang="en-US" dirty="0">
                <a:latin typeface="+mn-ea"/>
              </a:rPr>
              <a:t>을 나눠서 저장하고 재생을 도와주는 코드</a:t>
            </a:r>
            <a:endParaRPr lang="en-US" altLang="ko-KR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2AA771-1899-D4E5-4D5A-FE0ABD7F629F}"/>
              </a:ext>
            </a:extLst>
          </p:cNvPr>
          <p:cNvSpPr txBox="1"/>
          <p:nvPr/>
        </p:nvSpPr>
        <p:spPr>
          <a:xfrm>
            <a:off x="5430897" y="1391543"/>
            <a:ext cx="46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+mn-ea"/>
              </a:rPr>
              <a:t>AudioManager</a:t>
            </a:r>
            <a:r>
              <a:rPr lang="en-US" altLang="ko-KR" b="1" dirty="0">
                <a:latin typeface="+mn-ea"/>
              </a:rPr>
              <a:t> Scripts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FD51B-5995-40D4-6AC8-53744CA08974}"/>
              </a:ext>
            </a:extLst>
          </p:cNvPr>
          <p:cNvSpPr txBox="1"/>
          <p:nvPr/>
        </p:nvSpPr>
        <p:spPr>
          <a:xfrm>
            <a:off x="10201853" y="1368504"/>
            <a:ext cx="46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+mn-ea"/>
              </a:rPr>
              <a:t>GameManager</a:t>
            </a:r>
            <a:r>
              <a:rPr lang="en-US" altLang="ko-KR" b="1" dirty="0">
                <a:latin typeface="+mn-ea"/>
              </a:rPr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196780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4249-3BB6-7F96-DB87-DBD37931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49744-5FAE-D30B-8860-259AEA4CDB93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E1DB6E-A2DF-2AA6-C86F-76602918EE06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모드 구현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A19B42-17B8-A035-0B82-8C0DEDCD4AD4}"/>
              </a:ext>
            </a:extLst>
          </p:cNvPr>
          <p:cNvSpPr/>
          <p:nvPr/>
        </p:nvSpPr>
        <p:spPr>
          <a:xfrm>
            <a:off x="182880" y="1394460"/>
            <a:ext cx="13590270" cy="5840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코드로 </a:t>
            </a:r>
            <a:r>
              <a:rPr lang="ko-KR" altLang="en-US" dirty="0" err="1"/>
              <a:t>꽉채워서</a:t>
            </a:r>
            <a:r>
              <a:rPr lang="ko-KR" altLang="en-US" dirty="0"/>
              <a:t> 답답한 분위기 조성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D29A44-1905-3FEE-E193-ED7412948AB2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다양한 모드구현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1273612" y="2180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79379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점수 시스템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600" dirty="0"/>
              <a:t>모드마다 다른 점수 시스템 적용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1391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좀비 모드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/>
              <a:t>매칭 실패 시 카드 부활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24768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무한 모드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끝 없는 라운드 진행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78144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79379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 err="1"/>
              <a:t>히든</a:t>
            </a:r>
            <a:r>
              <a:rPr lang="ko-KR" altLang="en-US" sz="2400" dirty="0"/>
              <a:t> 모드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이것도 뒤집어 보시지</a:t>
            </a:r>
            <a:endParaRPr lang="en-US" sz="1750" dirty="0"/>
          </a:p>
        </p:txBody>
      </p:sp>
      <p:pic>
        <p:nvPicPr>
          <p:cNvPr id="27" name="그림 26" descr="텍스트, 스크린샷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DAA786-82FC-98F9-45FC-4B9375B8B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100" y="1111091"/>
            <a:ext cx="3570510" cy="6007418"/>
          </a:xfrm>
          <a:prstGeom prst="rect">
            <a:avLst/>
          </a:prstGeom>
        </p:spPr>
      </p:pic>
      <p:pic>
        <p:nvPicPr>
          <p:cNvPr id="29" name="그림 2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650E601-BB30-FBA0-76CF-7570F60DE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836" y="1111091"/>
            <a:ext cx="3558448" cy="600741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57DA2-B5AC-90F2-A829-600F7D2730F3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트러블슈팅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493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078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 문제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0783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배치 전 시간 흐름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337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조작 문제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2337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한 번에 두 개 뒤집기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6025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337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모드 문제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337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좀비, 무한 모드 종료 문제</a:t>
            </a:r>
            <a:endParaRPr lang="en-US" sz="175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3CD4C4-449E-D5B2-9644-3154D2BD0A07}"/>
              </a:ext>
            </a:extLst>
          </p:cNvPr>
          <p:cNvSpPr/>
          <p:nvPr/>
        </p:nvSpPr>
        <p:spPr>
          <a:xfrm>
            <a:off x="9483507" y="1802904"/>
            <a:ext cx="4839891" cy="3781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궁시렁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7A7797-F814-9CA7-964D-B9A4FE1CBE98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200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소감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1260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팀원 간 협업을 통해 얻은 경험과 느낀 점을 공유합니다.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4C41C1-30E5-33A2-7D31-7803EF2AA086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227</Words>
  <Application>Microsoft Office PowerPoint</Application>
  <PresentationFormat>사용자 지정</PresentationFormat>
  <Paragraphs>70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Tomorrow</vt:lpstr>
      <vt:lpstr>배달의민족 주아</vt:lpstr>
      <vt:lpstr>Wingdings</vt:lpstr>
      <vt:lpstr>Arial</vt:lpstr>
      <vt:lpstr>Tomorrow Semi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Mail Post</cp:lastModifiedBy>
  <cp:revision>2</cp:revision>
  <dcterms:created xsi:type="dcterms:W3CDTF">2025-04-10T06:06:04Z</dcterms:created>
  <dcterms:modified xsi:type="dcterms:W3CDTF">2025-04-10T11:50:38Z</dcterms:modified>
</cp:coreProperties>
</file>