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65" r:id="rId3"/>
    <p:sldId id="257" r:id="rId4"/>
    <p:sldId id="259" r:id="rId5"/>
    <p:sldId id="266" r:id="rId6"/>
    <p:sldId id="267" r:id="rId7"/>
    <p:sldId id="260" r:id="rId8"/>
    <p:sldId id="262" r:id="rId9"/>
    <p:sldId id="263" r:id="rId10"/>
  </p:sldIdLst>
  <p:sldSz cx="14630400" cy="8229600"/>
  <p:notesSz cx="8229600" cy="14630400"/>
  <p:embeddedFontLst>
    <p:embeddedFont>
      <p:font typeface="Tomorrow" panose="020B0600000101010101" charset="0"/>
      <p:regular r:id="rId12"/>
    </p:embeddedFont>
    <p:embeddedFont>
      <p:font typeface="Tomorrow Semi Bold" panose="020B0600000101010101" charset="0"/>
      <p:regular r:id="rId13"/>
    </p:embeddedFont>
    <p:embeddedFont>
      <p:font typeface="배달의민족 주아" panose="02020603020101020101" pitchFamily="18" charset="-127"/>
      <p:regular r:id="rId1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59874E-5CEC-4CF8-A5C8-A2CBF6EC498C}" v="186" dt="2025-04-10T11:03:21.3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10"/>
  </p:normalViewPr>
  <p:slideViewPr>
    <p:cSldViewPr snapToGrid="0" snapToObjects="1">
      <p:cViewPr varScale="1">
        <p:scale>
          <a:sx n="84" d="100"/>
          <a:sy n="84" d="100"/>
        </p:scale>
        <p:origin x="132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지수 김" userId="23b792f79e118d1f" providerId="LiveId" clId="{3459874E-5CEC-4CF8-A5C8-A2CBF6EC498C}"/>
    <pc:docChg chg="undo redo custSel addSld delSld modSld sldOrd">
      <pc:chgData name="지수 김" userId="23b792f79e118d1f" providerId="LiveId" clId="{3459874E-5CEC-4CF8-A5C8-A2CBF6EC498C}" dt="2025-04-10T11:02:31.952" v="2081"/>
      <pc:docMkLst>
        <pc:docMk/>
      </pc:docMkLst>
      <pc:sldChg chg="addSp delSp modSp mod">
        <pc:chgData name="지수 김" userId="23b792f79e118d1f" providerId="LiveId" clId="{3459874E-5CEC-4CF8-A5C8-A2CBF6EC498C}" dt="2025-04-10T10:54:44.350" v="1606" actId="2085"/>
        <pc:sldMkLst>
          <pc:docMk/>
          <pc:sldMk cId="0" sldId="256"/>
        </pc:sldMkLst>
        <pc:spChg chg="mod">
          <ac:chgData name="지수 김" userId="23b792f79e118d1f" providerId="LiveId" clId="{3459874E-5CEC-4CF8-A5C8-A2CBF6EC498C}" dt="2025-04-10T10:54:24.403" v="1601" actId="2711"/>
          <ac:spMkLst>
            <pc:docMk/>
            <pc:sldMk cId="0" sldId="256"/>
            <ac:spMk id="3" creationId="{00000000-0000-0000-0000-000000000000}"/>
          </ac:spMkLst>
        </pc:spChg>
        <pc:spChg chg="mod">
          <ac:chgData name="지수 김" userId="23b792f79e118d1f" providerId="LiveId" clId="{3459874E-5CEC-4CF8-A5C8-A2CBF6EC498C}" dt="2025-04-10T10:54:27.324" v="1602" actId="20577"/>
          <ac:spMkLst>
            <pc:docMk/>
            <pc:sldMk cId="0" sldId="256"/>
            <ac:spMk id="4" creationId="{00000000-0000-0000-0000-000000000000}"/>
          </ac:spMkLst>
        </pc:spChg>
        <pc:spChg chg="mod">
          <ac:chgData name="지수 김" userId="23b792f79e118d1f" providerId="LiveId" clId="{3459874E-5CEC-4CF8-A5C8-A2CBF6EC498C}" dt="2025-04-10T10:54:24.403" v="1601" actId="2711"/>
          <ac:spMkLst>
            <pc:docMk/>
            <pc:sldMk cId="0" sldId="256"/>
            <ac:spMk id="7" creationId="{00000000-0000-0000-0000-000000000000}"/>
          </ac:spMkLst>
        </pc:spChg>
        <pc:spChg chg="add mod">
          <ac:chgData name="지수 김" userId="23b792f79e118d1f" providerId="LiveId" clId="{3459874E-5CEC-4CF8-A5C8-A2CBF6EC498C}" dt="2025-04-10T10:54:44.350" v="1606" actId="2085"/>
          <ac:spMkLst>
            <pc:docMk/>
            <pc:sldMk cId="0" sldId="256"/>
            <ac:spMk id="10" creationId="{0285F551-B1FD-B64F-93E8-59E3B0099A01}"/>
          </ac:spMkLst>
        </pc:spChg>
        <pc:picChg chg="del">
          <ac:chgData name="지수 김" userId="23b792f79e118d1f" providerId="LiveId" clId="{3459874E-5CEC-4CF8-A5C8-A2CBF6EC498C}" dt="2025-04-10T10:17:57.982" v="2" actId="478"/>
          <ac:picMkLst>
            <pc:docMk/>
            <pc:sldMk cId="0" sldId="256"/>
            <ac:picMk id="2" creationId="{00000000-0000-0000-0000-000000000000}"/>
          </ac:picMkLst>
        </pc:picChg>
        <pc:picChg chg="del">
          <ac:chgData name="지수 김" userId="23b792f79e118d1f" providerId="LiveId" clId="{3459874E-5CEC-4CF8-A5C8-A2CBF6EC498C}" dt="2025-04-10T10:19:11.484" v="152" actId="478"/>
          <ac:picMkLst>
            <pc:docMk/>
            <pc:sldMk cId="0" sldId="256"/>
            <ac:picMk id="6" creationId="{00000000-0000-0000-0000-000000000000}"/>
          </ac:picMkLst>
        </pc:picChg>
        <pc:picChg chg="add mod">
          <ac:chgData name="지수 김" userId="23b792f79e118d1f" providerId="LiveId" clId="{3459874E-5CEC-4CF8-A5C8-A2CBF6EC498C}" dt="2025-04-10T10:21:31.212" v="253" actId="1076"/>
          <ac:picMkLst>
            <pc:docMk/>
            <pc:sldMk cId="0" sldId="256"/>
            <ac:picMk id="9" creationId="{F6538C95-E591-3A89-9C9E-CAE7E1F3F0E6}"/>
          </ac:picMkLst>
        </pc:picChg>
      </pc:sldChg>
      <pc:sldChg chg="addSp delSp modSp mod delAnim modAnim modNotesTx">
        <pc:chgData name="지수 김" userId="23b792f79e118d1f" providerId="LiveId" clId="{3459874E-5CEC-4CF8-A5C8-A2CBF6EC498C}" dt="2025-04-10T10:57:45.684" v="1788" actId="20577"/>
        <pc:sldMkLst>
          <pc:docMk/>
          <pc:sldMk cId="0" sldId="257"/>
        </pc:sldMkLst>
        <pc:spChg chg="mod">
          <ac:chgData name="지수 김" userId="23b792f79e118d1f" providerId="LiveId" clId="{3459874E-5CEC-4CF8-A5C8-A2CBF6EC498C}" dt="2025-04-10T10:25:25.756" v="388" actId="2711"/>
          <ac:spMkLst>
            <pc:docMk/>
            <pc:sldMk cId="0" sldId="257"/>
            <ac:spMk id="2" creationId="{00000000-0000-0000-0000-000000000000}"/>
          </ac:spMkLst>
        </pc:spChg>
        <pc:spChg chg="mod">
          <ac:chgData name="지수 김" userId="23b792f79e118d1f" providerId="LiveId" clId="{3459874E-5CEC-4CF8-A5C8-A2CBF6EC498C}" dt="2025-04-10T10:25:25.756" v="388" actId="2711"/>
          <ac:spMkLst>
            <pc:docMk/>
            <pc:sldMk cId="0" sldId="257"/>
            <ac:spMk id="3" creationId="{00000000-0000-0000-0000-000000000000}"/>
          </ac:spMkLst>
        </pc:spChg>
        <pc:spChg chg="mod">
          <ac:chgData name="지수 김" userId="23b792f79e118d1f" providerId="LiveId" clId="{3459874E-5CEC-4CF8-A5C8-A2CBF6EC498C}" dt="2025-04-10T10:33:53.792" v="634" actId="12"/>
          <ac:spMkLst>
            <pc:docMk/>
            <pc:sldMk cId="0" sldId="257"/>
            <ac:spMk id="4" creationId="{00000000-0000-0000-0000-000000000000}"/>
          </ac:spMkLst>
        </pc:spChg>
        <pc:spChg chg="mod">
          <ac:chgData name="지수 김" userId="23b792f79e118d1f" providerId="LiveId" clId="{3459874E-5CEC-4CF8-A5C8-A2CBF6EC498C}" dt="2025-04-10T10:33:53.792" v="634" actId="12"/>
          <ac:spMkLst>
            <pc:docMk/>
            <pc:sldMk cId="0" sldId="257"/>
            <ac:spMk id="5" creationId="{00000000-0000-0000-0000-000000000000}"/>
          </ac:spMkLst>
        </pc:spChg>
        <pc:spChg chg="mod">
          <ac:chgData name="지수 김" userId="23b792f79e118d1f" providerId="LiveId" clId="{3459874E-5CEC-4CF8-A5C8-A2CBF6EC498C}" dt="2025-04-10T10:33:53.792" v="634" actId="12"/>
          <ac:spMkLst>
            <pc:docMk/>
            <pc:sldMk cId="0" sldId="257"/>
            <ac:spMk id="6" creationId="{00000000-0000-0000-0000-000000000000}"/>
          </ac:spMkLst>
        </pc:spChg>
        <pc:spChg chg="del mod">
          <ac:chgData name="지수 김" userId="23b792f79e118d1f" providerId="LiveId" clId="{3459874E-5CEC-4CF8-A5C8-A2CBF6EC498C}" dt="2025-04-10T10:32:32.374" v="628" actId="478"/>
          <ac:spMkLst>
            <pc:docMk/>
            <pc:sldMk cId="0" sldId="257"/>
            <ac:spMk id="7" creationId="{00000000-0000-0000-0000-000000000000}"/>
          </ac:spMkLst>
        </pc:spChg>
        <pc:spChg chg="mod">
          <ac:chgData name="지수 김" userId="23b792f79e118d1f" providerId="LiveId" clId="{3459874E-5CEC-4CF8-A5C8-A2CBF6EC498C}" dt="2025-04-10T10:21:54.420" v="256" actId="6549"/>
          <ac:spMkLst>
            <pc:docMk/>
            <pc:sldMk cId="0" sldId="257"/>
            <ac:spMk id="8" creationId="{00000000-0000-0000-0000-000000000000}"/>
          </ac:spMkLst>
        </pc:spChg>
        <pc:spChg chg="add mod">
          <ac:chgData name="지수 김" userId="23b792f79e118d1f" providerId="LiveId" clId="{3459874E-5CEC-4CF8-A5C8-A2CBF6EC498C}" dt="2025-04-10T10:34:10.332" v="656" actId="1076"/>
          <ac:spMkLst>
            <pc:docMk/>
            <pc:sldMk cId="0" sldId="257"/>
            <ac:spMk id="11" creationId="{EADA2E22-B3E5-D3F2-C740-272F2F4838F7}"/>
          </ac:spMkLst>
        </pc:spChg>
        <pc:spChg chg="add mod">
          <ac:chgData name="지수 김" userId="23b792f79e118d1f" providerId="LiveId" clId="{3459874E-5CEC-4CF8-A5C8-A2CBF6EC498C}" dt="2025-04-10T10:54:52.195" v="1608"/>
          <ac:spMkLst>
            <pc:docMk/>
            <pc:sldMk cId="0" sldId="257"/>
            <ac:spMk id="12" creationId="{3147CA2A-9AC9-3B6F-63ED-B0AD9329D73B}"/>
          </ac:spMkLst>
        </pc:spChg>
        <pc:picChg chg="add del mod">
          <ac:chgData name="지수 김" userId="23b792f79e118d1f" providerId="LiveId" clId="{3459874E-5CEC-4CF8-A5C8-A2CBF6EC498C}" dt="2025-04-10T10:22:27.776" v="259" actId="478"/>
          <ac:picMkLst>
            <pc:docMk/>
            <pc:sldMk cId="0" sldId="257"/>
            <ac:picMk id="9" creationId="{6C7C17A7-E29D-B923-E9B8-8A6F2E0ABB8A}"/>
          </ac:picMkLst>
        </pc:picChg>
        <pc:picChg chg="add del mod">
          <ac:chgData name="지수 김" userId="23b792f79e118d1f" providerId="LiveId" clId="{3459874E-5CEC-4CF8-A5C8-A2CBF6EC498C}" dt="2025-04-10T10:23:47.346" v="264" actId="21"/>
          <ac:picMkLst>
            <pc:docMk/>
            <pc:sldMk cId="0" sldId="257"/>
            <ac:picMk id="10" creationId="{93E7CD27-CAE6-78A6-968B-C453AB96354B}"/>
          </ac:picMkLst>
        </pc:picChg>
      </pc:sldChg>
      <pc:sldChg chg="modSp del mod">
        <pc:chgData name="지수 김" userId="23b792f79e118d1f" providerId="LiveId" clId="{3459874E-5CEC-4CF8-A5C8-A2CBF6EC498C}" dt="2025-04-10T10:34:25.900" v="663" actId="47"/>
        <pc:sldMkLst>
          <pc:docMk/>
          <pc:sldMk cId="0" sldId="258"/>
        </pc:sldMkLst>
        <pc:spChg chg="mod">
          <ac:chgData name="지수 김" userId="23b792f79e118d1f" providerId="LiveId" clId="{3459874E-5CEC-4CF8-A5C8-A2CBF6EC498C}" dt="2025-04-10T10:34:19.139" v="662" actId="6549"/>
          <ac:spMkLst>
            <pc:docMk/>
            <pc:sldMk cId="0" sldId="258"/>
            <ac:spMk id="15" creationId="{00000000-0000-0000-0000-000000000000}"/>
          </ac:spMkLst>
        </pc:spChg>
      </pc:sldChg>
      <pc:sldChg chg="addSp delSp modSp add del mod">
        <pc:chgData name="지수 김" userId="23b792f79e118d1f" providerId="LiveId" clId="{3459874E-5CEC-4CF8-A5C8-A2CBF6EC498C}" dt="2025-04-10T11:01:17.228" v="2079" actId="20577"/>
        <pc:sldMkLst>
          <pc:docMk/>
          <pc:sldMk cId="0" sldId="259"/>
        </pc:sldMkLst>
        <pc:spChg chg="mod">
          <ac:chgData name="지수 김" userId="23b792f79e118d1f" providerId="LiveId" clId="{3459874E-5CEC-4CF8-A5C8-A2CBF6EC498C}" dt="2025-04-10T10:36:55.891" v="696" actId="1076"/>
          <ac:spMkLst>
            <pc:docMk/>
            <pc:sldMk cId="0" sldId="259"/>
            <ac:spMk id="3" creationId="{00000000-0000-0000-0000-000000000000}"/>
          </ac:spMkLst>
        </pc:spChg>
        <pc:spChg chg="mod">
          <ac:chgData name="지수 김" userId="23b792f79e118d1f" providerId="LiveId" clId="{3459874E-5CEC-4CF8-A5C8-A2CBF6EC498C}" dt="2025-04-10T10:36:58.563" v="697" actId="1076"/>
          <ac:spMkLst>
            <pc:docMk/>
            <pc:sldMk cId="0" sldId="259"/>
            <ac:spMk id="4" creationId="{00000000-0000-0000-0000-000000000000}"/>
          </ac:spMkLst>
        </pc:spChg>
        <pc:spChg chg="mod">
          <ac:chgData name="지수 김" userId="23b792f79e118d1f" providerId="LiveId" clId="{3459874E-5CEC-4CF8-A5C8-A2CBF6EC498C}" dt="2025-04-10T10:59:17.012" v="1797"/>
          <ac:spMkLst>
            <pc:docMk/>
            <pc:sldMk cId="0" sldId="259"/>
            <ac:spMk id="5" creationId="{00000000-0000-0000-0000-000000000000}"/>
          </ac:spMkLst>
        </pc:spChg>
        <pc:spChg chg="mod">
          <ac:chgData name="지수 김" userId="23b792f79e118d1f" providerId="LiveId" clId="{3459874E-5CEC-4CF8-A5C8-A2CBF6EC498C}" dt="2025-04-10T10:59:53.115" v="1875"/>
          <ac:spMkLst>
            <pc:docMk/>
            <pc:sldMk cId="0" sldId="259"/>
            <ac:spMk id="6" creationId="{00000000-0000-0000-0000-000000000000}"/>
          </ac:spMkLst>
        </pc:spChg>
        <pc:spChg chg="mod">
          <ac:chgData name="지수 김" userId="23b792f79e118d1f" providerId="LiveId" clId="{3459874E-5CEC-4CF8-A5C8-A2CBF6EC498C}" dt="2025-04-10T10:37:12.947" v="700" actId="1076"/>
          <ac:spMkLst>
            <pc:docMk/>
            <pc:sldMk cId="0" sldId="259"/>
            <ac:spMk id="7" creationId="{00000000-0000-0000-0000-000000000000}"/>
          </ac:spMkLst>
        </pc:spChg>
        <pc:spChg chg="mod">
          <ac:chgData name="지수 김" userId="23b792f79e118d1f" providerId="LiveId" clId="{3459874E-5CEC-4CF8-A5C8-A2CBF6EC498C}" dt="2025-04-10T11:00:30.917" v="1980" actId="20577"/>
          <ac:spMkLst>
            <pc:docMk/>
            <pc:sldMk cId="0" sldId="259"/>
            <ac:spMk id="8" creationId="{00000000-0000-0000-0000-000000000000}"/>
          </ac:spMkLst>
        </pc:spChg>
        <pc:spChg chg="mod">
          <ac:chgData name="지수 김" userId="23b792f79e118d1f" providerId="LiveId" clId="{3459874E-5CEC-4CF8-A5C8-A2CBF6EC498C}" dt="2025-04-10T11:00:27.420" v="1977"/>
          <ac:spMkLst>
            <pc:docMk/>
            <pc:sldMk cId="0" sldId="259"/>
            <ac:spMk id="9" creationId="{00000000-0000-0000-0000-000000000000}"/>
          </ac:spMkLst>
        </pc:spChg>
        <pc:spChg chg="mod">
          <ac:chgData name="지수 김" userId="23b792f79e118d1f" providerId="LiveId" clId="{3459874E-5CEC-4CF8-A5C8-A2CBF6EC498C}" dt="2025-04-10T10:37:17.347" v="701" actId="1076"/>
          <ac:spMkLst>
            <pc:docMk/>
            <pc:sldMk cId="0" sldId="259"/>
            <ac:spMk id="10" creationId="{00000000-0000-0000-0000-000000000000}"/>
          </ac:spMkLst>
        </pc:spChg>
        <pc:spChg chg="mod">
          <ac:chgData name="지수 김" userId="23b792f79e118d1f" providerId="LiveId" clId="{3459874E-5CEC-4CF8-A5C8-A2CBF6EC498C}" dt="2025-04-10T11:00:59.595" v="2009"/>
          <ac:spMkLst>
            <pc:docMk/>
            <pc:sldMk cId="0" sldId="259"/>
            <ac:spMk id="11" creationId="{00000000-0000-0000-0000-000000000000}"/>
          </ac:spMkLst>
        </pc:spChg>
        <pc:spChg chg="mod">
          <ac:chgData name="지수 김" userId="23b792f79e118d1f" providerId="LiveId" clId="{3459874E-5CEC-4CF8-A5C8-A2CBF6EC498C}" dt="2025-04-10T11:01:17.228" v="2079" actId="20577"/>
          <ac:spMkLst>
            <pc:docMk/>
            <pc:sldMk cId="0" sldId="259"/>
            <ac:spMk id="12" creationId="{00000000-0000-0000-0000-000000000000}"/>
          </ac:spMkLst>
        </pc:spChg>
        <pc:spChg chg="add mod">
          <ac:chgData name="지수 김" userId="23b792f79e118d1f" providerId="LiveId" clId="{3459874E-5CEC-4CF8-A5C8-A2CBF6EC498C}" dt="2025-04-10T10:39:30.747" v="726" actId="1076"/>
          <ac:spMkLst>
            <pc:docMk/>
            <pc:sldMk cId="0" sldId="259"/>
            <ac:spMk id="13" creationId="{6EC0628F-A69E-25FA-1DE3-580808DCF4C5}"/>
          </ac:spMkLst>
        </pc:spChg>
        <pc:spChg chg="add mod">
          <ac:chgData name="지수 김" userId="23b792f79e118d1f" providerId="LiveId" clId="{3459874E-5CEC-4CF8-A5C8-A2CBF6EC498C}" dt="2025-04-10T10:54:53.259" v="1610"/>
          <ac:spMkLst>
            <pc:docMk/>
            <pc:sldMk cId="0" sldId="259"/>
            <ac:spMk id="14" creationId="{6D148467-0FD2-FF6B-C69E-58610E12E7BB}"/>
          </ac:spMkLst>
        </pc:spChg>
        <pc:picChg chg="del">
          <ac:chgData name="지수 김" userId="23b792f79e118d1f" providerId="LiveId" clId="{3459874E-5CEC-4CF8-A5C8-A2CBF6EC498C}" dt="2025-04-10T10:36:45.036" v="673" actId="478"/>
          <ac:picMkLst>
            <pc:docMk/>
            <pc:sldMk cId="0" sldId="259"/>
            <ac:picMk id="2" creationId="{00000000-0000-0000-0000-000000000000}"/>
          </ac:picMkLst>
        </pc:picChg>
      </pc:sldChg>
      <pc:sldChg chg="addSp delSp modSp mod">
        <pc:chgData name="지수 김" userId="23b792f79e118d1f" providerId="LiveId" clId="{3459874E-5CEC-4CF8-A5C8-A2CBF6EC498C}" dt="2025-04-10T10:54:56.413" v="1613"/>
        <pc:sldMkLst>
          <pc:docMk/>
          <pc:sldMk cId="0" sldId="260"/>
        </pc:sldMkLst>
        <pc:spChg chg="mod">
          <ac:chgData name="지수 김" userId="23b792f79e118d1f" providerId="LiveId" clId="{3459874E-5CEC-4CF8-A5C8-A2CBF6EC498C}" dt="2025-04-10T10:46:59.636" v="1274"/>
          <ac:spMkLst>
            <pc:docMk/>
            <pc:sldMk cId="0" sldId="260"/>
            <ac:spMk id="3" creationId="{00000000-0000-0000-0000-000000000000}"/>
          </ac:spMkLst>
        </pc:spChg>
        <pc:spChg chg="mod">
          <ac:chgData name="지수 김" userId="23b792f79e118d1f" providerId="LiveId" clId="{3459874E-5CEC-4CF8-A5C8-A2CBF6EC498C}" dt="2025-04-10T10:48:29.421" v="1291"/>
          <ac:spMkLst>
            <pc:docMk/>
            <pc:sldMk cId="0" sldId="260"/>
            <ac:spMk id="8" creationId="{00000000-0000-0000-0000-000000000000}"/>
          </ac:spMkLst>
        </pc:spChg>
        <pc:spChg chg="mod">
          <ac:chgData name="지수 김" userId="23b792f79e118d1f" providerId="LiveId" clId="{3459874E-5CEC-4CF8-A5C8-A2CBF6EC498C}" dt="2025-04-10T10:48:34.157" v="1292"/>
          <ac:spMkLst>
            <pc:docMk/>
            <pc:sldMk cId="0" sldId="260"/>
            <ac:spMk id="9" creationId="{00000000-0000-0000-0000-000000000000}"/>
          </ac:spMkLst>
        </pc:spChg>
        <pc:spChg chg="mod">
          <ac:chgData name="지수 김" userId="23b792f79e118d1f" providerId="LiveId" clId="{3459874E-5CEC-4CF8-A5C8-A2CBF6EC498C}" dt="2025-04-10T10:48:42.929" v="1293"/>
          <ac:spMkLst>
            <pc:docMk/>
            <pc:sldMk cId="0" sldId="260"/>
            <ac:spMk id="13" creationId="{00000000-0000-0000-0000-000000000000}"/>
          </ac:spMkLst>
        </pc:spChg>
        <pc:spChg chg="mod">
          <ac:chgData name="지수 김" userId="23b792f79e118d1f" providerId="LiveId" clId="{3459874E-5CEC-4CF8-A5C8-A2CBF6EC498C}" dt="2025-04-10T10:49:50.750" v="1380" actId="20577"/>
          <ac:spMkLst>
            <pc:docMk/>
            <pc:sldMk cId="0" sldId="260"/>
            <ac:spMk id="14" creationId="{00000000-0000-0000-0000-000000000000}"/>
          </ac:spMkLst>
        </pc:spChg>
        <pc:spChg chg="mod">
          <ac:chgData name="지수 김" userId="23b792f79e118d1f" providerId="LiveId" clId="{3459874E-5CEC-4CF8-A5C8-A2CBF6EC498C}" dt="2025-04-10T10:49:43.477" v="1343"/>
          <ac:spMkLst>
            <pc:docMk/>
            <pc:sldMk cId="0" sldId="260"/>
            <ac:spMk id="18" creationId="{00000000-0000-0000-0000-000000000000}"/>
          </ac:spMkLst>
        </pc:spChg>
        <pc:spChg chg="mod">
          <ac:chgData name="지수 김" userId="23b792f79e118d1f" providerId="LiveId" clId="{3459874E-5CEC-4CF8-A5C8-A2CBF6EC498C}" dt="2025-04-10T10:50:22.110" v="1471"/>
          <ac:spMkLst>
            <pc:docMk/>
            <pc:sldMk cId="0" sldId="260"/>
            <ac:spMk id="19" creationId="{00000000-0000-0000-0000-000000000000}"/>
          </ac:spMkLst>
        </pc:spChg>
        <pc:spChg chg="mod">
          <ac:chgData name="지수 김" userId="23b792f79e118d1f" providerId="LiveId" clId="{3459874E-5CEC-4CF8-A5C8-A2CBF6EC498C}" dt="2025-04-10T10:50:26.341" v="1472"/>
          <ac:spMkLst>
            <pc:docMk/>
            <pc:sldMk cId="0" sldId="260"/>
            <ac:spMk id="23" creationId="{00000000-0000-0000-0000-000000000000}"/>
          </ac:spMkLst>
        </pc:spChg>
        <pc:spChg chg="mod">
          <ac:chgData name="지수 김" userId="23b792f79e118d1f" providerId="LiveId" clId="{3459874E-5CEC-4CF8-A5C8-A2CBF6EC498C}" dt="2025-04-10T10:51:00.883" v="1514"/>
          <ac:spMkLst>
            <pc:docMk/>
            <pc:sldMk cId="0" sldId="260"/>
            <ac:spMk id="24" creationId="{00000000-0000-0000-0000-000000000000}"/>
          </ac:spMkLst>
        </pc:spChg>
        <pc:spChg chg="add del mod">
          <ac:chgData name="지수 김" userId="23b792f79e118d1f" providerId="LiveId" clId="{3459874E-5CEC-4CF8-A5C8-A2CBF6EC498C}" dt="2025-04-10T10:46:55.836" v="1266" actId="478"/>
          <ac:spMkLst>
            <pc:docMk/>
            <pc:sldMk cId="0" sldId="260"/>
            <ac:spMk id="25" creationId="{974F61D4-DBBF-3ECC-2147-9EBB9174413D}"/>
          </ac:spMkLst>
        </pc:spChg>
        <pc:spChg chg="add mod">
          <ac:chgData name="지수 김" userId="23b792f79e118d1f" providerId="LiveId" clId="{3459874E-5CEC-4CF8-A5C8-A2CBF6EC498C}" dt="2025-04-10T10:54:56.413" v="1613"/>
          <ac:spMkLst>
            <pc:docMk/>
            <pc:sldMk cId="0" sldId="260"/>
            <ac:spMk id="30" creationId="{22557DA2-B5AC-90F2-A829-600F7D2730F3}"/>
          </ac:spMkLst>
        </pc:spChg>
        <pc:picChg chg="del">
          <ac:chgData name="지수 김" userId="23b792f79e118d1f" providerId="LiveId" clId="{3459874E-5CEC-4CF8-A5C8-A2CBF6EC498C}" dt="2025-04-10T10:45:42.427" v="1170" actId="478"/>
          <ac:picMkLst>
            <pc:docMk/>
            <pc:sldMk cId="0" sldId="260"/>
            <ac:picMk id="2" creationId="{00000000-0000-0000-0000-000000000000}"/>
          </ac:picMkLst>
        </pc:picChg>
        <pc:picChg chg="add mod">
          <ac:chgData name="지수 김" userId="23b792f79e118d1f" providerId="LiveId" clId="{3459874E-5CEC-4CF8-A5C8-A2CBF6EC498C}" dt="2025-04-10T10:47:46.787" v="1289" actId="1076"/>
          <ac:picMkLst>
            <pc:docMk/>
            <pc:sldMk cId="0" sldId="260"/>
            <ac:picMk id="27" creationId="{B7DAA786-82FC-98F9-45FC-4B9375B8B59C}"/>
          </ac:picMkLst>
        </pc:picChg>
        <pc:picChg chg="add mod">
          <ac:chgData name="지수 김" userId="23b792f79e118d1f" providerId="LiveId" clId="{3459874E-5CEC-4CF8-A5C8-A2CBF6EC498C}" dt="2025-04-10T10:47:49.907" v="1290" actId="1076"/>
          <ac:picMkLst>
            <pc:docMk/>
            <pc:sldMk cId="0" sldId="260"/>
            <ac:picMk id="29" creationId="{1650E601-BB30-FBA0-76CF-7570F60DE74F}"/>
          </ac:picMkLst>
        </pc:picChg>
      </pc:sldChg>
      <pc:sldChg chg="addSp modSp del ord">
        <pc:chgData name="지수 김" userId="23b792f79e118d1f" providerId="LiveId" clId="{3459874E-5CEC-4CF8-A5C8-A2CBF6EC498C}" dt="2025-04-10T10:58:35.839" v="1789" actId="47"/>
        <pc:sldMkLst>
          <pc:docMk/>
          <pc:sldMk cId="0" sldId="261"/>
        </pc:sldMkLst>
        <pc:spChg chg="add mod">
          <ac:chgData name="지수 김" userId="23b792f79e118d1f" providerId="LiveId" clId="{3459874E-5CEC-4CF8-A5C8-A2CBF6EC498C}" dt="2025-04-10T10:54:52.794" v="1609"/>
          <ac:spMkLst>
            <pc:docMk/>
            <pc:sldMk cId="0" sldId="261"/>
            <ac:spMk id="18" creationId="{009B2358-C1DD-C780-8F4D-98D0F505BC38}"/>
          </ac:spMkLst>
        </pc:spChg>
      </pc:sldChg>
      <pc:sldChg chg="addSp modSp mod">
        <pc:chgData name="지수 김" userId="23b792f79e118d1f" providerId="LiveId" clId="{3459874E-5CEC-4CF8-A5C8-A2CBF6EC498C}" dt="2025-04-10T10:54:57.074" v="1614"/>
        <pc:sldMkLst>
          <pc:docMk/>
          <pc:sldMk cId="0" sldId="262"/>
        </pc:sldMkLst>
        <pc:spChg chg="add mod">
          <ac:chgData name="지수 김" userId="23b792f79e118d1f" providerId="LiveId" clId="{3459874E-5CEC-4CF8-A5C8-A2CBF6EC498C}" dt="2025-04-10T10:52:20.051" v="1543" actId="1076"/>
          <ac:spMkLst>
            <pc:docMk/>
            <pc:sldMk cId="0" sldId="262"/>
            <ac:spMk id="17" creationId="{FD3CD4C4-449E-D5B2-9644-3154D2BD0A07}"/>
          </ac:spMkLst>
        </pc:spChg>
        <pc:spChg chg="add mod">
          <ac:chgData name="지수 김" userId="23b792f79e118d1f" providerId="LiveId" clId="{3459874E-5CEC-4CF8-A5C8-A2CBF6EC498C}" dt="2025-04-10T10:54:57.074" v="1614"/>
          <ac:spMkLst>
            <pc:docMk/>
            <pc:sldMk cId="0" sldId="262"/>
            <ac:spMk id="18" creationId="{007A7797-F814-9CA7-964D-B9A4FE1CBE98}"/>
          </ac:spMkLst>
        </pc:spChg>
      </pc:sldChg>
      <pc:sldChg chg="addSp delSp modSp mod">
        <pc:chgData name="지수 김" userId="23b792f79e118d1f" providerId="LiveId" clId="{3459874E-5CEC-4CF8-A5C8-A2CBF6EC498C}" dt="2025-04-10T11:02:31.952" v="2081"/>
        <pc:sldMkLst>
          <pc:docMk/>
          <pc:sldMk cId="0" sldId="263"/>
        </pc:sldMkLst>
        <pc:spChg chg="mod">
          <ac:chgData name="지수 김" userId="23b792f79e118d1f" providerId="LiveId" clId="{3459874E-5CEC-4CF8-A5C8-A2CBF6EC498C}" dt="2025-04-10T10:52:31.523" v="1544" actId="1076"/>
          <ac:spMkLst>
            <pc:docMk/>
            <pc:sldMk cId="0" sldId="263"/>
            <ac:spMk id="3" creationId="{00000000-0000-0000-0000-000000000000}"/>
          </ac:spMkLst>
        </pc:spChg>
        <pc:spChg chg="mod">
          <ac:chgData name="지수 김" userId="23b792f79e118d1f" providerId="LiveId" clId="{3459874E-5CEC-4CF8-A5C8-A2CBF6EC498C}" dt="2025-04-10T10:52:34.331" v="1545" actId="1076"/>
          <ac:spMkLst>
            <pc:docMk/>
            <pc:sldMk cId="0" sldId="263"/>
            <ac:spMk id="4" creationId="{00000000-0000-0000-0000-000000000000}"/>
          </ac:spMkLst>
        </pc:spChg>
        <pc:spChg chg="add del mod">
          <ac:chgData name="지수 김" userId="23b792f79e118d1f" providerId="LiveId" clId="{3459874E-5CEC-4CF8-A5C8-A2CBF6EC498C}" dt="2025-04-10T10:55:00.805" v="1616" actId="478"/>
          <ac:spMkLst>
            <pc:docMk/>
            <pc:sldMk cId="0" sldId="263"/>
            <ac:spMk id="5" creationId="{FF3AC46D-E537-E541-A11A-BFA9D4F931EB}"/>
          </ac:spMkLst>
        </pc:spChg>
        <pc:spChg chg="add mod">
          <ac:chgData name="지수 김" userId="23b792f79e118d1f" providerId="LiveId" clId="{3459874E-5CEC-4CF8-A5C8-A2CBF6EC498C}" dt="2025-04-10T11:02:31.952" v="2081"/>
          <ac:spMkLst>
            <pc:docMk/>
            <pc:sldMk cId="0" sldId="263"/>
            <ac:spMk id="6" creationId="{3E4C41C1-30E5-33A2-7D31-7803EF2AA086}"/>
          </ac:spMkLst>
        </pc:spChg>
        <pc:picChg chg="del">
          <ac:chgData name="지수 김" userId="23b792f79e118d1f" providerId="LiveId" clId="{3459874E-5CEC-4CF8-A5C8-A2CBF6EC498C}" dt="2025-04-10T11:02:22.808" v="2080" actId="478"/>
          <ac:picMkLst>
            <pc:docMk/>
            <pc:sldMk cId="0" sldId="263"/>
            <ac:picMk id="2" creationId="{00000000-0000-0000-0000-000000000000}"/>
          </ac:picMkLst>
        </pc:picChg>
      </pc:sldChg>
      <pc:sldChg chg="new del">
        <pc:chgData name="지수 김" userId="23b792f79e118d1f" providerId="LiveId" clId="{3459874E-5CEC-4CF8-A5C8-A2CBF6EC498C}" dt="2025-04-10T10:21:48.510" v="255" actId="47"/>
        <pc:sldMkLst>
          <pc:docMk/>
          <pc:sldMk cId="172052180" sldId="264"/>
        </pc:sldMkLst>
      </pc:sldChg>
      <pc:sldChg chg="addSp modSp new del mod modAnim">
        <pc:chgData name="지수 김" userId="23b792f79e118d1f" providerId="LiveId" clId="{3459874E-5CEC-4CF8-A5C8-A2CBF6EC498C}" dt="2025-04-10T10:33:59.553" v="635" actId="47"/>
        <pc:sldMkLst>
          <pc:docMk/>
          <pc:sldMk cId="1354855966" sldId="264"/>
        </pc:sldMkLst>
        <pc:picChg chg="add mod">
          <ac:chgData name="지수 김" userId="23b792f79e118d1f" providerId="LiveId" clId="{3459874E-5CEC-4CF8-A5C8-A2CBF6EC498C}" dt="2025-04-10T10:24:11.787" v="273" actId="1076"/>
          <ac:picMkLst>
            <pc:docMk/>
            <pc:sldMk cId="1354855966" sldId="264"/>
            <ac:picMk id="2" creationId="{1645B152-2029-CBE7-1777-DD2377E09AD0}"/>
          </ac:picMkLst>
        </pc:picChg>
        <pc:picChg chg="add mod">
          <ac:chgData name="지수 김" userId="23b792f79e118d1f" providerId="LiveId" clId="{3459874E-5CEC-4CF8-A5C8-A2CBF6EC498C}" dt="2025-04-10T10:23:50.242" v="265"/>
          <ac:picMkLst>
            <pc:docMk/>
            <pc:sldMk cId="1354855966" sldId="264"/>
            <ac:picMk id="10" creationId="{93E7CD27-CAE6-78A6-968B-C453AB96354B}"/>
          </ac:picMkLst>
        </pc:picChg>
      </pc:sldChg>
      <pc:sldChg chg="addSp delSp modSp new mod">
        <pc:chgData name="지수 김" userId="23b792f79e118d1f" providerId="LiveId" clId="{3459874E-5CEC-4CF8-A5C8-A2CBF6EC498C}" dt="2025-04-10T10:56:28.755" v="1622" actId="1076"/>
        <pc:sldMkLst>
          <pc:docMk/>
          <pc:sldMk cId="2019187667" sldId="265"/>
        </pc:sldMkLst>
        <pc:spChg chg="add mod">
          <ac:chgData name="지수 김" userId="23b792f79e118d1f" providerId="LiveId" clId="{3459874E-5CEC-4CF8-A5C8-A2CBF6EC498C}" dt="2025-04-10T10:28:16.140" v="416" actId="1076"/>
          <ac:spMkLst>
            <pc:docMk/>
            <pc:sldMk cId="2019187667" sldId="265"/>
            <ac:spMk id="2" creationId="{7C8323E9-936E-BF3A-DD5A-1C5E52B82622}"/>
          </ac:spMkLst>
        </pc:spChg>
        <pc:spChg chg="add mod">
          <ac:chgData name="지수 김" userId="23b792f79e118d1f" providerId="LiveId" clId="{3459874E-5CEC-4CF8-A5C8-A2CBF6EC498C}" dt="2025-04-10T10:28:35.899" v="423"/>
          <ac:spMkLst>
            <pc:docMk/>
            <pc:sldMk cId="2019187667" sldId="265"/>
            <ac:spMk id="5" creationId="{FD325754-A4C3-22F1-64EB-8D406E7CC0F2}"/>
          </ac:spMkLst>
        </pc:spChg>
        <pc:spChg chg="add mod">
          <ac:chgData name="지수 김" userId="23b792f79e118d1f" providerId="LiveId" clId="{3459874E-5CEC-4CF8-A5C8-A2CBF6EC498C}" dt="2025-04-10T10:56:18.083" v="1620" actId="1076"/>
          <ac:spMkLst>
            <pc:docMk/>
            <pc:sldMk cId="2019187667" sldId="265"/>
            <ac:spMk id="6" creationId="{E48A095B-E5F9-D3B8-14FC-E629ED4DE647}"/>
          </ac:spMkLst>
        </pc:spChg>
        <pc:spChg chg="add mod">
          <ac:chgData name="지수 김" userId="23b792f79e118d1f" providerId="LiveId" clId="{3459874E-5CEC-4CF8-A5C8-A2CBF6EC498C}" dt="2025-04-10T10:56:16.131" v="1619" actId="1076"/>
          <ac:spMkLst>
            <pc:docMk/>
            <pc:sldMk cId="2019187667" sldId="265"/>
            <ac:spMk id="7" creationId="{DB2B6C85-246E-A949-EDCC-9E8CD1E03CD9}"/>
          </ac:spMkLst>
        </pc:spChg>
        <pc:spChg chg="add del mod">
          <ac:chgData name="지수 김" userId="23b792f79e118d1f" providerId="LiveId" clId="{3459874E-5CEC-4CF8-A5C8-A2CBF6EC498C}" dt="2025-04-10T10:32:05.733" v="572" actId="478"/>
          <ac:spMkLst>
            <pc:docMk/>
            <pc:sldMk cId="2019187667" sldId="265"/>
            <ac:spMk id="8" creationId="{28053965-635A-AD71-4816-61EE460F82C0}"/>
          </ac:spMkLst>
        </pc:spChg>
        <pc:spChg chg="add mod">
          <ac:chgData name="지수 김" userId="23b792f79e118d1f" providerId="LiveId" clId="{3459874E-5CEC-4CF8-A5C8-A2CBF6EC498C}" dt="2025-04-10T10:56:22.667" v="1621" actId="1076"/>
          <ac:spMkLst>
            <pc:docMk/>
            <pc:sldMk cId="2019187667" sldId="265"/>
            <ac:spMk id="9" creationId="{35E4AACD-D144-0978-9427-302DA43ACFF0}"/>
          </ac:spMkLst>
        </pc:spChg>
        <pc:spChg chg="add mod">
          <ac:chgData name="지수 김" userId="23b792f79e118d1f" providerId="LiveId" clId="{3459874E-5CEC-4CF8-A5C8-A2CBF6EC498C}" dt="2025-04-10T10:56:28.755" v="1622" actId="1076"/>
          <ac:spMkLst>
            <pc:docMk/>
            <pc:sldMk cId="2019187667" sldId="265"/>
            <ac:spMk id="10" creationId="{8EDC77DC-16F4-0B3E-66F2-9A968772EB91}"/>
          </ac:spMkLst>
        </pc:spChg>
        <pc:spChg chg="add del mod">
          <ac:chgData name="지수 김" userId="23b792f79e118d1f" providerId="LiveId" clId="{3459874E-5CEC-4CF8-A5C8-A2CBF6EC498C}" dt="2025-04-10T10:32:12.076" v="573" actId="478"/>
          <ac:spMkLst>
            <pc:docMk/>
            <pc:sldMk cId="2019187667" sldId="265"/>
            <ac:spMk id="11" creationId="{5E7717CC-F00C-C5F5-25FC-ED8F1E35C3E1}"/>
          </ac:spMkLst>
        </pc:spChg>
        <pc:spChg chg="add del mod">
          <ac:chgData name="지수 김" userId="23b792f79e118d1f" providerId="LiveId" clId="{3459874E-5CEC-4CF8-A5C8-A2CBF6EC498C}" dt="2025-04-10T10:56:09.156" v="1618" actId="478"/>
          <ac:spMkLst>
            <pc:docMk/>
            <pc:sldMk cId="2019187667" sldId="265"/>
            <ac:spMk id="12" creationId="{E2474D0E-E68C-923C-19BC-C0B4611EB8D2}"/>
          </ac:spMkLst>
        </pc:spChg>
        <pc:spChg chg="add mod">
          <ac:chgData name="지수 김" userId="23b792f79e118d1f" providerId="LiveId" clId="{3459874E-5CEC-4CF8-A5C8-A2CBF6EC498C}" dt="2025-04-10T10:54:49.499" v="1607"/>
          <ac:spMkLst>
            <pc:docMk/>
            <pc:sldMk cId="2019187667" sldId="265"/>
            <ac:spMk id="13" creationId="{EA6E17F0-F517-D206-7A0D-0F77D2E81F4D}"/>
          </ac:spMkLst>
        </pc:spChg>
        <pc:cxnChg chg="add del">
          <ac:chgData name="지수 김" userId="23b792f79e118d1f" providerId="LiveId" clId="{3459874E-5CEC-4CF8-A5C8-A2CBF6EC498C}" dt="2025-04-10T10:27:16.235" v="397" actId="11529"/>
          <ac:cxnSpMkLst>
            <pc:docMk/>
            <pc:sldMk cId="2019187667" sldId="265"/>
            <ac:cxnSpMk id="4" creationId="{9C3D267C-E9E0-FFD0-A8B3-494C2334CD3E}"/>
          </ac:cxnSpMkLst>
        </pc:cxnChg>
      </pc:sldChg>
      <pc:sldChg chg="addSp modSp add mod">
        <pc:chgData name="지수 김" userId="23b792f79e118d1f" providerId="LiveId" clId="{3459874E-5CEC-4CF8-A5C8-A2CBF6EC498C}" dt="2025-04-10T10:54:53.730" v="1611"/>
        <pc:sldMkLst>
          <pc:docMk/>
          <pc:sldMk cId="1967808959" sldId="266"/>
        </pc:sldMkLst>
        <pc:spChg chg="add mod">
          <ac:chgData name="지수 김" userId="23b792f79e118d1f" providerId="LiveId" clId="{3459874E-5CEC-4CF8-A5C8-A2CBF6EC498C}" dt="2025-04-10T10:54:53.730" v="1611"/>
          <ac:spMkLst>
            <pc:docMk/>
            <pc:sldMk cId="1967808959" sldId="266"/>
            <ac:spMk id="2" creationId="{4DF03872-6C3F-9874-A2FA-1BF892389C2A}"/>
          </ac:spMkLst>
        </pc:spChg>
        <pc:spChg chg="mod">
          <ac:chgData name="지수 김" userId="23b792f79e118d1f" providerId="LiveId" clId="{3459874E-5CEC-4CF8-A5C8-A2CBF6EC498C}" dt="2025-04-10T10:43:47.060" v="1051" actId="2711"/>
          <ac:spMkLst>
            <pc:docMk/>
            <pc:sldMk cId="1967808959" sldId="266"/>
            <ac:spMk id="3" creationId="{03A1F820-F5C4-C0DD-13E6-548A4AB1404A}"/>
          </ac:spMkLst>
        </pc:spChg>
        <pc:spChg chg="mod">
          <ac:chgData name="지수 김" userId="23b792f79e118d1f" providerId="LiveId" clId="{3459874E-5CEC-4CF8-A5C8-A2CBF6EC498C}" dt="2025-04-10T10:43:47.060" v="1051" actId="2711"/>
          <ac:spMkLst>
            <pc:docMk/>
            <pc:sldMk cId="1967808959" sldId="266"/>
            <ac:spMk id="5" creationId="{47CD5D7A-6EBC-E8AE-4C6C-AD64C5648906}"/>
          </ac:spMkLst>
        </pc:spChg>
        <pc:spChg chg="mod">
          <ac:chgData name="지수 김" userId="23b792f79e118d1f" providerId="LiveId" clId="{3459874E-5CEC-4CF8-A5C8-A2CBF6EC498C}" dt="2025-04-10T10:43:47.060" v="1051" actId="2711"/>
          <ac:spMkLst>
            <pc:docMk/>
            <pc:sldMk cId="1967808959" sldId="266"/>
            <ac:spMk id="6" creationId="{0DBE3C44-0EFC-2D34-2FA1-C7AF23AF54BE}"/>
          </ac:spMkLst>
        </pc:spChg>
        <pc:spChg chg="mod">
          <ac:chgData name="지수 김" userId="23b792f79e118d1f" providerId="LiveId" clId="{3459874E-5CEC-4CF8-A5C8-A2CBF6EC498C}" dt="2025-04-10T10:43:47.060" v="1051" actId="2711"/>
          <ac:spMkLst>
            <pc:docMk/>
            <pc:sldMk cId="1967808959" sldId="266"/>
            <ac:spMk id="8" creationId="{DC9F3E50-C4D1-3820-2370-237827220352}"/>
          </ac:spMkLst>
        </pc:spChg>
        <pc:spChg chg="mod">
          <ac:chgData name="지수 김" userId="23b792f79e118d1f" providerId="LiveId" clId="{3459874E-5CEC-4CF8-A5C8-A2CBF6EC498C}" dt="2025-04-10T10:43:47.060" v="1051" actId="2711"/>
          <ac:spMkLst>
            <pc:docMk/>
            <pc:sldMk cId="1967808959" sldId="266"/>
            <ac:spMk id="9" creationId="{B6C0A7C9-AB8B-CE7B-7507-37634E038DFA}"/>
          </ac:spMkLst>
        </pc:spChg>
        <pc:spChg chg="mod">
          <ac:chgData name="지수 김" userId="23b792f79e118d1f" providerId="LiveId" clId="{3459874E-5CEC-4CF8-A5C8-A2CBF6EC498C}" dt="2025-04-10T10:43:47.060" v="1051" actId="2711"/>
          <ac:spMkLst>
            <pc:docMk/>
            <pc:sldMk cId="1967808959" sldId="266"/>
            <ac:spMk id="11" creationId="{15633D70-195A-8F64-A890-CC63EF3EE0D1}"/>
          </ac:spMkLst>
        </pc:spChg>
        <pc:spChg chg="mod">
          <ac:chgData name="지수 김" userId="23b792f79e118d1f" providerId="LiveId" clId="{3459874E-5CEC-4CF8-A5C8-A2CBF6EC498C}" dt="2025-04-10T10:43:47.060" v="1051" actId="2711"/>
          <ac:spMkLst>
            <pc:docMk/>
            <pc:sldMk cId="1967808959" sldId="266"/>
            <ac:spMk id="12" creationId="{611500F6-5724-FEF9-2D81-91486B85977D}"/>
          </ac:spMkLst>
        </pc:spChg>
      </pc:sldChg>
      <pc:sldChg chg="addSp delSp modSp add mod ord">
        <pc:chgData name="지수 김" userId="23b792f79e118d1f" providerId="LiveId" clId="{3459874E-5CEC-4CF8-A5C8-A2CBF6EC498C}" dt="2025-04-10T10:54:54.755" v="1612"/>
        <pc:sldMkLst>
          <pc:docMk/>
          <pc:sldMk cId="38241453" sldId="267"/>
        </pc:sldMkLst>
        <pc:spChg chg="add mod">
          <ac:chgData name="지수 김" userId="23b792f79e118d1f" providerId="LiveId" clId="{3459874E-5CEC-4CF8-A5C8-A2CBF6EC498C}" dt="2025-04-10T10:45:11.644" v="1144" actId="1076"/>
          <ac:spMkLst>
            <pc:docMk/>
            <pc:sldMk cId="38241453" sldId="267"/>
            <ac:spMk id="3" creationId="{50A19B42-17B8-A035-0B82-8C0DEDCD4AD4}"/>
          </ac:spMkLst>
        </pc:spChg>
        <pc:spChg chg="add mod">
          <ac:chgData name="지수 김" userId="23b792f79e118d1f" providerId="LiveId" clId="{3459874E-5CEC-4CF8-A5C8-A2CBF6EC498C}" dt="2025-04-10T10:54:54.755" v="1612"/>
          <ac:spMkLst>
            <pc:docMk/>
            <pc:sldMk cId="38241453" sldId="267"/>
            <ac:spMk id="4" creationId="{5FD29A44-1905-3FEE-E193-ED7412948AB2}"/>
          </ac:spMkLst>
        </pc:spChg>
        <pc:spChg chg="mod">
          <ac:chgData name="지수 김" userId="23b792f79e118d1f" providerId="LiveId" clId="{3459874E-5CEC-4CF8-A5C8-A2CBF6EC498C}" dt="2025-04-10T10:44:50.219" v="1088"/>
          <ac:spMkLst>
            <pc:docMk/>
            <pc:sldMk cId="38241453" sldId="267"/>
            <ac:spMk id="5" creationId="{D1E1DB6E-A2DF-2AA6-C86F-76602918EE06}"/>
          </ac:spMkLst>
        </pc:spChg>
        <pc:spChg chg="del">
          <ac:chgData name="지수 김" userId="23b792f79e118d1f" providerId="LiveId" clId="{3459874E-5CEC-4CF8-A5C8-A2CBF6EC498C}" dt="2025-04-10T10:44:34.121" v="1059" actId="478"/>
          <ac:spMkLst>
            <pc:docMk/>
            <pc:sldMk cId="38241453" sldId="267"/>
            <ac:spMk id="6" creationId="{2867E7F6-3E1F-76D6-8BC3-DEE5BC8C551F}"/>
          </ac:spMkLst>
        </pc:spChg>
        <pc:spChg chg="del">
          <ac:chgData name="지수 김" userId="23b792f79e118d1f" providerId="LiveId" clId="{3459874E-5CEC-4CF8-A5C8-A2CBF6EC498C}" dt="2025-04-10T10:44:34.121" v="1059" actId="478"/>
          <ac:spMkLst>
            <pc:docMk/>
            <pc:sldMk cId="38241453" sldId="267"/>
            <ac:spMk id="7" creationId="{83BE43EA-6F4C-D8A7-860A-32F498C6B195}"/>
          </ac:spMkLst>
        </pc:spChg>
        <pc:spChg chg="del">
          <ac:chgData name="지수 김" userId="23b792f79e118d1f" providerId="LiveId" clId="{3459874E-5CEC-4CF8-A5C8-A2CBF6EC498C}" dt="2025-04-10T10:44:36.676" v="1061" actId="478"/>
          <ac:spMkLst>
            <pc:docMk/>
            <pc:sldMk cId="38241453" sldId="267"/>
            <ac:spMk id="9" creationId="{412AAA0C-95B4-32BA-D65C-19D08AA66D42}"/>
          </ac:spMkLst>
        </pc:spChg>
        <pc:spChg chg="del mod">
          <ac:chgData name="지수 김" userId="23b792f79e118d1f" providerId="LiveId" clId="{3459874E-5CEC-4CF8-A5C8-A2CBF6EC498C}" dt="2025-04-10T10:44:41.743" v="1063" actId="478"/>
          <ac:spMkLst>
            <pc:docMk/>
            <pc:sldMk cId="38241453" sldId="267"/>
            <ac:spMk id="10" creationId="{0FBD7D58-41D4-8965-4349-3F938606B40C}"/>
          </ac:spMkLst>
        </pc:spChg>
        <pc:spChg chg="del">
          <ac:chgData name="지수 김" userId="23b792f79e118d1f" providerId="LiveId" clId="{3459874E-5CEC-4CF8-A5C8-A2CBF6EC498C}" dt="2025-04-10T10:44:34.121" v="1059" actId="478"/>
          <ac:spMkLst>
            <pc:docMk/>
            <pc:sldMk cId="38241453" sldId="267"/>
            <ac:spMk id="12" creationId="{4A108B66-EA32-7442-2FBC-8BF400BFE8D0}"/>
          </ac:spMkLst>
        </pc:spChg>
      </pc:sldChg>
      <pc:sldChg chg="add del ord">
        <pc:chgData name="지수 김" userId="23b792f79e118d1f" providerId="LiveId" clId="{3459874E-5CEC-4CF8-A5C8-A2CBF6EC498C}" dt="2025-04-10T10:44:26.550" v="1055" actId="47"/>
        <pc:sldMkLst>
          <pc:docMk/>
          <pc:sldMk cId="2831259195" sldId="26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90102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880EA8-DBFC-259B-F5B6-31DC646F4B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2C886CE-6E31-574C-9946-13E3A7A792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39F4FD9-6259-5AF8-3639-DD3789F033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02535D-2EA0-51B6-F9FB-4A1ACD13FA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0441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6280190" y="2546985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ko-KR" altLang="en-US" sz="44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일단 </a:t>
            </a:r>
            <a:r>
              <a:rPr lang="ko-KR" altLang="en-US" sz="445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뒤집어조</a:t>
            </a:r>
            <a:r>
              <a:rPr lang="en-US" altLang="ko-KR" sz="44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!</a:t>
            </a:r>
            <a:endParaRPr lang="en-US" sz="445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" name="Text 1"/>
          <p:cNvSpPr/>
          <p:nvPr/>
        </p:nvSpPr>
        <p:spPr>
          <a:xfrm>
            <a:off x="6280190" y="4304705"/>
            <a:ext cx="7556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altLang="ko-KR" sz="17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Made by) </a:t>
            </a:r>
            <a:r>
              <a:rPr lang="ko-KR" altLang="en-US" sz="17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스파르타 코딩캠프 유니티 게임개발 </a:t>
            </a:r>
            <a:r>
              <a:rPr lang="en-US" altLang="ko-KR" sz="17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10</a:t>
            </a:r>
            <a:r>
              <a:rPr lang="ko-KR" altLang="en-US" sz="17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기 </a:t>
            </a:r>
            <a:r>
              <a:rPr lang="ko-KR" altLang="en-US" sz="175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일단하조</a:t>
            </a:r>
            <a:endParaRPr lang="en-US" altLang="ko-KR" sz="175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0" indent="0" algn="l">
              <a:lnSpc>
                <a:spcPts val="2850"/>
              </a:lnSpc>
              <a:buNone/>
            </a:pPr>
            <a:endParaRPr lang="en-US" sz="175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" name="Shape 2"/>
          <p:cNvSpPr/>
          <p:nvPr/>
        </p:nvSpPr>
        <p:spPr>
          <a:xfrm>
            <a:off x="6280190" y="5302568"/>
            <a:ext cx="362903" cy="362903"/>
          </a:xfrm>
          <a:prstGeom prst="roundRect">
            <a:avLst>
              <a:gd name="adj" fmla="val 25194296"/>
            </a:avLst>
          </a:prstGeom>
          <a:noFill/>
          <a:ln w="7620">
            <a:solidFill>
              <a:srgbClr val="FFFFFF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7" name="Text 3"/>
          <p:cNvSpPr/>
          <p:nvPr/>
        </p:nvSpPr>
        <p:spPr>
          <a:xfrm>
            <a:off x="6756440" y="5285661"/>
            <a:ext cx="1791295" cy="3968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2200" b="1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Tomorrow Bold" pitchFamily="34" charset="-120"/>
              </a:rPr>
              <a:t>Team: </a:t>
            </a:r>
            <a:r>
              <a:rPr lang="ko-KR" altLang="en-US" sz="2200" b="1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Tomorrow Bold" pitchFamily="34" charset="-120"/>
              </a:rPr>
              <a:t>김지수</a:t>
            </a:r>
            <a:r>
              <a:rPr lang="en-US" altLang="ko-KR" sz="2200" b="1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Tomorrow Bold" pitchFamily="34" charset="-120"/>
              </a:rPr>
              <a:t>, </a:t>
            </a:r>
            <a:r>
              <a:rPr lang="ko-KR" altLang="en-US" sz="2200" b="1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Tomorrow Bold" pitchFamily="34" charset="-120"/>
              </a:rPr>
              <a:t>이희민</a:t>
            </a:r>
            <a:r>
              <a:rPr lang="en-US" altLang="ko-KR" sz="2200" b="1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Tomorrow Bold" pitchFamily="34" charset="-120"/>
              </a:rPr>
              <a:t>, </a:t>
            </a:r>
            <a:r>
              <a:rPr lang="ko-KR" altLang="en-US" sz="2200" b="1" dirty="0" err="1">
                <a:latin typeface="배달의민족 주아" panose="02020603020101020101" pitchFamily="18" charset="-127"/>
                <a:ea typeface="배달의민족 주아" panose="02020603020101020101" pitchFamily="18" charset="-127"/>
                <a:cs typeface="Tomorrow Bold" pitchFamily="34" charset="-120"/>
              </a:rPr>
              <a:t>임예슬</a:t>
            </a:r>
            <a:r>
              <a:rPr lang="en-US" altLang="ko-KR" sz="2200" b="1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Tomorrow Bold" pitchFamily="34" charset="-120"/>
              </a:rPr>
              <a:t>, </a:t>
            </a:r>
            <a:r>
              <a:rPr lang="ko-KR" altLang="en-US" sz="2200" b="1" dirty="0" err="1">
                <a:latin typeface="배달의민족 주아" panose="02020603020101020101" pitchFamily="18" charset="-127"/>
                <a:ea typeface="배달의민족 주아" panose="02020603020101020101" pitchFamily="18" charset="-127"/>
                <a:cs typeface="Tomorrow Bold" pitchFamily="34" charset="-120"/>
              </a:rPr>
              <a:t>손채민</a:t>
            </a:r>
            <a:r>
              <a:rPr lang="en-US" altLang="ko-KR" sz="2200" b="1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Tomorrow Bold" pitchFamily="34" charset="-120"/>
              </a:rPr>
              <a:t>, </a:t>
            </a:r>
            <a:r>
              <a:rPr lang="ko-KR" altLang="en-US" sz="2200" b="1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Tomorrow Bold" pitchFamily="34" charset="-120"/>
              </a:rPr>
              <a:t>진주호</a:t>
            </a:r>
            <a:endParaRPr lang="en-US" sz="2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9" name="그림 8" descr="픽셀, 스크린샷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F6538C95-E591-3A89-9C9E-CAE7E1F3F0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90561" y="139184"/>
            <a:ext cx="5895856" cy="5895856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0285F551-B1FD-B64F-93E8-59E3B0099A01}"/>
              </a:ext>
            </a:extLst>
          </p:cNvPr>
          <p:cNvSpPr/>
          <p:nvPr/>
        </p:nvSpPr>
        <p:spPr>
          <a:xfrm>
            <a:off x="11384280" y="7074932"/>
            <a:ext cx="3246120" cy="115443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C8323E9-936E-BF3A-DD5A-1C5E52B82622}"/>
              </a:ext>
            </a:extLst>
          </p:cNvPr>
          <p:cNvSpPr/>
          <p:nvPr/>
        </p:nvSpPr>
        <p:spPr>
          <a:xfrm>
            <a:off x="-3360420" y="-3177540"/>
            <a:ext cx="21031200" cy="37833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FD325754-A4C3-22F1-64EB-8D406E7CC0F2}"/>
              </a:ext>
            </a:extLst>
          </p:cNvPr>
          <p:cNvSpPr/>
          <p:nvPr/>
        </p:nvSpPr>
        <p:spPr>
          <a:xfrm>
            <a:off x="182880" y="-525780"/>
            <a:ext cx="1588770" cy="88011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목차</a:t>
            </a:r>
          </a:p>
        </p:txBody>
      </p:sp>
      <p:sp>
        <p:nvSpPr>
          <p:cNvPr id="6" name="Text 0">
            <a:extLst>
              <a:ext uri="{FF2B5EF4-FFF2-40B4-BE49-F238E27FC236}">
                <a16:creationId xmlns:a16="http://schemas.microsoft.com/office/drawing/2014/main" id="{E48A095B-E5F9-D3B8-14FC-E629ED4DE647}"/>
              </a:ext>
            </a:extLst>
          </p:cNvPr>
          <p:cNvSpPr/>
          <p:nvPr/>
        </p:nvSpPr>
        <p:spPr>
          <a:xfrm>
            <a:off x="645200" y="2297311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>
              <a:lnSpc>
                <a:spcPts val="5550"/>
              </a:lnSpc>
            </a:pPr>
            <a:r>
              <a:rPr lang="en-US" altLang="ko-KR" sz="4450" dirty="0">
                <a:solidFill>
                  <a:srgbClr val="1D1D1B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Tomorrow Semi Bold" pitchFamily="34" charset="-120"/>
              </a:rPr>
              <a:t>1. </a:t>
            </a:r>
            <a:r>
              <a:rPr lang="ko-KR" altLang="en-US" sz="4450" dirty="0">
                <a:solidFill>
                  <a:srgbClr val="1D1D1B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Tomorrow Semi Bold" pitchFamily="34" charset="-120"/>
              </a:rPr>
              <a:t>게임 플레이 영상 소개</a:t>
            </a:r>
            <a:r>
              <a:rPr lang="en-US" sz="4450" dirty="0">
                <a:solidFill>
                  <a:srgbClr val="1D1D1B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Tomorrow Semi Bold" pitchFamily="34" charset="-120"/>
              </a:rPr>
              <a:t> </a:t>
            </a:r>
            <a:endParaRPr lang="en-US" sz="445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7" name="Text 0">
            <a:extLst>
              <a:ext uri="{FF2B5EF4-FFF2-40B4-BE49-F238E27FC236}">
                <a16:creationId xmlns:a16="http://schemas.microsoft.com/office/drawing/2014/main" id="{DB2B6C85-246E-A949-EDCC-9E8CD1E03CD9}"/>
              </a:ext>
            </a:extLst>
          </p:cNvPr>
          <p:cNvSpPr/>
          <p:nvPr/>
        </p:nvSpPr>
        <p:spPr>
          <a:xfrm>
            <a:off x="645200" y="5540692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altLang="ko-KR" sz="4450" dirty="0">
                <a:solidFill>
                  <a:srgbClr val="1D1D1B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Tomorrow Semi Bold" pitchFamily="34" charset="-120"/>
              </a:rPr>
              <a:t>2. </a:t>
            </a:r>
            <a:r>
              <a:rPr lang="ko-KR" altLang="en-US" sz="4450" dirty="0">
                <a:solidFill>
                  <a:srgbClr val="1D1D1B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Tomorrow Semi Bold" pitchFamily="34" charset="-120"/>
              </a:rPr>
              <a:t>핵심 기능 소개</a:t>
            </a:r>
            <a:endParaRPr lang="en-US" sz="445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9" name="Text 0">
            <a:extLst>
              <a:ext uri="{FF2B5EF4-FFF2-40B4-BE49-F238E27FC236}">
                <a16:creationId xmlns:a16="http://schemas.microsoft.com/office/drawing/2014/main" id="{35E4AACD-D144-0978-9427-302DA43ACFF0}"/>
              </a:ext>
            </a:extLst>
          </p:cNvPr>
          <p:cNvSpPr/>
          <p:nvPr/>
        </p:nvSpPr>
        <p:spPr>
          <a:xfrm>
            <a:off x="7823240" y="2297311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1D1D1B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Tomorrow Semi Bold" pitchFamily="34" charset="-120"/>
              </a:rPr>
              <a:t>3. </a:t>
            </a:r>
            <a:r>
              <a:rPr lang="ko-KR" altLang="en-US" sz="4450" dirty="0">
                <a:solidFill>
                  <a:srgbClr val="1D1D1B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Tomorrow Semi Bold" pitchFamily="34" charset="-120"/>
              </a:rPr>
              <a:t>트러블 슈팅</a:t>
            </a:r>
            <a:endParaRPr lang="en-US" sz="445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0" name="Text 0">
            <a:extLst>
              <a:ext uri="{FF2B5EF4-FFF2-40B4-BE49-F238E27FC236}">
                <a16:creationId xmlns:a16="http://schemas.microsoft.com/office/drawing/2014/main" id="{8EDC77DC-16F4-0B3E-66F2-9A968772EB91}"/>
              </a:ext>
            </a:extLst>
          </p:cNvPr>
          <p:cNvSpPr/>
          <p:nvPr/>
        </p:nvSpPr>
        <p:spPr>
          <a:xfrm>
            <a:off x="7823240" y="5540692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altLang="ko-KR" sz="4450" dirty="0">
                <a:solidFill>
                  <a:srgbClr val="1D1D1B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Tomorrow Semi Bold" pitchFamily="34" charset="-120"/>
              </a:rPr>
              <a:t>4. </a:t>
            </a:r>
            <a:r>
              <a:rPr lang="ko-KR" altLang="en-US" sz="4450" dirty="0">
                <a:solidFill>
                  <a:srgbClr val="1D1D1B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Tomorrow Semi Bold" pitchFamily="34" charset="-120"/>
              </a:rPr>
              <a:t>소감 발표</a:t>
            </a:r>
            <a:endParaRPr lang="en-US" sz="445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A6E17F0-F517-D206-7A0D-0F77D2E81F4D}"/>
              </a:ext>
            </a:extLst>
          </p:cNvPr>
          <p:cNvSpPr/>
          <p:nvPr/>
        </p:nvSpPr>
        <p:spPr>
          <a:xfrm>
            <a:off x="11384280" y="7074932"/>
            <a:ext cx="3246120" cy="115443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9187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523053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1D1D1B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Tomorrow Semi Bold" pitchFamily="34" charset="-120"/>
              </a:rPr>
              <a:t>게임 플레이 영상 소개</a:t>
            </a:r>
            <a:endParaRPr lang="en-US" sz="445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" name="Text 1"/>
          <p:cNvSpPr/>
          <p:nvPr/>
        </p:nvSpPr>
        <p:spPr>
          <a:xfrm>
            <a:off x="793790" y="379880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D1D1B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Tomorrow Semi Bold" pitchFamily="34" charset="-120"/>
              </a:rPr>
              <a:t>주요 특징</a:t>
            </a:r>
            <a:endParaRPr lang="en-US" sz="2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" name="Text 2"/>
          <p:cNvSpPr/>
          <p:nvPr/>
        </p:nvSpPr>
        <p:spPr>
          <a:xfrm>
            <a:off x="793790" y="4379952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285750" indent="-285750" algn="l">
              <a:lnSpc>
                <a:spcPts val="2850"/>
              </a:lnSpc>
              <a:buSzPct val="100000"/>
              <a:buFont typeface="Wingdings" panose="05000000000000000000" pitchFamily="2" charset="2"/>
              <a:buChar char="§"/>
            </a:pPr>
            <a:r>
              <a:rPr lang="ko-KR" altLang="en-US" sz="17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카드 연출</a:t>
            </a:r>
            <a:endParaRPr lang="en-US" altLang="ko-KR" sz="175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285750" indent="-285750" algn="l">
              <a:lnSpc>
                <a:spcPts val="2850"/>
              </a:lnSpc>
              <a:buSzPct val="100000"/>
              <a:buFont typeface="Wingdings" panose="05000000000000000000" pitchFamily="2" charset="2"/>
              <a:buChar char="§"/>
            </a:pPr>
            <a:endParaRPr lang="en-US" sz="175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" name="Text 3"/>
          <p:cNvSpPr/>
          <p:nvPr/>
        </p:nvSpPr>
        <p:spPr>
          <a:xfrm>
            <a:off x="793790" y="4822150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285750" indent="-285750" algn="l">
              <a:lnSpc>
                <a:spcPts val="2850"/>
              </a:lnSpc>
              <a:buSzPct val="100000"/>
              <a:buFont typeface="Wingdings" panose="05000000000000000000" pitchFamily="2" charset="2"/>
              <a:buChar char="§"/>
            </a:pPr>
            <a:r>
              <a:rPr lang="ko-KR" altLang="en-US" sz="17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게임 연출</a:t>
            </a:r>
            <a:endParaRPr lang="en-US" sz="175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" name="Text 4"/>
          <p:cNvSpPr/>
          <p:nvPr/>
        </p:nvSpPr>
        <p:spPr>
          <a:xfrm>
            <a:off x="793790" y="5264348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285750" indent="-285750" algn="l">
              <a:lnSpc>
                <a:spcPts val="2850"/>
              </a:lnSpc>
              <a:buSzPct val="100000"/>
              <a:buFont typeface="Wingdings" panose="05000000000000000000" pitchFamily="2" charset="2"/>
              <a:buChar char="§"/>
            </a:pPr>
            <a:r>
              <a:rPr lang="ko-KR" altLang="en-US" sz="1750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Tomorrow" pitchFamily="34" charset="-120"/>
              </a:rPr>
              <a:t>다양한 모드 구현</a:t>
            </a:r>
            <a:endParaRPr lang="en-US" sz="175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8" name="Text 6"/>
          <p:cNvSpPr/>
          <p:nvPr/>
        </p:nvSpPr>
        <p:spPr>
          <a:xfrm>
            <a:off x="7599521" y="4379952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ADA2E22-B3E5-D3F2-C740-272F2F4838F7}"/>
              </a:ext>
            </a:extLst>
          </p:cNvPr>
          <p:cNvSpPr/>
          <p:nvPr/>
        </p:nvSpPr>
        <p:spPr>
          <a:xfrm>
            <a:off x="8104405" y="1108710"/>
            <a:ext cx="5234940" cy="574929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플레이 영상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147CA2A-9AC9-3B6F-63ED-B0AD9329D73B}"/>
              </a:ext>
            </a:extLst>
          </p:cNvPr>
          <p:cNvSpPr/>
          <p:nvPr/>
        </p:nvSpPr>
        <p:spPr>
          <a:xfrm>
            <a:off x="11384280" y="7074932"/>
            <a:ext cx="3246120" cy="115443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93790" y="629007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ko-KR" altLang="en-US" sz="4450">
                <a:solidFill>
                  <a:srgbClr val="1D1D1B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카드 연출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1868804"/>
            <a:ext cx="4196358" cy="1669852"/>
          </a:xfrm>
          <a:prstGeom prst="roundRect">
            <a:avLst>
              <a:gd name="adj" fmla="val 2038"/>
            </a:avLst>
          </a:prstGeom>
          <a:solidFill>
            <a:srgbClr val="F0EAEA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" name="Text 2"/>
          <p:cNvSpPr/>
          <p:nvPr/>
        </p:nvSpPr>
        <p:spPr>
          <a:xfrm>
            <a:off x="1020604" y="218372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 err="1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카드</a:t>
            </a:r>
            <a:r>
              <a:rPr lang="en-US" sz="22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 </a:t>
            </a:r>
            <a:r>
              <a:rPr lang="ko-KR" altLang="en-US" sz="22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배치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020604" y="2852976"/>
            <a:ext cx="374273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ko-KR" altLang="en-US" sz="1750" dirty="0">
                <a:solidFill>
                  <a:srgbClr val="61615C"/>
                </a:solidFill>
                <a:latin typeface="Tomorrow" pitchFamily="34" charset="0"/>
              </a:rPr>
              <a:t>카드가 보드에 펼쳐지는 연출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793790" y="3856019"/>
            <a:ext cx="4196358" cy="1669852"/>
          </a:xfrm>
          <a:prstGeom prst="roundRect">
            <a:avLst>
              <a:gd name="adj" fmla="val 2038"/>
            </a:avLst>
          </a:prstGeom>
          <a:solidFill>
            <a:srgbClr val="F0EAEA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8" name="Text 5"/>
          <p:cNvSpPr/>
          <p:nvPr/>
        </p:nvSpPr>
        <p:spPr>
          <a:xfrm>
            <a:off x="1020604" y="408283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ko-KR" altLang="en-US" sz="22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애니메이션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1020604" y="4573252"/>
            <a:ext cx="374273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ko-KR" altLang="en-US" sz="17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카드를 </a:t>
            </a:r>
            <a:r>
              <a:rPr lang="ko-KR" altLang="en-US" sz="1750" dirty="0" err="1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뒤집었을때</a:t>
            </a:r>
            <a:r>
              <a:rPr lang="ko-KR" altLang="en-US" sz="17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 나타나는</a:t>
            </a:r>
            <a:endParaRPr lang="en-US" altLang="ko-KR" sz="1750" dirty="0">
              <a:solidFill>
                <a:srgbClr val="61615C"/>
              </a:solidFill>
              <a:latin typeface="Tomorrow" pitchFamily="34" charset="0"/>
              <a:ea typeface="Tomorrow" pitchFamily="34" charset="-122"/>
              <a:cs typeface="Tomorrow" pitchFamily="34" charset="-120"/>
            </a:endParaRPr>
          </a:p>
          <a:p>
            <a:pPr marL="0" indent="0" algn="l">
              <a:lnSpc>
                <a:spcPts val="2850"/>
              </a:lnSpc>
              <a:buNone/>
            </a:pPr>
            <a:r>
              <a:rPr lang="ko-KR" altLang="en-US" sz="1750" dirty="0">
                <a:solidFill>
                  <a:srgbClr val="61615C"/>
                </a:solidFill>
                <a:latin typeface="Tomorrow" pitchFamily="34" charset="0"/>
              </a:rPr>
              <a:t>애니메이션 추가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793790" y="5843234"/>
            <a:ext cx="4196358" cy="1669852"/>
          </a:xfrm>
          <a:prstGeom prst="roundRect">
            <a:avLst>
              <a:gd name="adj" fmla="val 2038"/>
            </a:avLst>
          </a:prstGeom>
          <a:solidFill>
            <a:srgbClr val="F0EAEA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1" name="Text 8"/>
          <p:cNvSpPr/>
          <p:nvPr/>
        </p:nvSpPr>
        <p:spPr>
          <a:xfrm>
            <a:off x="1020605" y="607004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ko-KR" altLang="en-US" sz="2200" dirty="0">
                <a:solidFill>
                  <a:srgbClr val="61615C"/>
                </a:solidFill>
                <a:latin typeface="Tomorrow Semi Bold" pitchFamily="34" charset="0"/>
              </a:rPr>
              <a:t>이미지 추가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1020605" y="6560467"/>
            <a:ext cx="374273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ko-KR" altLang="en-US" sz="17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카드 앞</a:t>
            </a:r>
            <a:r>
              <a:rPr lang="en-US" altLang="ko-KR" sz="17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,</a:t>
            </a:r>
            <a:r>
              <a:rPr lang="ko-KR" altLang="en-US" sz="17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뒷면의 이미지 추가</a:t>
            </a:r>
            <a:endParaRPr lang="en-US" altLang="ko-KR" sz="1750" dirty="0">
              <a:solidFill>
                <a:srgbClr val="61615C"/>
              </a:solidFill>
              <a:latin typeface="Tomorrow" pitchFamily="34" charset="0"/>
              <a:ea typeface="Tomorrow" pitchFamily="34" charset="-122"/>
              <a:cs typeface="Tomorrow" pitchFamily="34" charset="-120"/>
            </a:endParaRPr>
          </a:p>
          <a:p>
            <a:pPr marL="0" indent="0" algn="l">
              <a:lnSpc>
                <a:spcPts val="2850"/>
              </a:lnSpc>
              <a:buNone/>
            </a:pPr>
            <a:r>
              <a:rPr lang="en-US" altLang="ko-KR" sz="1750" dirty="0">
                <a:solidFill>
                  <a:srgbClr val="61615C"/>
                </a:solidFill>
                <a:latin typeface="Tomorrow" pitchFamily="34" charset="0"/>
              </a:rPr>
              <a:t>, </a:t>
            </a:r>
            <a:r>
              <a:rPr lang="ko-KR" altLang="en-US" sz="1750" dirty="0">
                <a:solidFill>
                  <a:srgbClr val="61615C"/>
                </a:solidFill>
                <a:latin typeface="Tomorrow" pitchFamily="34" charset="0"/>
              </a:rPr>
              <a:t>사이즈 조절</a:t>
            </a:r>
            <a:endParaRPr lang="en-US" sz="175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EC0628F-A69E-25FA-1DE3-580808DCF4C5}"/>
              </a:ext>
            </a:extLst>
          </p:cNvPr>
          <p:cNvSpPr/>
          <p:nvPr/>
        </p:nvSpPr>
        <p:spPr>
          <a:xfrm>
            <a:off x="7486650" y="505243"/>
            <a:ext cx="6349960" cy="71551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카드 연출 코드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D148467-0FD2-FF6B-C69E-58610E12E7BB}"/>
              </a:ext>
            </a:extLst>
          </p:cNvPr>
          <p:cNvSpPr/>
          <p:nvPr/>
        </p:nvSpPr>
        <p:spPr>
          <a:xfrm>
            <a:off x="11384280" y="7074932"/>
            <a:ext cx="3246120" cy="115443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432F43-324E-A156-3E41-EC46665734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>
            <a:extLst>
              <a:ext uri="{FF2B5EF4-FFF2-40B4-BE49-F238E27FC236}">
                <a16:creationId xmlns:a16="http://schemas.microsoft.com/office/drawing/2014/main" id="{03A1F820-F5C4-C0DD-13E6-548A4AB1404A}"/>
              </a:ext>
            </a:extLst>
          </p:cNvPr>
          <p:cNvSpPr/>
          <p:nvPr/>
        </p:nvSpPr>
        <p:spPr>
          <a:xfrm>
            <a:off x="793790" y="629007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ko-KR" altLang="en-US" sz="4450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Tomorrow Semi Bold" pitchFamily="34" charset="-120"/>
              </a:rPr>
              <a:t>게임 연출</a:t>
            </a:r>
            <a:endParaRPr lang="en-US" sz="445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" name="Shape 1">
            <a:extLst>
              <a:ext uri="{FF2B5EF4-FFF2-40B4-BE49-F238E27FC236}">
                <a16:creationId xmlns:a16="http://schemas.microsoft.com/office/drawing/2014/main" id="{447ED98C-F8F3-7594-2738-0826AE2D15E8}"/>
              </a:ext>
            </a:extLst>
          </p:cNvPr>
          <p:cNvSpPr/>
          <p:nvPr/>
        </p:nvSpPr>
        <p:spPr>
          <a:xfrm>
            <a:off x="793790" y="1868804"/>
            <a:ext cx="4196358" cy="1669852"/>
          </a:xfrm>
          <a:prstGeom prst="roundRect">
            <a:avLst>
              <a:gd name="adj" fmla="val 2038"/>
            </a:avLst>
          </a:prstGeom>
          <a:solidFill>
            <a:srgbClr val="F0EAEA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" name="Text 2">
            <a:extLst>
              <a:ext uri="{FF2B5EF4-FFF2-40B4-BE49-F238E27FC236}">
                <a16:creationId xmlns:a16="http://schemas.microsoft.com/office/drawing/2014/main" id="{47CD5D7A-6EBC-E8AE-4C6C-AD64C5648906}"/>
              </a:ext>
            </a:extLst>
          </p:cNvPr>
          <p:cNvSpPr/>
          <p:nvPr/>
        </p:nvSpPr>
        <p:spPr>
          <a:xfrm>
            <a:off x="1020604" y="218372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BGM </a:t>
            </a:r>
            <a:r>
              <a:rPr lang="ko-KR" altLang="en-US" sz="2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변경</a:t>
            </a:r>
            <a:endParaRPr lang="en-US" sz="2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0DBE3C44-0EFC-2D34-2FA1-C7AF23AF54BE}"/>
              </a:ext>
            </a:extLst>
          </p:cNvPr>
          <p:cNvSpPr/>
          <p:nvPr/>
        </p:nvSpPr>
        <p:spPr>
          <a:xfrm>
            <a:off x="1020604" y="2852976"/>
            <a:ext cx="374273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ko-KR" altLang="en-US" sz="17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게임 진행에 따라 음악이 바뀝니다</a:t>
            </a:r>
            <a:r>
              <a:rPr lang="en-US" altLang="ko-KR" sz="17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endParaRPr lang="en-US" sz="175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7" name="Shape 4">
            <a:extLst>
              <a:ext uri="{FF2B5EF4-FFF2-40B4-BE49-F238E27FC236}">
                <a16:creationId xmlns:a16="http://schemas.microsoft.com/office/drawing/2014/main" id="{530CDD85-ACE6-241C-7182-22C95CFDD018}"/>
              </a:ext>
            </a:extLst>
          </p:cNvPr>
          <p:cNvSpPr/>
          <p:nvPr/>
        </p:nvSpPr>
        <p:spPr>
          <a:xfrm>
            <a:off x="793790" y="3856019"/>
            <a:ext cx="4196358" cy="1669852"/>
          </a:xfrm>
          <a:prstGeom prst="roundRect">
            <a:avLst>
              <a:gd name="adj" fmla="val 2038"/>
            </a:avLst>
          </a:prstGeom>
          <a:solidFill>
            <a:srgbClr val="F0EAEA"/>
          </a:solidFill>
          <a:ln/>
        </p:spPr>
        <p:txBody>
          <a:bodyPr/>
          <a:lstStyle/>
          <a:p>
            <a:endParaRPr lang="ko-KR" altLang="en-US" dirty="0"/>
          </a:p>
        </p:txBody>
      </p:sp>
      <p:sp>
        <p:nvSpPr>
          <p:cNvPr id="8" name="Text 5">
            <a:extLst>
              <a:ext uri="{FF2B5EF4-FFF2-40B4-BE49-F238E27FC236}">
                <a16:creationId xmlns:a16="http://schemas.microsoft.com/office/drawing/2014/main" id="{DC9F3E50-C4D1-3820-2370-237827220352}"/>
              </a:ext>
            </a:extLst>
          </p:cNvPr>
          <p:cNvSpPr/>
          <p:nvPr/>
        </p:nvSpPr>
        <p:spPr>
          <a:xfrm>
            <a:off x="1020604" y="408283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ko-KR" altLang="en-US" sz="2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난이도 해금</a:t>
            </a:r>
            <a:endParaRPr lang="en-US" sz="2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9" name="Text 6">
            <a:extLst>
              <a:ext uri="{FF2B5EF4-FFF2-40B4-BE49-F238E27FC236}">
                <a16:creationId xmlns:a16="http://schemas.microsoft.com/office/drawing/2014/main" id="{B6C0A7C9-AB8B-CE7B-7507-37634E038DFA}"/>
              </a:ext>
            </a:extLst>
          </p:cNvPr>
          <p:cNvSpPr/>
          <p:nvPr/>
        </p:nvSpPr>
        <p:spPr>
          <a:xfrm>
            <a:off x="1020604" y="4573252"/>
            <a:ext cx="374273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ko-KR" altLang="en-US" sz="1750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Tomorrow" pitchFamily="34" charset="-120"/>
              </a:rPr>
              <a:t>스테이지 클리어 시 </a:t>
            </a:r>
            <a:endParaRPr lang="en-US" altLang="ko-KR" sz="1750" dirty="0">
              <a:latin typeface="배달의민족 주아" panose="02020603020101020101" pitchFamily="18" charset="-127"/>
              <a:ea typeface="배달의민족 주아" panose="02020603020101020101" pitchFamily="18" charset="-127"/>
              <a:cs typeface="Tomorrow" pitchFamily="34" charset="-120"/>
            </a:endParaRPr>
          </a:p>
          <a:p>
            <a:pPr marL="0" indent="0" algn="l">
              <a:lnSpc>
                <a:spcPts val="2850"/>
              </a:lnSpc>
              <a:buNone/>
            </a:pPr>
            <a:r>
              <a:rPr lang="ko-KR" altLang="en-US" sz="1750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Tomorrow" pitchFamily="34" charset="-120"/>
              </a:rPr>
              <a:t>다음 스테이지가 열립니다</a:t>
            </a:r>
            <a:r>
              <a:rPr lang="en-US" altLang="ko-KR" sz="1750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Tomorrow" pitchFamily="34" charset="-120"/>
              </a:rPr>
              <a:t>.</a:t>
            </a:r>
            <a:endParaRPr lang="en-US" sz="175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0" name="Shape 7">
            <a:extLst>
              <a:ext uri="{FF2B5EF4-FFF2-40B4-BE49-F238E27FC236}">
                <a16:creationId xmlns:a16="http://schemas.microsoft.com/office/drawing/2014/main" id="{14756955-8E71-1EBD-763F-1F056CBCB288}"/>
              </a:ext>
            </a:extLst>
          </p:cNvPr>
          <p:cNvSpPr/>
          <p:nvPr/>
        </p:nvSpPr>
        <p:spPr>
          <a:xfrm>
            <a:off x="793790" y="5843234"/>
            <a:ext cx="4196358" cy="1669852"/>
          </a:xfrm>
          <a:prstGeom prst="roundRect">
            <a:avLst>
              <a:gd name="adj" fmla="val 2038"/>
            </a:avLst>
          </a:prstGeom>
          <a:solidFill>
            <a:srgbClr val="F0EAEA"/>
          </a:solidFill>
          <a:ln/>
        </p:spPr>
        <p:txBody>
          <a:bodyPr/>
          <a:lstStyle/>
          <a:p>
            <a:endParaRPr lang="ko-KR" altLang="en-US" dirty="0"/>
          </a:p>
        </p:txBody>
      </p:sp>
      <p:sp>
        <p:nvSpPr>
          <p:cNvPr id="11" name="Text 8">
            <a:extLst>
              <a:ext uri="{FF2B5EF4-FFF2-40B4-BE49-F238E27FC236}">
                <a16:creationId xmlns:a16="http://schemas.microsoft.com/office/drawing/2014/main" id="{15633D70-195A-8F64-A890-CC63EF3EE0D1}"/>
              </a:ext>
            </a:extLst>
          </p:cNvPr>
          <p:cNvSpPr/>
          <p:nvPr/>
        </p:nvSpPr>
        <p:spPr>
          <a:xfrm>
            <a:off x="1020605" y="607004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UI </a:t>
            </a:r>
            <a:r>
              <a:rPr lang="ko-KR" altLang="en-US" sz="2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연출</a:t>
            </a:r>
            <a:endParaRPr lang="en-US" sz="2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2" name="Text 9">
            <a:extLst>
              <a:ext uri="{FF2B5EF4-FFF2-40B4-BE49-F238E27FC236}">
                <a16:creationId xmlns:a16="http://schemas.microsoft.com/office/drawing/2014/main" id="{611500F6-5724-FEF9-2D81-91486B85977D}"/>
              </a:ext>
            </a:extLst>
          </p:cNvPr>
          <p:cNvSpPr/>
          <p:nvPr/>
        </p:nvSpPr>
        <p:spPr>
          <a:xfrm>
            <a:off x="1020605" y="6560467"/>
            <a:ext cx="374273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850"/>
              </a:lnSpc>
            </a:pP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UI</a:t>
            </a:r>
            <a:r>
              <a:rPr lang="ko-KR" altLang="en-US" sz="1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7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상호작용시</a:t>
            </a:r>
            <a:endParaRPr lang="en-US" altLang="ko-KR" sz="175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lnSpc>
                <a:spcPts val="2850"/>
              </a:lnSpc>
            </a:pPr>
            <a:r>
              <a:rPr lang="ko-KR" altLang="en-US" sz="17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애니메이션 구현</a:t>
            </a:r>
            <a:r>
              <a:rPr lang="en-US" altLang="ko-KR" sz="17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endParaRPr lang="en-US" sz="175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71F0920-F362-291A-27C6-320B2868C6B1}"/>
              </a:ext>
            </a:extLst>
          </p:cNvPr>
          <p:cNvSpPr/>
          <p:nvPr/>
        </p:nvSpPr>
        <p:spPr>
          <a:xfrm>
            <a:off x="7486650" y="505243"/>
            <a:ext cx="6349960" cy="71551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카드 연출 코드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DF03872-6C3F-9874-A2FA-1BF892389C2A}"/>
              </a:ext>
            </a:extLst>
          </p:cNvPr>
          <p:cNvSpPr/>
          <p:nvPr/>
        </p:nvSpPr>
        <p:spPr>
          <a:xfrm>
            <a:off x="11384280" y="7074932"/>
            <a:ext cx="3246120" cy="115443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7808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604249-3BB6-7F96-DB87-DBD379310F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3549744-5FAE-D30B-8860-259AEA4CDB93}"/>
              </a:ext>
            </a:extLst>
          </p:cNvPr>
          <p:cNvSpPr/>
          <p:nvPr/>
        </p:nvSpPr>
        <p:spPr>
          <a:xfrm>
            <a:off x="-3360420" y="-3177540"/>
            <a:ext cx="21031200" cy="37833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D1E1DB6E-A2DF-2AA6-C86F-76602918EE06}"/>
              </a:ext>
            </a:extLst>
          </p:cNvPr>
          <p:cNvSpPr/>
          <p:nvPr/>
        </p:nvSpPr>
        <p:spPr>
          <a:xfrm>
            <a:off x="182880" y="-525780"/>
            <a:ext cx="1588770" cy="88011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다양한 모드 구현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50A19B42-17B8-A035-0B82-8C0DEDCD4AD4}"/>
              </a:ext>
            </a:extLst>
          </p:cNvPr>
          <p:cNvSpPr/>
          <p:nvPr/>
        </p:nvSpPr>
        <p:spPr>
          <a:xfrm>
            <a:off x="182880" y="1394460"/>
            <a:ext cx="13590270" cy="584073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코드로 </a:t>
            </a:r>
            <a:r>
              <a:rPr lang="ko-KR" altLang="en-US" dirty="0" err="1"/>
              <a:t>꽉채워서</a:t>
            </a:r>
            <a:r>
              <a:rPr lang="ko-KR" altLang="en-US" dirty="0"/>
              <a:t> 답답한 분위기 조성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FD29A44-1905-3FEE-E193-ED7412948AB2}"/>
              </a:ext>
            </a:extLst>
          </p:cNvPr>
          <p:cNvSpPr/>
          <p:nvPr/>
        </p:nvSpPr>
        <p:spPr>
          <a:xfrm>
            <a:off x="11384280" y="7074932"/>
            <a:ext cx="3246120" cy="115443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41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93790" y="636151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ko-KR" altLang="en-US" sz="4450" dirty="0">
                <a:solidFill>
                  <a:srgbClr val="1D1D1B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다양한 모드구현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1048941" y="1685092"/>
            <a:ext cx="30480" cy="5908238"/>
          </a:xfrm>
          <a:prstGeom prst="roundRect">
            <a:avLst>
              <a:gd name="adj" fmla="val 111628"/>
            </a:avLst>
          </a:prstGeom>
          <a:solidFill>
            <a:srgbClr val="D6D0D0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" name="Shape 2"/>
          <p:cNvSpPr/>
          <p:nvPr/>
        </p:nvSpPr>
        <p:spPr>
          <a:xfrm>
            <a:off x="1273612" y="2180153"/>
            <a:ext cx="680442" cy="30480"/>
          </a:xfrm>
          <a:prstGeom prst="roundRect">
            <a:avLst>
              <a:gd name="adj" fmla="val 111628"/>
            </a:avLst>
          </a:prstGeom>
          <a:solidFill>
            <a:srgbClr val="D6D0D0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6" name="Shape 3"/>
          <p:cNvSpPr/>
          <p:nvPr/>
        </p:nvSpPr>
        <p:spPr>
          <a:xfrm>
            <a:off x="793790" y="1940243"/>
            <a:ext cx="510302" cy="510302"/>
          </a:xfrm>
          <a:prstGeom prst="roundRect">
            <a:avLst>
              <a:gd name="adj" fmla="val 6667"/>
            </a:avLst>
          </a:prstGeom>
          <a:solidFill>
            <a:srgbClr val="F0EAEA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7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860" y="1982748"/>
            <a:ext cx="340162" cy="425291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2183011" y="191190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ko-KR" altLang="en-US" sz="2400" dirty="0"/>
              <a:t>점수 시스템</a:t>
            </a:r>
            <a:endParaRPr lang="en-US" sz="2200" dirty="0"/>
          </a:p>
        </p:txBody>
      </p:sp>
      <p:sp>
        <p:nvSpPr>
          <p:cNvPr id="9" name="Text 5"/>
          <p:cNvSpPr/>
          <p:nvPr/>
        </p:nvSpPr>
        <p:spPr>
          <a:xfrm>
            <a:off x="2183011" y="2402324"/>
            <a:ext cx="616719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ko-KR" altLang="en-US" sz="1600" dirty="0"/>
              <a:t>모드마다 다른 점수 시스템 적용</a:t>
            </a:r>
            <a:endParaRPr lang="en-US" sz="1750" dirty="0"/>
          </a:p>
        </p:txBody>
      </p:sp>
      <p:sp>
        <p:nvSpPr>
          <p:cNvPr id="10" name="Shape 6"/>
          <p:cNvSpPr/>
          <p:nvPr/>
        </p:nvSpPr>
        <p:spPr>
          <a:xfrm>
            <a:off x="1273612" y="3713917"/>
            <a:ext cx="680442" cy="30480"/>
          </a:xfrm>
          <a:prstGeom prst="roundRect">
            <a:avLst>
              <a:gd name="adj" fmla="val 111628"/>
            </a:avLst>
          </a:prstGeom>
          <a:solidFill>
            <a:srgbClr val="D6D0D0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1" name="Shape 7"/>
          <p:cNvSpPr/>
          <p:nvPr/>
        </p:nvSpPr>
        <p:spPr>
          <a:xfrm>
            <a:off x="793790" y="3474006"/>
            <a:ext cx="510302" cy="510302"/>
          </a:xfrm>
          <a:prstGeom prst="roundRect">
            <a:avLst>
              <a:gd name="adj" fmla="val 6667"/>
            </a:avLst>
          </a:prstGeom>
          <a:solidFill>
            <a:srgbClr val="F0EAEA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2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860" y="3516511"/>
            <a:ext cx="340162" cy="425291"/>
          </a:xfrm>
          <a:prstGeom prst="rect">
            <a:avLst/>
          </a:prstGeom>
        </p:spPr>
      </p:pic>
      <p:sp>
        <p:nvSpPr>
          <p:cNvPr id="13" name="Text 8"/>
          <p:cNvSpPr/>
          <p:nvPr/>
        </p:nvSpPr>
        <p:spPr>
          <a:xfrm>
            <a:off x="2183011" y="344566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ko-KR" altLang="en-US" sz="2400" dirty="0"/>
              <a:t>좀비 모드</a:t>
            </a:r>
            <a:endParaRPr lang="en-US" sz="2200" dirty="0"/>
          </a:p>
        </p:txBody>
      </p:sp>
      <p:sp>
        <p:nvSpPr>
          <p:cNvPr id="14" name="Text 9"/>
          <p:cNvSpPr/>
          <p:nvPr/>
        </p:nvSpPr>
        <p:spPr>
          <a:xfrm>
            <a:off x="2183011" y="3936087"/>
            <a:ext cx="616719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ko-KR" altLang="en-US" sz="1750" dirty="0"/>
              <a:t>매칭 실패 시 카드 부활</a:t>
            </a:r>
            <a:endParaRPr lang="en-US" sz="1750" dirty="0"/>
          </a:p>
        </p:txBody>
      </p:sp>
      <p:sp>
        <p:nvSpPr>
          <p:cNvPr id="15" name="Shape 10"/>
          <p:cNvSpPr/>
          <p:nvPr/>
        </p:nvSpPr>
        <p:spPr>
          <a:xfrm>
            <a:off x="1273612" y="5247680"/>
            <a:ext cx="680442" cy="30480"/>
          </a:xfrm>
          <a:prstGeom prst="roundRect">
            <a:avLst>
              <a:gd name="adj" fmla="val 111628"/>
            </a:avLst>
          </a:prstGeom>
          <a:solidFill>
            <a:srgbClr val="D6D0D0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6" name="Shape 11"/>
          <p:cNvSpPr/>
          <p:nvPr/>
        </p:nvSpPr>
        <p:spPr>
          <a:xfrm>
            <a:off x="793790" y="5007769"/>
            <a:ext cx="510302" cy="510302"/>
          </a:xfrm>
          <a:prstGeom prst="roundRect">
            <a:avLst>
              <a:gd name="adj" fmla="val 6667"/>
            </a:avLst>
          </a:prstGeom>
          <a:solidFill>
            <a:srgbClr val="F0EAEA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7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8860" y="5050274"/>
            <a:ext cx="340162" cy="425291"/>
          </a:xfrm>
          <a:prstGeom prst="rect">
            <a:avLst/>
          </a:prstGeom>
        </p:spPr>
      </p:pic>
      <p:sp>
        <p:nvSpPr>
          <p:cNvPr id="18" name="Text 12"/>
          <p:cNvSpPr/>
          <p:nvPr/>
        </p:nvSpPr>
        <p:spPr>
          <a:xfrm>
            <a:off x="2183011" y="497943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ko-KR" altLang="en-US" sz="2400" dirty="0"/>
              <a:t>무한 모드</a:t>
            </a:r>
            <a:endParaRPr lang="en-US" sz="2200" dirty="0"/>
          </a:p>
        </p:txBody>
      </p:sp>
      <p:sp>
        <p:nvSpPr>
          <p:cNvPr id="19" name="Text 13"/>
          <p:cNvSpPr/>
          <p:nvPr/>
        </p:nvSpPr>
        <p:spPr>
          <a:xfrm>
            <a:off x="2183011" y="5469850"/>
            <a:ext cx="616719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ko-KR" altLang="en-US" sz="1750" dirty="0">
                <a:solidFill>
                  <a:srgbClr val="61615C"/>
                </a:solidFill>
                <a:latin typeface="Tomorrow" pitchFamily="34" charset="0"/>
              </a:rPr>
              <a:t>끝 없는 라운드 진행</a:t>
            </a:r>
            <a:endParaRPr lang="en-US" sz="1750" dirty="0"/>
          </a:p>
        </p:txBody>
      </p:sp>
      <p:sp>
        <p:nvSpPr>
          <p:cNvPr id="20" name="Shape 14"/>
          <p:cNvSpPr/>
          <p:nvPr/>
        </p:nvSpPr>
        <p:spPr>
          <a:xfrm>
            <a:off x="1273612" y="6781443"/>
            <a:ext cx="680442" cy="30480"/>
          </a:xfrm>
          <a:prstGeom prst="roundRect">
            <a:avLst>
              <a:gd name="adj" fmla="val 111628"/>
            </a:avLst>
          </a:prstGeom>
          <a:solidFill>
            <a:srgbClr val="D6D0D0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21" name="Shape 15"/>
          <p:cNvSpPr/>
          <p:nvPr/>
        </p:nvSpPr>
        <p:spPr>
          <a:xfrm>
            <a:off x="793790" y="6541532"/>
            <a:ext cx="510302" cy="510302"/>
          </a:xfrm>
          <a:prstGeom prst="roundRect">
            <a:avLst>
              <a:gd name="adj" fmla="val 6667"/>
            </a:avLst>
          </a:prstGeom>
          <a:solidFill>
            <a:srgbClr val="F0EAEA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22" name="Image 4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8860" y="6584037"/>
            <a:ext cx="340162" cy="425291"/>
          </a:xfrm>
          <a:prstGeom prst="rect">
            <a:avLst/>
          </a:prstGeom>
        </p:spPr>
      </p:pic>
      <p:sp>
        <p:nvSpPr>
          <p:cNvPr id="23" name="Text 16"/>
          <p:cNvSpPr/>
          <p:nvPr/>
        </p:nvSpPr>
        <p:spPr>
          <a:xfrm>
            <a:off x="2183011" y="651319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ko-KR" altLang="en-US" sz="2400" dirty="0" err="1"/>
              <a:t>히든</a:t>
            </a:r>
            <a:r>
              <a:rPr lang="ko-KR" altLang="en-US" sz="2400" dirty="0"/>
              <a:t> 모드</a:t>
            </a:r>
            <a:endParaRPr lang="en-US" sz="2200" dirty="0"/>
          </a:p>
        </p:txBody>
      </p:sp>
      <p:sp>
        <p:nvSpPr>
          <p:cNvPr id="24" name="Text 17"/>
          <p:cNvSpPr/>
          <p:nvPr/>
        </p:nvSpPr>
        <p:spPr>
          <a:xfrm>
            <a:off x="2183011" y="7003613"/>
            <a:ext cx="616719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ko-KR" altLang="en-US" sz="1750" dirty="0">
                <a:solidFill>
                  <a:srgbClr val="61615C"/>
                </a:solidFill>
                <a:latin typeface="Tomorrow" pitchFamily="34" charset="0"/>
              </a:rPr>
              <a:t>이것도 뒤집어 보시지</a:t>
            </a:r>
            <a:endParaRPr lang="en-US" sz="1750" dirty="0"/>
          </a:p>
        </p:txBody>
      </p:sp>
      <p:pic>
        <p:nvPicPr>
          <p:cNvPr id="27" name="그림 26" descr="텍스트, 스크린샷, 만화 영화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B7DAA786-82FC-98F9-45FC-4B9375B8B59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66100" y="1111091"/>
            <a:ext cx="3570510" cy="6007418"/>
          </a:xfrm>
          <a:prstGeom prst="rect">
            <a:avLst/>
          </a:prstGeom>
        </p:spPr>
      </p:pic>
      <p:pic>
        <p:nvPicPr>
          <p:cNvPr id="29" name="그림 28" descr="텍스트, 스크린샷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1650E601-BB30-FBA0-76CF-7570F60DE74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21836" y="1111091"/>
            <a:ext cx="3558448" cy="6007418"/>
          </a:xfrm>
          <a:prstGeom prst="rect">
            <a:avLst/>
          </a:prstGeom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id="{22557DA2-B5AC-90F2-A829-600F7D2730F3}"/>
              </a:ext>
            </a:extLst>
          </p:cNvPr>
          <p:cNvSpPr/>
          <p:nvPr/>
        </p:nvSpPr>
        <p:spPr>
          <a:xfrm>
            <a:off x="11384280" y="7074932"/>
            <a:ext cx="3246120" cy="115443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516499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1D1D1B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트러블슈팅</a:t>
            </a:r>
            <a:endParaRPr lang="en-US" sz="44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8348" y="2678906"/>
            <a:ext cx="2152055" cy="1306949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3894892" y="3294936"/>
            <a:ext cx="318968" cy="3986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4000"/>
              </a:lnSpc>
              <a:buNone/>
            </a:pPr>
            <a:r>
              <a:rPr lang="en-US" sz="25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1</a:t>
            </a:r>
            <a:endParaRPr lang="en-US" sz="2500" dirty="0"/>
          </a:p>
        </p:txBody>
      </p:sp>
      <p:sp>
        <p:nvSpPr>
          <p:cNvPr id="5" name="Text 2"/>
          <p:cNvSpPr/>
          <p:nvPr/>
        </p:nvSpPr>
        <p:spPr>
          <a:xfrm>
            <a:off x="5357217" y="2905720"/>
            <a:ext cx="207835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배치 문제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5357217" y="3396139"/>
            <a:ext cx="207835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카드 배치 전 시간 흐름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5187077" y="3998952"/>
            <a:ext cx="8592860" cy="15240"/>
          </a:xfrm>
          <a:prstGeom prst="roundRect">
            <a:avLst>
              <a:gd name="adj" fmla="val 223256"/>
            </a:avLst>
          </a:prstGeom>
          <a:solidFill>
            <a:srgbClr val="D6D0D0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2381" y="4042529"/>
            <a:ext cx="4304109" cy="1306949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3894892" y="4496633"/>
            <a:ext cx="318968" cy="3986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4000"/>
              </a:lnSpc>
              <a:buNone/>
            </a:pPr>
            <a:r>
              <a:rPr lang="en-US" sz="25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2</a:t>
            </a:r>
            <a:endParaRPr lang="en-US" sz="2500" dirty="0"/>
          </a:p>
        </p:txBody>
      </p:sp>
      <p:sp>
        <p:nvSpPr>
          <p:cNvPr id="10" name="Text 6"/>
          <p:cNvSpPr/>
          <p:nvPr/>
        </p:nvSpPr>
        <p:spPr>
          <a:xfrm>
            <a:off x="6433304" y="4269343"/>
            <a:ext cx="2337316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조작 문제</a:t>
            </a:r>
            <a:endParaRPr lang="en-US" sz="2200" dirty="0"/>
          </a:p>
        </p:txBody>
      </p:sp>
      <p:sp>
        <p:nvSpPr>
          <p:cNvPr id="11" name="Text 7"/>
          <p:cNvSpPr/>
          <p:nvPr/>
        </p:nvSpPr>
        <p:spPr>
          <a:xfrm>
            <a:off x="6433304" y="4759762"/>
            <a:ext cx="23373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카드 한 번에 두 개 뒤집기</a:t>
            </a:r>
            <a:endParaRPr lang="en-US" sz="1750" dirty="0"/>
          </a:p>
        </p:txBody>
      </p:sp>
      <p:sp>
        <p:nvSpPr>
          <p:cNvPr id="12" name="Shape 8"/>
          <p:cNvSpPr/>
          <p:nvPr/>
        </p:nvSpPr>
        <p:spPr>
          <a:xfrm>
            <a:off x="6263164" y="5362575"/>
            <a:ext cx="7516773" cy="15240"/>
          </a:xfrm>
          <a:prstGeom prst="roundRect">
            <a:avLst>
              <a:gd name="adj" fmla="val 223256"/>
            </a:avLst>
          </a:prstGeom>
          <a:solidFill>
            <a:srgbClr val="D6D0D0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3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6294" y="5406152"/>
            <a:ext cx="6456164" cy="1306949"/>
          </a:xfrm>
          <a:prstGeom prst="rect">
            <a:avLst/>
          </a:prstGeom>
        </p:spPr>
      </p:pic>
      <p:sp>
        <p:nvSpPr>
          <p:cNvPr id="14" name="Text 9"/>
          <p:cNvSpPr/>
          <p:nvPr/>
        </p:nvSpPr>
        <p:spPr>
          <a:xfrm>
            <a:off x="3894773" y="5860256"/>
            <a:ext cx="318968" cy="3986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4000"/>
              </a:lnSpc>
              <a:buNone/>
            </a:pPr>
            <a:r>
              <a:rPr lang="en-US" sz="25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3</a:t>
            </a:r>
            <a:endParaRPr lang="en-US" sz="2500" dirty="0"/>
          </a:p>
        </p:txBody>
      </p:sp>
      <p:sp>
        <p:nvSpPr>
          <p:cNvPr id="15" name="Text 10"/>
          <p:cNvSpPr/>
          <p:nvPr/>
        </p:nvSpPr>
        <p:spPr>
          <a:xfrm>
            <a:off x="7509272" y="5632966"/>
            <a:ext cx="2337792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모드 문제</a:t>
            </a:r>
            <a:endParaRPr lang="en-US" sz="2200" dirty="0"/>
          </a:p>
        </p:txBody>
      </p:sp>
      <p:sp>
        <p:nvSpPr>
          <p:cNvPr id="16" name="Text 11"/>
          <p:cNvSpPr/>
          <p:nvPr/>
        </p:nvSpPr>
        <p:spPr>
          <a:xfrm>
            <a:off x="7509272" y="6123384"/>
            <a:ext cx="233779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좀비, 무한 모드 종료 문제</a:t>
            </a:r>
            <a:endParaRPr lang="en-US" sz="1750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FD3CD4C4-449E-D5B2-9644-3154D2BD0A07}"/>
              </a:ext>
            </a:extLst>
          </p:cNvPr>
          <p:cNvSpPr/>
          <p:nvPr/>
        </p:nvSpPr>
        <p:spPr>
          <a:xfrm>
            <a:off x="9483507" y="1802904"/>
            <a:ext cx="4839891" cy="378130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Etc</a:t>
            </a:r>
            <a:r>
              <a:rPr lang="ko-KR" altLang="en-US" dirty="0"/>
              <a:t> 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ko-KR" altLang="en-US" dirty="0" err="1"/>
              <a:t>궁시렁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07A7797-F814-9CA7-964D-B9A4FE1CBE98}"/>
              </a:ext>
            </a:extLst>
          </p:cNvPr>
          <p:cNvSpPr/>
          <p:nvPr/>
        </p:nvSpPr>
        <p:spPr>
          <a:xfrm>
            <a:off x="11384280" y="7074932"/>
            <a:ext cx="3246120" cy="115443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93790" y="1020008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1D1D1B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소감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90" y="2126099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팀원 간 협업을 통해 얻은 경험과 느낀 점을 공유합니다.</a:t>
            </a:r>
            <a:endParaRPr lang="en-US" sz="175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E4C41C1-30E5-33A2-7D31-7803EF2AA086}"/>
              </a:ext>
            </a:extLst>
          </p:cNvPr>
          <p:cNvSpPr/>
          <p:nvPr/>
        </p:nvSpPr>
        <p:spPr>
          <a:xfrm>
            <a:off x="11384280" y="7074932"/>
            <a:ext cx="3246120" cy="115443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199</Words>
  <Application>Microsoft Office PowerPoint</Application>
  <PresentationFormat>사용자 지정</PresentationFormat>
  <Paragraphs>65</Paragraphs>
  <Slides>9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Wingdings</vt:lpstr>
      <vt:lpstr>Arial</vt:lpstr>
      <vt:lpstr>Tomorrow</vt:lpstr>
      <vt:lpstr>배달의민족 주아</vt:lpstr>
      <vt:lpstr>Tomorrow Semi Bold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지수 김</cp:lastModifiedBy>
  <cp:revision>1</cp:revision>
  <dcterms:created xsi:type="dcterms:W3CDTF">2025-04-10T06:06:04Z</dcterms:created>
  <dcterms:modified xsi:type="dcterms:W3CDTF">2025-04-10T11:03:21Z</dcterms:modified>
</cp:coreProperties>
</file>