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4" r:id="rId29"/>
    <p:sldId id="282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4" r:id="rId38"/>
    <p:sldId id="295" r:id="rId39"/>
    <p:sldId id="296" r:id="rId40"/>
    <p:sldId id="293" r:id="rId41"/>
    <p:sldId id="29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SSMOL JOSE" userId="603a09fef4923b81" providerId="LiveId" clId="{C4FFF555-92DA-4A61-A533-A818A4F48233}"/>
    <pc:docChg chg="undo custSel addSld modSld sldOrd">
      <pc:chgData name="JISSMOL JOSE" userId="603a09fef4923b81" providerId="LiveId" clId="{C4FFF555-92DA-4A61-A533-A818A4F48233}" dt="2024-12-05T18:21:16.636" v="4329" actId="20577"/>
      <pc:docMkLst>
        <pc:docMk/>
      </pc:docMkLst>
      <pc:sldChg chg="modSp new mod">
        <pc:chgData name="JISSMOL JOSE" userId="603a09fef4923b81" providerId="LiveId" clId="{C4FFF555-92DA-4A61-A533-A818A4F48233}" dt="2024-12-05T14:16:02.846" v="72" actId="113"/>
        <pc:sldMkLst>
          <pc:docMk/>
          <pc:sldMk cId="2402049985" sldId="264"/>
        </pc:sldMkLst>
        <pc:spChg chg="mod">
          <ac:chgData name="JISSMOL JOSE" userId="603a09fef4923b81" providerId="LiveId" clId="{C4FFF555-92DA-4A61-A533-A818A4F48233}" dt="2024-12-05T14:16:02.846" v="72" actId="113"/>
          <ac:spMkLst>
            <pc:docMk/>
            <pc:sldMk cId="2402049985" sldId="264"/>
            <ac:spMk id="2" creationId="{12BD17F3-EF3F-DDDF-C030-1CFD5C8BE2F4}"/>
          </ac:spMkLst>
        </pc:spChg>
        <pc:spChg chg="mod">
          <ac:chgData name="JISSMOL JOSE" userId="603a09fef4923b81" providerId="LiveId" clId="{C4FFF555-92DA-4A61-A533-A818A4F48233}" dt="2024-12-05T14:10:41.337" v="71" actId="20577"/>
          <ac:spMkLst>
            <pc:docMk/>
            <pc:sldMk cId="2402049985" sldId="264"/>
            <ac:spMk id="3" creationId="{95A9B010-8871-13A1-2043-883C8BFC2FBE}"/>
          </ac:spMkLst>
        </pc:spChg>
      </pc:sldChg>
      <pc:sldChg chg="modSp new mod">
        <pc:chgData name="JISSMOL JOSE" userId="603a09fef4923b81" providerId="LiveId" clId="{C4FFF555-92DA-4A61-A533-A818A4F48233}" dt="2024-12-05T15:20:32.319" v="880" actId="20577"/>
        <pc:sldMkLst>
          <pc:docMk/>
          <pc:sldMk cId="3654308957" sldId="265"/>
        </pc:sldMkLst>
        <pc:spChg chg="mod">
          <ac:chgData name="JISSMOL JOSE" userId="603a09fef4923b81" providerId="LiveId" clId="{C4FFF555-92DA-4A61-A533-A818A4F48233}" dt="2024-12-05T15:20:32.319" v="880" actId="20577"/>
          <ac:spMkLst>
            <pc:docMk/>
            <pc:sldMk cId="3654308957" sldId="265"/>
            <ac:spMk id="2" creationId="{8BB04EE6-5403-8FBB-3503-8C25843170CA}"/>
          </ac:spMkLst>
        </pc:spChg>
        <pc:spChg chg="mod">
          <ac:chgData name="JISSMOL JOSE" userId="603a09fef4923b81" providerId="LiveId" clId="{C4FFF555-92DA-4A61-A533-A818A4F48233}" dt="2024-12-05T15:10:49.394" v="108" actId="20577"/>
          <ac:spMkLst>
            <pc:docMk/>
            <pc:sldMk cId="3654308957" sldId="265"/>
            <ac:spMk id="3" creationId="{093C8161-082B-E2BD-3C4A-37889ED4970E}"/>
          </ac:spMkLst>
        </pc:spChg>
      </pc:sldChg>
      <pc:sldChg chg="modSp new mod">
        <pc:chgData name="JISSMOL JOSE" userId="603a09fef4923b81" providerId="LiveId" clId="{C4FFF555-92DA-4A61-A533-A818A4F48233}" dt="2024-12-05T14:17:43.265" v="87" actId="27636"/>
        <pc:sldMkLst>
          <pc:docMk/>
          <pc:sldMk cId="3130706931" sldId="266"/>
        </pc:sldMkLst>
        <pc:spChg chg="mod">
          <ac:chgData name="JISSMOL JOSE" userId="603a09fef4923b81" providerId="LiveId" clId="{C4FFF555-92DA-4A61-A533-A818A4F48233}" dt="2024-12-05T14:17:43.265" v="87" actId="27636"/>
          <ac:spMkLst>
            <pc:docMk/>
            <pc:sldMk cId="3130706931" sldId="266"/>
            <ac:spMk id="2" creationId="{8EEB6E73-683D-0488-DFB6-6870D69D2111}"/>
          </ac:spMkLst>
        </pc:spChg>
      </pc:sldChg>
      <pc:sldChg chg="modSp new mod">
        <pc:chgData name="JISSMOL JOSE" userId="603a09fef4923b81" providerId="LiveId" clId="{C4FFF555-92DA-4A61-A533-A818A4F48233}" dt="2024-12-05T15:16:15.726" v="586" actId="20577"/>
        <pc:sldMkLst>
          <pc:docMk/>
          <pc:sldMk cId="1246937497" sldId="267"/>
        </pc:sldMkLst>
        <pc:spChg chg="mod">
          <ac:chgData name="JISSMOL JOSE" userId="603a09fef4923b81" providerId="LiveId" clId="{C4FFF555-92DA-4A61-A533-A818A4F48233}" dt="2024-12-05T15:14:03.414" v="414" actId="1076"/>
          <ac:spMkLst>
            <pc:docMk/>
            <pc:sldMk cId="1246937497" sldId="267"/>
            <ac:spMk id="3" creationId="{3061AB87-F2C8-A5BE-936B-8CD097B4D9B0}"/>
          </ac:spMkLst>
        </pc:spChg>
        <pc:spChg chg="mod">
          <ac:chgData name="JISSMOL JOSE" userId="603a09fef4923b81" providerId="LiveId" clId="{C4FFF555-92DA-4A61-A533-A818A4F48233}" dt="2024-12-05T15:16:15.726" v="586" actId="20577"/>
          <ac:spMkLst>
            <pc:docMk/>
            <pc:sldMk cId="1246937497" sldId="267"/>
            <ac:spMk id="4" creationId="{F996B52A-FCB5-0E69-C915-01BB81248928}"/>
          </ac:spMkLst>
        </pc:spChg>
        <pc:spChg chg="mod">
          <ac:chgData name="JISSMOL JOSE" userId="603a09fef4923b81" providerId="LiveId" clId="{C4FFF555-92DA-4A61-A533-A818A4F48233}" dt="2024-12-05T15:14:00.925" v="413" actId="1076"/>
          <ac:spMkLst>
            <pc:docMk/>
            <pc:sldMk cId="1246937497" sldId="267"/>
            <ac:spMk id="5" creationId="{93E0D497-F2AA-DA6D-C9E8-1728E1B727DB}"/>
          </ac:spMkLst>
        </pc:spChg>
        <pc:spChg chg="mod">
          <ac:chgData name="JISSMOL JOSE" userId="603a09fef4923b81" providerId="LiveId" clId="{C4FFF555-92DA-4A61-A533-A818A4F48233}" dt="2024-12-05T15:16:10.695" v="582" actId="5793"/>
          <ac:spMkLst>
            <pc:docMk/>
            <pc:sldMk cId="1246937497" sldId="267"/>
            <ac:spMk id="6" creationId="{744EF277-D7B9-B408-FDC6-CB0C50B8D2D9}"/>
          </ac:spMkLst>
        </pc:spChg>
      </pc:sldChg>
      <pc:sldChg chg="modSp new mod">
        <pc:chgData name="JISSMOL JOSE" userId="603a09fef4923b81" providerId="LiveId" clId="{C4FFF555-92DA-4A61-A533-A818A4F48233}" dt="2024-12-05T15:31:40.926" v="1709" actId="20577"/>
        <pc:sldMkLst>
          <pc:docMk/>
          <pc:sldMk cId="2585263124" sldId="268"/>
        </pc:sldMkLst>
        <pc:spChg chg="mod">
          <ac:chgData name="JISSMOL JOSE" userId="603a09fef4923b81" providerId="LiveId" clId="{C4FFF555-92DA-4A61-A533-A818A4F48233}" dt="2024-12-05T15:27:53.957" v="1347" actId="1076"/>
          <ac:spMkLst>
            <pc:docMk/>
            <pc:sldMk cId="2585263124" sldId="268"/>
            <ac:spMk id="3" creationId="{BD60AE6C-BB9E-C39F-3A92-7697FEB36049}"/>
          </ac:spMkLst>
        </pc:spChg>
        <pc:spChg chg="mod">
          <ac:chgData name="JISSMOL JOSE" userId="603a09fef4923b81" providerId="LiveId" clId="{C4FFF555-92DA-4A61-A533-A818A4F48233}" dt="2024-12-05T15:29:12.719" v="1492" actId="20577"/>
          <ac:spMkLst>
            <pc:docMk/>
            <pc:sldMk cId="2585263124" sldId="268"/>
            <ac:spMk id="4" creationId="{44A14BB4-129F-57D7-DA53-2D6F7B9AEC85}"/>
          </ac:spMkLst>
        </pc:spChg>
        <pc:spChg chg="mod">
          <ac:chgData name="JISSMOL JOSE" userId="603a09fef4923b81" providerId="LiveId" clId="{C4FFF555-92DA-4A61-A533-A818A4F48233}" dt="2024-12-05T15:27:50.934" v="1346" actId="20577"/>
          <ac:spMkLst>
            <pc:docMk/>
            <pc:sldMk cId="2585263124" sldId="268"/>
            <ac:spMk id="5" creationId="{656142A6-7564-47DB-636B-8D260EE095A5}"/>
          </ac:spMkLst>
        </pc:spChg>
        <pc:spChg chg="mod">
          <ac:chgData name="JISSMOL JOSE" userId="603a09fef4923b81" providerId="LiveId" clId="{C4FFF555-92DA-4A61-A533-A818A4F48233}" dt="2024-12-05T15:31:40.926" v="1709" actId="20577"/>
          <ac:spMkLst>
            <pc:docMk/>
            <pc:sldMk cId="2585263124" sldId="268"/>
            <ac:spMk id="6" creationId="{B69CBA4A-A3D6-E93B-C169-F70FD2410CF2}"/>
          </ac:spMkLst>
        </pc:spChg>
      </pc:sldChg>
      <pc:sldChg chg="modSp new mod">
        <pc:chgData name="JISSMOL JOSE" userId="603a09fef4923b81" providerId="LiveId" clId="{C4FFF555-92DA-4A61-A533-A818A4F48233}" dt="2024-12-05T15:23:25.182" v="1117" actId="20577"/>
        <pc:sldMkLst>
          <pc:docMk/>
          <pc:sldMk cId="1598121910" sldId="269"/>
        </pc:sldMkLst>
        <pc:spChg chg="mod">
          <ac:chgData name="JISSMOL JOSE" userId="603a09fef4923b81" providerId="LiveId" clId="{C4FFF555-92DA-4A61-A533-A818A4F48233}" dt="2024-12-05T15:16:41.717" v="606" actId="122"/>
          <ac:spMkLst>
            <pc:docMk/>
            <pc:sldMk cId="1598121910" sldId="269"/>
            <ac:spMk id="2" creationId="{A6DCCFC5-9DBB-5BAA-DDB4-1C9EEE82517A}"/>
          </ac:spMkLst>
        </pc:spChg>
        <pc:spChg chg="mod">
          <ac:chgData name="JISSMOL JOSE" userId="603a09fef4923b81" providerId="LiveId" clId="{C4FFF555-92DA-4A61-A533-A818A4F48233}" dt="2024-12-05T15:23:25.182" v="1117" actId="20577"/>
          <ac:spMkLst>
            <pc:docMk/>
            <pc:sldMk cId="1598121910" sldId="269"/>
            <ac:spMk id="3" creationId="{BC794FD3-E01F-ECC2-965D-CE2DFD802E60}"/>
          </ac:spMkLst>
        </pc:spChg>
      </pc:sldChg>
      <pc:sldChg chg="modSp new mod">
        <pc:chgData name="JISSMOL JOSE" userId="603a09fef4923b81" providerId="LiveId" clId="{C4FFF555-92DA-4A61-A533-A818A4F48233}" dt="2024-12-05T15:32:08.578" v="1711"/>
        <pc:sldMkLst>
          <pc:docMk/>
          <pc:sldMk cId="2151741563" sldId="270"/>
        </pc:sldMkLst>
        <pc:spChg chg="mod">
          <ac:chgData name="JISSMOL JOSE" userId="603a09fef4923b81" providerId="LiveId" clId="{C4FFF555-92DA-4A61-A533-A818A4F48233}" dt="2024-12-05T15:24:15.607" v="1156" actId="20577"/>
          <ac:spMkLst>
            <pc:docMk/>
            <pc:sldMk cId="2151741563" sldId="270"/>
            <ac:spMk id="2" creationId="{17DB3239-339D-50D8-8512-B35A02A28A35}"/>
          </ac:spMkLst>
        </pc:spChg>
        <pc:spChg chg="mod">
          <ac:chgData name="JISSMOL JOSE" userId="603a09fef4923b81" providerId="LiveId" clId="{C4FFF555-92DA-4A61-A533-A818A4F48233}" dt="2024-12-05T15:32:08.578" v="1711"/>
          <ac:spMkLst>
            <pc:docMk/>
            <pc:sldMk cId="2151741563" sldId="270"/>
            <ac:spMk id="3" creationId="{05740A21-3965-21EC-7646-CBF81E5C51FA}"/>
          </ac:spMkLst>
        </pc:spChg>
      </pc:sldChg>
      <pc:sldChg chg="modSp new mod">
        <pc:chgData name="JISSMOL JOSE" userId="603a09fef4923b81" providerId="LiveId" clId="{C4FFF555-92DA-4A61-A533-A818A4F48233}" dt="2024-12-05T15:34:56.508" v="1802" actId="313"/>
        <pc:sldMkLst>
          <pc:docMk/>
          <pc:sldMk cId="1506431508" sldId="271"/>
        </pc:sldMkLst>
        <pc:spChg chg="mod">
          <ac:chgData name="JISSMOL JOSE" userId="603a09fef4923b81" providerId="LiveId" clId="{C4FFF555-92DA-4A61-A533-A818A4F48233}" dt="2024-12-05T15:32:35.423" v="1729" actId="113"/>
          <ac:spMkLst>
            <pc:docMk/>
            <pc:sldMk cId="1506431508" sldId="271"/>
            <ac:spMk id="2" creationId="{DECBE7CD-F58D-BA41-E47B-A97DC752101A}"/>
          </ac:spMkLst>
        </pc:spChg>
        <pc:spChg chg="mod">
          <ac:chgData name="JISSMOL JOSE" userId="603a09fef4923b81" providerId="LiveId" clId="{C4FFF555-92DA-4A61-A533-A818A4F48233}" dt="2024-12-05T15:34:56.508" v="1802" actId="313"/>
          <ac:spMkLst>
            <pc:docMk/>
            <pc:sldMk cId="1506431508" sldId="271"/>
            <ac:spMk id="3" creationId="{599B005C-EE70-16EE-AAFD-562E16F9D03E}"/>
          </ac:spMkLst>
        </pc:spChg>
      </pc:sldChg>
      <pc:sldChg chg="addSp delSp modSp new mod">
        <pc:chgData name="JISSMOL JOSE" userId="603a09fef4923b81" providerId="LiveId" clId="{C4FFF555-92DA-4A61-A533-A818A4F48233}" dt="2024-12-05T15:36:37.822" v="1810" actId="5793"/>
        <pc:sldMkLst>
          <pc:docMk/>
          <pc:sldMk cId="3540398909" sldId="272"/>
        </pc:sldMkLst>
        <pc:spChg chg="mod">
          <ac:chgData name="JISSMOL JOSE" userId="603a09fef4923b81" providerId="LiveId" clId="{C4FFF555-92DA-4A61-A533-A818A4F48233}" dt="2024-12-05T15:35:34.567" v="1804"/>
          <ac:spMkLst>
            <pc:docMk/>
            <pc:sldMk cId="3540398909" sldId="272"/>
            <ac:spMk id="2" creationId="{2EBC5088-AA54-A155-0D55-AB3B6C340F1F}"/>
          </ac:spMkLst>
        </pc:spChg>
        <pc:spChg chg="del">
          <ac:chgData name="JISSMOL JOSE" userId="603a09fef4923b81" providerId="LiveId" clId="{C4FFF555-92DA-4A61-A533-A818A4F48233}" dt="2024-12-05T15:35:41.083" v="1805"/>
          <ac:spMkLst>
            <pc:docMk/>
            <pc:sldMk cId="3540398909" sldId="272"/>
            <ac:spMk id="3" creationId="{B7DFA073-5271-665E-F83C-CB3DE7915518}"/>
          </ac:spMkLst>
        </pc:spChg>
        <pc:spChg chg="add mod">
          <ac:chgData name="JISSMOL JOSE" userId="603a09fef4923b81" providerId="LiveId" clId="{C4FFF555-92DA-4A61-A533-A818A4F48233}" dt="2024-12-05T15:36:37.822" v="1810" actId="5793"/>
          <ac:spMkLst>
            <pc:docMk/>
            <pc:sldMk cId="3540398909" sldId="272"/>
            <ac:spMk id="4" creationId="{BBA50470-534A-3AA5-D4C5-8ECB9E026D55}"/>
          </ac:spMkLst>
        </pc:spChg>
      </pc:sldChg>
      <pc:sldChg chg="modSp new mod">
        <pc:chgData name="JISSMOL JOSE" userId="603a09fef4923b81" providerId="LiveId" clId="{C4FFF555-92DA-4A61-A533-A818A4F48233}" dt="2024-12-05T15:42:30.878" v="1893" actId="113"/>
        <pc:sldMkLst>
          <pc:docMk/>
          <pc:sldMk cId="3182284745" sldId="273"/>
        </pc:sldMkLst>
        <pc:spChg chg="mod">
          <ac:chgData name="JISSMOL JOSE" userId="603a09fef4923b81" providerId="LiveId" clId="{C4FFF555-92DA-4A61-A533-A818A4F48233}" dt="2024-12-05T15:42:30.878" v="1893" actId="113"/>
          <ac:spMkLst>
            <pc:docMk/>
            <pc:sldMk cId="3182284745" sldId="273"/>
            <ac:spMk id="2" creationId="{7610D6B2-CAC1-D3DF-E88F-B7CB8C7B79FD}"/>
          </ac:spMkLst>
        </pc:spChg>
        <pc:spChg chg="mod">
          <ac:chgData name="JISSMOL JOSE" userId="603a09fef4923b81" providerId="LiveId" clId="{C4FFF555-92DA-4A61-A533-A818A4F48233}" dt="2024-12-05T15:42:21.408" v="1892"/>
          <ac:spMkLst>
            <pc:docMk/>
            <pc:sldMk cId="3182284745" sldId="273"/>
            <ac:spMk id="3" creationId="{3620AEBB-F9A8-2A2E-6C00-84A94B07E6A1}"/>
          </ac:spMkLst>
        </pc:spChg>
      </pc:sldChg>
      <pc:sldChg chg="addSp modSp new mod">
        <pc:chgData name="JISSMOL JOSE" userId="603a09fef4923b81" providerId="LiveId" clId="{C4FFF555-92DA-4A61-A533-A818A4F48233}" dt="2024-12-05T15:37:22.390" v="1849" actId="403"/>
        <pc:sldMkLst>
          <pc:docMk/>
          <pc:sldMk cId="2275885130" sldId="274"/>
        </pc:sldMkLst>
        <pc:spChg chg="add mod">
          <ac:chgData name="JISSMOL JOSE" userId="603a09fef4923b81" providerId="LiveId" clId="{C4FFF555-92DA-4A61-A533-A818A4F48233}" dt="2024-12-05T15:37:22.390" v="1849" actId="403"/>
          <ac:spMkLst>
            <pc:docMk/>
            <pc:sldMk cId="2275885130" sldId="274"/>
            <ac:spMk id="2" creationId="{89B99680-7879-8C19-17FE-A1EFF8ADBCAE}"/>
          </ac:spMkLst>
        </pc:spChg>
      </pc:sldChg>
      <pc:sldChg chg="addSp delSp modSp new mod">
        <pc:chgData name="JISSMOL JOSE" userId="603a09fef4923b81" providerId="LiveId" clId="{C4FFF555-92DA-4A61-A533-A818A4F48233}" dt="2024-12-05T15:41:26.233" v="1855" actId="20577"/>
        <pc:sldMkLst>
          <pc:docMk/>
          <pc:sldMk cId="220542089" sldId="275"/>
        </pc:sldMkLst>
        <pc:spChg chg="mod">
          <ac:chgData name="JISSMOL JOSE" userId="603a09fef4923b81" providerId="LiveId" clId="{C4FFF555-92DA-4A61-A533-A818A4F48233}" dt="2024-12-05T15:41:05.465" v="1853" actId="122"/>
          <ac:spMkLst>
            <pc:docMk/>
            <pc:sldMk cId="220542089" sldId="275"/>
            <ac:spMk id="2" creationId="{9240DF8F-5650-AFB6-6395-5490C27EB4F9}"/>
          </ac:spMkLst>
        </pc:spChg>
        <pc:spChg chg="del">
          <ac:chgData name="JISSMOL JOSE" userId="603a09fef4923b81" providerId="LiveId" clId="{C4FFF555-92DA-4A61-A533-A818A4F48233}" dt="2024-12-05T15:41:18.482" v="1854"/>
          <ac:spMkLst>
            <pc:docMk/>
            <pc:sldMk cId="220542089" sldId="275"/>
            <ac:spMk id="3" creationId="{DEFA1FB4-8026-93AC-CD5D-AEEC21F1E8EC}"/>
          </ac:spMkLst>
        </pc:spChg>
        <pc:spChg chg="add mod">
          <ac:chgData name="JISSMOL JOSE" userId="603a09fef4923b81" providerId="LiveId" clId="{C4FFF555-92DA-4A61-A533-A818A4F48233}" dt="2024-12-05T15:41:26.233" v="1855" actId="20577"/>
          <ac:spMkLst>
            <pc:docMk/>
            <pc:sldMk cId="220542089" sldId="275"/>
            <ac:spMk id="4" creationId="{2A1DD920-3D21-288F-CA32-53650CAC524D}"/>
          </ac:spMkLst>
        </pc:spChg>
      </pc:sldChg>
      <pc:sldChg chg="modSp new mod">
        <pc:chgData name="JISSMOL JOSE" userId="603a09fef4923b81" providerId="LiveId" clId="{C4FFF555-92DA-4A61-A533-A818A4F48233}" dt="2024-12-05T15:43:48.319" v="1929" actId="5793"/>
        <pc:sldMkLst>
          <pc:docMk/>
          <pc:sldMk cId="4008708529" sldId="276"/>
        </pc:sldMkLst>
        <pc:spChg chg="mod">
          <ac:chgData name="JISSMOL JOSE" userId="603a09fef4923b81" providerId="LiveId" clId="{C4FFF555-92DA-4A61-A533-A818A4F48233}" dt="2024-12-05T15:43:19.815" v="1926" actId="113"/>
          <ac:spMkLst>
            <pc:docMk/>
            <pc:sldMk cId="4008708529" sldId="276"/>
            <ac:spMk id="2" creationId="{02617B62-2917-9196-EECF-78E99ACD9857}"/>
          </ac:spMkLst>
        </pc:spChg>
        <pc:spChg chg="mod">
          <ac:chgData name="JISSMOL JOSE" userId="603a09fef4923b81" providerId="LiveId" clId="{C4FFF555-92DA-4A61-A533-A818A4F48233}" dt="2024-12-05T15:43:48.319" v="1929" actId="5793"/>
          <ac:spMkLst>
            <pc:docMk/>
            <pc:sldMk cId="4008708529" sldId="276"/>
            <ac:spMk id="3" creationId="{F2E3E12D-45F1-0360-C94A-2C9A50D8598C}"/>
          </ac:spMkLst>
        </pc:spChg>
      </pc:sldChg>
      <pc:sldChg chg="modSp add mod">
        <pc:chgData name="JISSMOL JOSE" userId="603a09fef4923b81" providerId="LiveId" clId="{C4FFF555-92DA-4A61-A533-A818A4F48233}" dt="2024-12-05T15:45:18.710" v="2020" actId="20577"/>
        <pc:sldMkLst>
          <pc:docMk/>
          <pc:sldMk cId="3394557550" sldId="277"/>
        </pc:sldMkLst>
        <pc:spChg chg="mod">
          <ac:chgData name="JISSMOL JOSE" userId="603a09fef4923b81" providerId="LiveId" clId="{C4FFF555-92DA-4A61-A533-A818A4F48233}" dt="2024-12-05T15:44:12.077" v="1967" actId="20577"/>
          <ac:spMkLst>
            <pc:docMk/>
            <pc:sldMk cId="3394557550" sldId="277"/>
            <ac:spMk id="2" creationId="{459FC230-8A28-BF1B-7BB2-1EC7CB9D4B47}"/>
          </ac:spMkLst>
        </pc:spChg>
        <pc:spChg chg="mod">
          <ac:chgData name="JISSMOL JOSE" userId="603a09fef4923b81" providerId="LiveId" clId="{C4FFF555-92DA-4A61-A533-A818A4F48233}" dt="2024-12-05T15:45:18.710" v="2020" actId="20577"/>
          <ac:spMkLst>
            <pc:docMk/>
            <pc:sldMk cId="3394557550" sldId="277"/>
            <ac:spMk id="3" creationId="{CA9B1473-19CA-A770-22C1-7D3F37E92D1F}"/>
          </ac:spMkLst>
        </pc:spChg>
      </pc:sldChg>
      <pc:sldChg chg="modSp new mod">
        <pc:chgData name="JISSMOL JOSE" userId="603a09fef4923b81" providerId="LiveId" clId="{C4FFF555-92DA-4A61-A533-A818A4F48233}" dt="2024-12-05T15:47:04.959" v="2082" actId="5793"/>
        <pc:sldMkLst>
          <pc:docMk/>
          <pc:sldMk cId="1047949617" sldId="278"/>
        </pc:sldMkLst>
        <pc:spChg chg="mod">
          <ac:chgData name="JISSMOL JOSE" userId="603a09fef4923b81" providerId="LiveId" clId="{C4FFF555-92DA-4A61-A533-A818A4F48233}" dt="2024-12-05T15:46:07.974" v="2037"/>
          <ac:spMkLst>
            <pc:docMk/>
            <pc:sldMk cId="1047949617" sldId="278"/>
            <ac:spMk id="2" creationId="{1FAE0DFB-9E2A-A7C6-2299-5A3D26013ECB}"/>
          </ac:spMkLst>
        </pc:spChg>
        <pc:spChg chg="mod">
          <ac:chgData name="JISSMOL JOSE" userId="603a09fef4923b81" providerId="LiveId" clId="{C4FFF555-92DA-4A61-A533-A818A4F48233}" dt="2024-12-05T15:47:04.959" v="2082" actId="5793"/>
          <ac:spMkLst>
            <pc:docMk/>
            <pc:sldMk cId="1047949617" sldId="278"/>
            <ac:spMk id="3" creationId="{6C7529D1-3D63-81D3-43FD-D1CDA155FC8F}"/>
          </ac:spMkLst>
        </pc:spChg>
      </pc:sldChg>
      <pc:sldChg chg="modSp new mod">
        <pc:chgData name="JISSMOL JOSE" userId="603a09fef4923b81" providerId="LiveId" clId="{C4FFF555-92DA-4A61-A533-A818A4F48233}" dt="2024-12-05T15:50:08.319" v="2178" actId="5793"/>
        <pc:sldMkLst>
          <pc:docMk/>
          <pc:sldMk cId="3065319634" sldId="279"/>
        </pc:sldMkLst>
        <pc:spChg chg="mod">
          <ac:chgData name="JISSMOL JOSE" userId="603a09fef4923b81" providerId="LiveId" clId="{C4FFF555-92DA-4A61-A533-A818A4F48233}" dt="2024-12-05T15:47:28.647" v="2096" actId="113"/>
          <ac:spMkLst>
            <pc:docMk/>
            <pc:sldMk cId="3065319634" sldId="279"/>
            <ac:spMk id="2" creationId="{A890E61C-4F85-1366-D40F-37B8321BFAC3}"/>
          </ac:spMkLst>
        </pc:spChg>
        <pc:spChg chg="mod">
          <ac:chgData name="JISSMOL JOSE" userId="603a09fef4923b81" providerId="LiveId" clId="{C4FFF555-92DA-4A61-A533-A818A4F48233}" dt="2024-12-05T15:50:08.319" v="2178" actId="5793"/>
          <ac:spMkLst>
            <pc:docMk/>
            <pc:sldMk cId="3065319634" sldId="279"/>
            <ac:spMk id="3" creationId="{49AC70F1-2163-237B-4516-502091E5CB29}"/>
          </ac:spMkLst>
        </pc:spChg>
      </pc:sldChg>
      <pc:sldChg chg="addSp modSp new mod">
        <pc:chgData name="JISSMOL JOSE" userId="603a09fef4923b81" providerId="LiveId" clId="{C4FFF555-92DA-4A61-A533-A818A4F48233}" dt="2024-12-05T15:51:43.966" v="2191" actId="20577"/>
        <pc:sldMkLst>
          <pc:docMk/>
          <pc:sldMk cId="2274181881" sldId="280"/>
        </pc:sldMkLst>
        <pc:spChg chg="mod">
          <ac:chgData name="JISSMOL JOSE" userId="603a09fef4923b81" providerId="LiveId" clId="{C4FFF555-92DA-4A61-A533-A818A4F48233}" dt="2024-12-05T15:51:43.966" v="2191" actId="20577"/>
          <ac:spMkLst>
            <pc:docMk/>
            <pc:sldMk cId="2274181881" sldId="280"/>
            <ac:spMk id="3" creationId="{8EA4E213-F569-CE2E-2548-FC7AF130D74D}"/>
          </ac:spMkLst>
        </pc:spChg>
        <pc:spChg chg="add mod">
          <ac:chgData name="JISSMOL JOSE" userId="603a09fef4923b81" providerId="LiveId" clId="{C4FFF555-92DA-4A61-A533-A818A4F48233}" dt="2024-12-05T15:50:59.606" v="2182" actId="1076"/>
          <ac:spMkLst>
            <pc:docMk/>
            <pc:sldMk cId="2274181881" sldId="280"/>
            <ac:spMk id="4" creationId="{95F43678-563E-6DE6-55A0-5FE77316E619}"/>
          </ac:spMkLst>
        </pc:spChg>
        <pc:spChg chg="add mod">
          <ac:chgData name="JISSMOL JOSE" userId="603a09fef4923b81" providerId="LiveId" clId="{C4FFF555-92DA-4A61-A533-A818A4F48233}" dt="2024-12-05T15:50:59.606" v="2182" actId="1076"/>
          <ac:spMkLst>
            <pc:docMk/>
            <pc:sldMk cId="2274181881" sldId="280"/>
            <ac:spMk id="5" creationId="{6E7A4AD0-C4F6-67AD-16E3-4C025FFB1C19}"/>
          </ac:spMkLst>
        </pc:spChg>
        <pc:spChg chg="add mod">
          <ac:chgData name="JISSMOL JOSE" userId="603a09fef4923b81" providerId="LiveId" clId="{C4FFF555-92DA-4A61-A533-A818A4F48233}" dt="2024-12-05T15:50:59.606" v="2182" actId="1076"/>
          <ac:spMkLst>
            <pc:docMk/>
            <pc:sldMk cId="2274181881" sldId="280"/>
            <ac:spMk id="6" creationId="{059AE4B5-E2D2-5966-CB52-1F09272D7674}"/>
          </ac:spMkLst>
        </pc:spChg>
      </pc:sldChg>
      <pc:sldChg chg="modSp new mod ord">
        <pc:chgData name="JISSMOL JOSE" userId="603a09fef4923b81" providerId="LiveId" clId="{C4FFF555-92DA-4A61-A533-A818A4F48233}" dt="2024-12-05T16:59:22.493" v="2221"/>
        <pc:sldMkLst>
          <pc:docMk/>
          <pc:sldMk cId="711343321" sldId="281"/>
        </pc:sldMkLst>
        <pc:spChg chg="mod">
          <ac:chgData name="JISSMOL JOSE" userId="603a09fef4923b81" providerId="LiveId" clId="{C4FFF555-92DA-4A61-A533-A818A4F48233}" dt="2024-12-05T15:59:46.125" v="2215" actId="403"/>
          <ac:spMkLst>
            <pc:docMk/>
            <pc:sldMk cId="711343321" sldId="281"/>
            <ac:spMk id="2" creationId="{CAB19D45-C1BF-978A-6019-8D644BB1C5C3}"/>
          </ac:spMkLst>
        </pc:spChg>
      </pc:sldChg>
      <pc:sldChg chg="addSp delSp modSp new mod">
        <pc:chgData name="JISSMOL JOSE" userId="603a09fef4923b81" providerId="LiveId" clId="{C4FFF555-92DA-4A61-A533-A818A4F48233}" dt="2024-12-05T17:01:01.204" v="2223" actId="1076"/>
        <pc:sldMkLst>
          <pc:docMk/>
          <pc:sldMk cId="2929582898" sldId="282"/>
        </pc:sldMkLst>
        <pc:spChg chg="del">
          <ac:chgData name="JISSMOL JOSE" userId="603a09fef4923b81" providerId="LiveId" clId="{C4FFF555-92DA-4A61-A533-A818A4F48233}" dt="2024-12-05T17:00:57.576" v="2222"/>
          <ac:spMkLst>
            <pc:docMk/>
            <pc:sldMk cId="2929582898" sldId="282"/>
            <ac:spMk id="3" creationId="{BFCF6F8F-3E3D-8CF8-02E8-187A1BC57859}"/>
          </ac:spMkLst>
        </pc:spChg>
        <pc:picChg chg="add mod">
          <ac:chgData name="JISSMOL JOSE" userId="603a09fef4923b81" providerId="LiveId" clId="{C4FFF555-92DA-4A61-A533-A818A4F48233}" dt="2024-12-05T17:01:01.204" v="2223" actId="1076"/>
          <ac:picMkLst>
            <pc:docMk/>
            <pc:sldMk cId="2929582898" sldId="282"/>
            <ac:picMk id="5" creationId="{6534E164-8302-012F-6737-075EA560697F}"/>
          </ac:picMkLst>
        </pc:picChg>
      </pc:sldChg>
      <pc:sldChg chg="modSp new mod">
        <pc:chgData name="JISSMOL JOSE" userId="603a09fef4923b81" providerId="LiveId" clId="{C4FFF555-92DA-4A61-A533-A818A4F48233}" dt="2024-12-05T16:00:25.598" v="2219" actId="1076"/>
        <pc:sldMkLst>
          <pc:docMk/>
          <pc:sldMk cId="942208281" sldId="283"/>
        </pc:sldMkLst>
        <pc:spChg chg="mod">
          <ac:chgData name="JISSMOL JOSE" userId="603a09fef4923b81" providerId="LiveId" clId="{C4FFF555-92DA-4A61-A533-A818A4F48233}" dt="2024-12-05T16:00:25.598" v="2219" actId="1076"/>
          <ac:spMkLst>
            <pc:docMk/>
            <pc:sldMk cId="942208281" sldId="283"/>
            <ac:spMk id="3" creationId="{EE82C635-EF4F-C58C-5B2B-6FC47E8EBAF5}"/>
          </ac:spMkLst>
        </pc:spChg>
      </pc:sldChg>
      <pc:sldChg chg="addSp delSp modSp new mod">
        <pc:chgData name="JISSMOL JOSE" userId="603a09fef4923b81" providerId="LiveId" clId="{C4FFF555-92DA-4A61-A533-A818A4F48233}" dt="2024-12-05T17:09:53.451" v="2403" actId="20577"/>
        <pc:sldMkLst>
          <pc:docMk/>
          <pc:sldMk cId="337070085" sldId="284"/>
        </pc:sldMkLst>
        <pc:spChg chg="del mod">
          <ac:chgData name="JISSMOL JOSE" userId="603a09fef4923b81" providerId="LiveId" clId="{C4FFF555-92DA-4A61-A533-A818A4F48233}" dt="2024-12-05T17:03:10.387" v="2227" actId="478"/>
          <ac:spMkLst>
            <pc:docMk/>
            <pc:sldMk cId="337070085" sldId="284"/>
            <ac:spMk id="2" creationId="{D6CB839B-A74C-3F64-F630-D34912B3DFDE}"/>
          </ac:spMkLst>
        </pc:spChg>
        <pc:spChg chg="add mod">
          <ac:chgData name="JISSMOL JOSE" userId="603a09fef4923b81" providerId="LiveId" clId="{C4FFF555-92DA-4A61-A533-A818A4F48233}" dt="2024-12-05T17:09:53.451" v="2403" actId="20577"/>
          <ac:spMkLst>
            <pc:docMk/>
            <pc:sldMk cId="337070085" sldId="284"/>
            <ac:spMk id="3" creationId="{2B623D77-3FCE-DC37-DA7E-6B6C6F83A9F3}"/>
          </ac:spMkLst>
        </pc:spChg>
      </pc:sldChg>
      <pc:sldChg chg="addSp delSp modSp new mod">
        <pc:chgData name="JISSMOL JOSE" userId="603a09fef4923b81" providerId="LiveId" clId="{C4FFF555-92DA-4A61-A533-A818A4F48233}" dt="2024-12-05T17:35:31.298" v="3286" actId="1076"/>
        <pc:sldMkLst>
          <pc:docMk/>
          <pc:sldMk cId="2886550853" sldId="285"/>
        </pc:sldMkLst>
        <pc:spChg chg="mod">
          <ac:chgData name="JISSMOL JOSE" userId="603a09fef4923b81" providerId="LiveId" clId="{C4FFF555-92DA-4A61-A533-A818A4F48233}" dt="2024-12-05T17:35:28.294" v="3285" actId="14100"/>
          <ac:spMkLst>
            <pc:docMk/>
            <pc:sldMk cId="2886550853" sldId="285"/>
            <ac:spMk id="2" creationId="{06C51950-C1D7-9292-148F-8127D952429D}"/>
          </ac:spMkLst>
        </pc:spChg>
        <pc:spChg chg="del">
          <ac:chgData name="JISSMOL JOSE" userId="603a09fef4923b81" providerId="LiveId" clId="{C4FFF555-92DA-4A61-A533-A818A4F48233}" dt="2024-12-05T17:13:48.902" v="2405"/>
          <ac:spMkLst>
            <pc:docMk/>
            <pc:sldMk cId="2886550853" sldId="285"/>
            <ac:spMk id="3" creationId="{7FD28CB4-5B67-9122-B13B-8F1C34495309}"/>
          </ac:spMkLst>
        </pc:spChg>
        <pc:spChg chg="add mod">
          <ac:chgData name="JISSMOL JOSE" userId="603a09fef4923b81" providerId="LiveId" clId="{C4FFF555-92DA-4A61-A533-A818A4F48233}" dt="2024-12-05T17:35:31.298" v="3286" actId="1076"/>
          <ac:spMkLst>
            <pc:docMk/>
            <pc:sldMk cId="2886550853" sldId="285"/>
            <ac:spMk id="7" creationId="{362E81AC-87A8-6D24-B9C4-21319EE22BC8}"/>
          </ac:spMkLst>
        </pc:spChg>
        <pc:picChg chg="add del mod">
          <ac:chgData name="JISSMOL JOSE" userId="603a09fef4923b81" providerId="LiveId" clId="{C4FFF555-92DA-4A61-A533-A818A4F48233}" dt="2024-12-05T17:13:54.153" v="2407" actId="478"/>
          <ac:picMkLst>
            <pc:docMk/>
            <pc:sldMk cId="2886550853" sldId="285"/>
            <ac:picMk id="5" creationId="{7362348D-8F78-4695-E2D1-8610181F1E8A}"/>
          </ac:picMkLst>
        </pc:picChg>
      </pc:sldChg>
      <pc:sldChg chg="addSp delSp modSp new mod">
        <pc:chgData name="JISSMOL JOSE" userId="603a09fef4923b81" providerId="LiveId" clId="{C4FFF555-92DA-4A61-A533-A818A4F48233}" dt="2024-12-05T17:14:13.635" v="2415" actId="1076"/>
        <pc:sldMkLst>
          <pc:docMk/>
          <pc:sldMk cId="96334865" sldId="286"/>
        </pc:sldMkLst>
        <pc:spChg chg="add del">
          <ac:chgData name="JISSMOL JOSE" userId="603a09fef4923b81" providerId="LiveId" clId="{C4FFF555-92DA-4A61-A533-A818A4F48233}" dt="2024-12-05T17:14:03.518" v="2410" actId="22"/>
          <ac:spMkLst>
            <pc:docMk/>
            <pc:sldMk cId="96334865" sldId="286"/>
            <ac:spMk id="3" creationId="{A5A6E0E9-1016-F833-137D-8DC6081E9168}"/>
          </ac:spMkLst>
        </pc:spChg>
        <pc:picChg chg="add mod">
          <ac:chgData name="JISSMOL JOSE" userId="603a09fef4923b81" providerId="LiveId" clId="{C4FFF555-92DA-4A61-A533-A818A4F48233}" dt="2024-12-05T17:14:13.635" v="2415" actId="1076"/>
          <ac:picMkLst>
            <pc:docMk/>
            <pc:sldMk cId="96334865" sldId="286"/>
            <ac:picMk id="5" creationId="{0AEB20D6-E5DE-5035-12DA-2B6EDAF258D9}"/>
          </ac:picMkLst>
        </pc:picChg>
      </pc:sldChg>
      <pc:sldChg chg="modSp new mod">
        <pc:chgData name="JISSMOL JOSE" userId="603a09fef4923b81" providerId="LiveId" clId="{C4FFF555-92DA-4A61-A533-A818A4F48233}" dt="2024-12-05T17:27:16.422" v="2740" actId="20577"/>
        <pc:sldMkLst>
          <pc:docMk/>
          <pc:sldMk cId="1860170550" sldId="287"/>
        </pc:sldMkLst>
        <pc:spChg chg="mod">
          <ac:chgData name="JISSMOL JOSE" userId="603a09fef4923b81" providerId="LiveId" clId="{C4FFF555-92DA-4A61-A533-A818A4F48233}" dt="2024-12-05T17:25:36.841" v="2635" actId="20577"/>
          <ac:spMkLst>
            <pc:docMk/>
            <pc:sldMk cId="1860170550" sldId="287"/>
            <ac:spMk id="3" creationId="{3EBAAF1E-3071-83A3-7A41-1B0FF369FF38}"/>
          </ac:spMkLst>
        </pc:spChg>
        <pc:spChg chg="mod">
          <ac:chgData name="JISSMOL JOSE" userId="603a09fef4923b81" providerId="LiveId" clId="{C4FFF555-92DA-4A61-A533-A818A4F48233}" dt="2024-12-05T17:27:16.422" v="2740" actId="20577"/>
          <ac:spMkLst>
            <pc:docMk/>
            <pc:sldMk cId="1860170550" sldId="287"/>
            <ac:spMk id="4" creationId="{36E52483-1C34-3161-B4FC-2B905246A748}"/>
          </ac:spMkLst>
        </pc:spChg>
      </pc:sldChg>
      <pc:sldChg chg="modSp new mod">
        <pc:chgData name="JISSMOL JOSE" userId="603a09fef4923b81" providerId="LiveId" clId="{C4FFF555-92DA-4A61-A533-A818A4F48233}" dt="2024-12-05T17:39:26.221" v="3345" actId="20577"/>
        <pc:sldMkLst>
          <pc:docMk/>
          <pc:sldMk cId="1376307027" sldId="288"/>
        </pc:sldMkLst>
        <pc:spChg chg="mod">
          <ac:chgData name="JISSMOL JOSE" userId="603a09fef4923b81" providerId="LiveId" clId="{C4FFF555-92DA-4A61-A533-A818A4F48233}" dt="2024-12-05T17:39:26.221" v="3345" actId="20577"/>
          <ac:spMkLst>
            <pc:docMk/>
            <pc:sldMk cId="1376307027" sldId="288"/>
            <ac:spMk id="2" creationId="{8289B84C-ADE5-94F1-6310-E50AF42A1EF1}"/>
          </ac:spMkLst>
        </pc:spChg>
        <pc:spChg chg="mod">
          <ac:chgData name="JISSMOL JOSE" userId="603a09fef4923b81" providerId="LiveId" clId="{C4FFF555-92DA-4A61-A533-A818A4F48233}" dt="2024-12-05T17:38:48.445" v="3327" actId="27636"/>
          <ac:spMkLst>
            <pc:docMk/>
            <pc:sldMk cId="1376307027" sldId="288"/>
            <ac:spMk id="3" creationId="{7C629FEA-B663-E703-6421-222B6BC9DCFA}"/>
          </ac:spMkLst>
        </pc:spChg>
      </pc:sldChg>
      <pc:sldChg chg="modSp new mod">
        <pc:chgData name="JISSMOL JOSE" userId="603a09fef4923b81" providerId="LiveId" clId="{C4FFF555-92DA-4A61-A533-A818A4F48233}" dt="2024-12-05T17:45:03.098" v="3358"/>
        <pc:sldMkLst>
          <pc:docMk/>
          <pc:sldMk cId="173048890" sldId="289"/>
        </pc:sldMkLst>
        <pc:spChg chg="mod">
          <ac:chgData name="JISSMOL JOSE" userId="603a09fef4923b81" providerId="LiveId" clId="{C4FFF555-92DA-4A61-A533-A818A4F48233}" dt="2024-12-05T17:41:43.436" v="3352" actId="403"/>
          <ac:spMkLst>
            <pc:docMk/>
            <pc:sldMk cId="173048890" sldId="289"/>
            <ac:spMk id="2" creationId="{60493E43-6587-A7EF-ACF8-2577AEBFD31A}"/>
          </ac:spMkLst>
        </pc:spChg>
        <pc:spChg chg="mod">
          <ac:chgData name="JISSMOL JOSE" userId="603a09fef4923b81" providerId="LiveId" clId="{C4FFF555-92DA-4A61-A533-A818A4F48233}" dt="2024-12-05T17:45:03.098" v="3358"/>
          <ac:spMkLst>
            <pc:docMk/>
            <pc:sldMk cId="173048890" sldId="289"/>
            <ac:spMk id="3" creationId="{BF47E7E5-FB67-0616-5BEA-16671DA6A25F}"/>
          </ac:spMkLst>
        </pc:spChg>
      </pc:sldChg>
      <pc:sldChg chg="modSp new mod">
        <pc:chgData name="JISSMOL JOSE" userId="603a09fef4923b81" providerId="LiveId" clId="{C4FFF555-92DA-4A61-A533-A818A4F48233}" dt="2024-12-05T17:47:12.402" v="3371"/>
        <pc:sldMkLst>
          <pc:docMk/>
          <pc:sldMk cId="1749135789" sldId="290"/>
        </pc:sldMkLst>
        <pc:spChg chg="mod">
          <ac:chgData name="JISSMOL JOSE" userId="603a09fef4923b81" providerId="LiveId" clId="{C4FFF555-92DA-4A61-A533-A818A4F48233}" dt="2024-12-05T17:45:51.734" v="3363" actId="113"/>
          <ac:spMkLst>
            <pc:docMk/>
            <pc:sldMk cId="1749135789" sldId="290"/>
            <ac:spMk id="2" creationId="{E9410D7B-C790-9F00-D031-A7688D20E184}"/>
          </ac:spMkLst>
        </pc:spChg>
        <pc:spChg chg="mod">
          <ac:chgData name="JISSMOL JOSE" userId="603a09fef4923b81" providerId="LiveId" clId="{C4FFF555-92DA-4A61-A533-A818A4F48233}" dt="2024-12-05T17:47:12.402" v="3371"/>
          <ac:spMkLst>
            <pc:docMk/>
            <pc:sldMk cId="1749135789" sldId="290"/>
            <ac:spMk id="3" creationId="{B4753EFA-37FA-D43D-5DC5-894A9DC22522}"/>
          </ac:spMkLst>
        </pc:spChg>
      </pc:sldChg>
      <pc:sldChg chg="addSp delSp modSp new mod">
        <pc:chgData name="JISSMOL JOSE" userId="603a09fef4923b81" providerId="LiveId" clId="{C4FFF555-92DA-4A61-A533-A818A4F48233}" dt="2024-12-05T17:53:02.171" v="3416" actId="1076"/>
        <pc:sldMkLst>
          <pc:docMk/>
          <pc:sldMk cId="1781511948" sldId="291"/>
        </pc:sldMkLst>
        <pc:spChg chg="mod">
          <ac:chgData name="JISSMOL JOSE" userId="603a09fef4923b81" providerId="LiveId" clId="{C4FFF555-92DA-4A61-A533-A818A4F48233}" dt="2024-12-05T17:51:15.445" v="3397" actId="403"/>
          <ac:spMkLst>
            <pc:docMk/>
            <pc:sldMk cId="1781511948" sldId="291"/>
            <ac:spMk id="2" creationId="{70B1D579-3AC5-E26D-AFDC-CF01043BE55E}"/>
          </ac:spMkLst>
        </pc:spChg>
        <pc:spChg chg="del mod">
          <ac:chgData name="JISSMOL JOSE" userId="603a09fef4923b81" providerId="LiveId" clId="{C4FFF555-92DA-4A61-A533-A818A4F48233}" dt="2024-12-05T17:51:40.506" v="3399" actId="22"/>
          <ac:spMkLst>
            <pc:docMk/>
            <pc:sldMk cId="1781511948" sldId="291"/>
            <ac:spMk id="3" creationId="{18F1060E-811F-2006-7560-35BC7F3D91CD}"/>
          </ac:spMkLst>
        </pc:spChg>
        <pc:picChg chg="add mod ord">
          <ac:chgData name="JISSMOL JOSE" userId="603a09fef4923b81" providerId="LiveId" clId="{C4FFF555-92DA-4A61-A533-A818A4F48233}" dt="2024-12-05T17:52:19.258" v="3407" actId="14100"/>
          <ac:picMkLst>
            <pc:docMk/>
            <pc:sldMk cId="1781511948" sldId="291"/>
            <ac:picMk id="5" creationId="{E102E775-3B90-E58A-12FC-0229BBC3B71C}"/>
          </ac:picMkLst>
        </pc:picChg>
        <pc:picChg chg="add mod">
          <ac:chgData name="JISSMOL JOSE" userId="603a09fef4923b81" providerId="LiveId" clId="{C4FFF555-92DA-4A61-A533-A818A4F48233}" dt="2024-12-05T17:53:02.171" v="3416" actId="1076"/>
          <ac:picMkLst>
            <pc:docMk/>
            <pc:sldMk cId="1781511948" sldId="291"/>
            <ac:picMk id="7" creationId="{27FE6576-82FC-74AF-BE1C-1E53C35C7FAF}"/>
          </ac:picMkLst>
        </pc:picChg>
        <pc:picChg chg="add mod">
          <ac:chgData name="JISSMOL JOSE" userId="603a09fef4923b81" providerId="LiveId" clId="{C4FFF555-92DA-4A61-A533-A818A4F48233}" dt="2024-12-05T17:52:41.212" v="3412" actId="14100"/>
          <ac:picMkLst>
            <pc:docMk/>
            <pc:sldMk cId="1781511948" sldId="291"/>
            <ac:picMk id="9" creationId="{D7AE041F-546A-BDDD-E303-A86E9E713DDE}"/>
          </ac:picMkLst>
        </pc:picChg>
        <pc:picChg chg="add mod">
          <ac:chgData name="JISSMOL JOSE" userId="603a09fef4923b81" providerId="LiveId" clId="{C4FFF555-92DA-4A61-A533-A818A4F48233}" dt="2024-12-05T17:52:59.992" v="3415" actId="1076"/>
          <ac:picMkLst>
            <pc:docMk/>
            <pc:sldMk cId="1781511948" sldId="291"/>
            <ac:picMk id="11" creationId="{00E1C4D8-8834-8C71-D9E4-7AD62F4A8CD1}"/>
          </ac:picMkLst>
        </pc:picChg>
      </pc:sldChg>
      <pc:sldChg chg="modSp new mod">
        <pc:chgData name="JISSMOL JOSE" userId="603a09fef4923b81" providerId="LiveId" clId="{C4FFF555-92DA-4A61-A533-A818A4F48233}" dt="2024-12-05T18:00:55.596" v="3421" actId="404"/>
        <pc:sldMkLst>
          <pc:docMk/>
          <pc:sldMk cId="2631464211" sldId="292"/>
        </pc:sldMkLst>
        <pc:spChg chg="mod">
          <ac:chgData name="JISSMOL JOSE" userId="603a09fef4923b81" providerId="LiveId" clId="{C4FFF555-92DA-4A61-A533-A818A4F48233}" dt="2024-12-05T18:00:55.596" v="3421" actId="404"/>
          <ac:spMkLst>
            <pc:docMk/>
            <pc:sldMk cId="2631464211" sldId="292"/>
            <ac:spMk id="2" creationId="{F9613745-B792-674C-C6A2-53AA24C1A9F6}"/>
          </ac:spMkLst>
        </pc:spChg>
      </pc:sldChg>
      <pc:sldChg chg="modSp new mod">
        <pc:chgData name="JISSMOL JOSE" userId="603a09fef4923b81" providerId="LiveId" clId="{C4FFF555-92DA-4A61-A533-A818A4F48233}" dt="2024-12-05T18:10:33.429" v="3582" actId="20577"/>
        <pc:sldMkLst>
          <pc:docMk/>
          <pc:sldMk cId="756123591" sldId="293"/>
        </pc:sldMkLst>
        <pc:spChg chg="mod">
          <ac:chgData name="JISSMOL JOSE" userId="603a09fef4923b81" providerId="LiveId" clId="{C4FFF555-92DA-4A61-A533-A818A4F48233}" dt="2024-12-05T18:09:40.804" v="3528" actId="20577"/>
          <ac:spMkLst>
            <pc:docMk/>
            <pc:sldMk cId="756123591" sldId="293"/>
            <ac:spMk id="3" creationId="{EB2F09B9-70AB-8E66-6EAD-B4490F2CA158}"/>
          </ac:spMkLst>
        </pc:spChg>
        <pc:spChg chg="mod">
          <ac:chgData name="JISSMOL JOSE" userId="603a09fef4923b81" providerId="LiveId" clId="{C4FFF555-92DA-4A61-A533-A818A4F48233}" dt="2024-12-05T18:10:33.429" v="3582" actId="20577"/>
          <ac:spMkLst>
            <pc:docMk/>
            <pc:sldMk cId="756123591" sldId="293"/>
            <ac:spMk id="4" creationId="{AD858458-6173-0A5A-EF99-450D0008958E}"/>
          </ac:spMkLst>
        </pc:spChg>
        <pc:spChg chg="mod">
          <ac:chgData name="JISSMOL JOSE" userId="603a09fef4923b81" providerId="LiveId" clId="{C4FFF555-92DA-4A61-A533-A818A4F48233}" dt="2024-12-05T18:09:52.404" v="3556" actId="20577"/>
          <ac:spMkLst>
            <pc:docMk/>
            <pc:sldMk cId="756123591" sldId="293"/>
            <ac:spMk id="5" creationId="{48040F4D-BA51-EC41-1986-B493CB286BD5}"/>
          </ac:spMkLst>
        </pc:spChg>
        <pc:spChg chg="mod">
          <ac:chgData name="JISSMOL JOSE" userId="603a09fef4923b81" providerId="LiveId" clId="{C4FFF555-92DA-4A61-A533-A818A4F48233}" dt="2024-12-05T18:10:25.956" v="3580" actId="20577"/>
          <ac:spMkLst>
            <pc:docMk/>
            <pc:sldMk cId="756123591" sldId="293"/>
            <ac:spMk id="6" creationId="{DD24EF58-D14A-A82A-8F6D-F7B1D4C09CE2}"/>
          </ac:spMkLst>
        </pc:spChg>
      </pc:sldChg>
      <pc:sldChg chg="addSp modSp new mod">
        <pc:chgData name="JISSMOL JOSE" userId="603a09fef4923b81" providerId="LiveId" clId="{C4FFF555-92DA-4A61-A533-A818A4F48233}" dt="2024-12-05T18:11:02.114" v="3588" actId="1076"/>
        <pc:sldMkLst>
          <pc:docMk/>
          <pc:sldMk cId="4273363314" sldId="294"/>
        </pc:sldMkLst>
        <pc:picChg chg="add mod">
          <ac:chgData name="JISSMOL JOSE" userId="603a09fef4923b81" providerId="LiveId" clId="{C4FFF555-92DA-4A61-A533-A818A4F48233}" dt="2024-12-05T18:11:02.114" v="3588" actId="1076"/>
          <ac:picMkLst>
            <pc:docMk/>
            <pc:sldMk cId="4273363314" sldId="294"/>
            <ac:picMk id="3" creationId="{F9E92AD2-6336-12EC-6379-2431B85FC0F1}"/>
          </ac:picMkLst>
        </pc:picChg>
      </pc:sldChg>
      <pc:sldChg chg="modSp new mod">
        <pc:chgData name="JISSMOL JOSE" userId="603a09fef4923b81" providerId="LiveId" clId="{C4FFF555-92DA-4A61-A533-A818A4F48233}" dt="2024-12-05T18:17:38.021" v="4107" actId="20577"/>
        <pc:sldMkLst>
          <pc:docMk/>
          <pc:sldMk cId="1258530133" sldId="295"/>
        </pc:sldMkLst>
        <pc:spChg chg="mod">
          <ac:chgData name="JISSMOL JOSE" userId="603a09fef4923b81" providerId="LiveId" clId="{C4FFF555-92DA-4A61-A533-A818A4F48233}" dt="2024-12-05T18:12:45.524" v="3632" actId="113"/>
          <ac:spMkLst>
            <pc:docMk/>
            <pc:sldMk cId="1258530133" sldId="295"/>
            <ac:spMk id="2" creationId="{C35DC198-DBE7-1765-27B7-DD776C8A065D}"/>
          </ac:spMkLst>
        </pc:spChg>
        <pc:spChg chg="mod">
          <ac:chgData name="JISSMOL JOSE" userId="603a09fef4923b81" providerId="LiveId" clId="{C4FFF555-92DA-4A61-A533-A818A4F48233}" dt="2024-12-05T18:12:49.340" v="3638" actId="20577"/>
          <ac:spMkLst>
            <pc:docMk/>
            <pc:sldMk cId="1258530133" sldId="295"/>
            <ac:spMk id="3" creationId="{17F4F5DE-28D6-05CB-E492-A33C16F52DAB}"/>
          </ac:spMkLst>
        </pc:spChg>
        <pc:spChg chg="mod">
          <ac:chgData name="JISSMOL JOSE" userId="603a09fef4923b81" providerId="LiveId" clId="{C4FFF555-92DA-4A61-A533-A818A4F48233}" dt="2024-12-05T18:17:12.601" v="4011" actId="27636"/>
          <ac:spMkLst>
            <pc:docMk/>
            <pc:sldMk cId="1258530133" sldId="295"/>
            <ac:spMk id="4" creationId="{046DC085-16CD-A8DF-0120-BE5C6F2F7AE6}"/>
          </ac:spMkLst>
        </pc:spChg>
        <pc:spChg chg="mod">
          <ac:chgData name="JISSMOL JOSE" userId="603a09fef4923b81" providerId="LiveId" clId="{C4FFF555-92DA-4A61-A533-A818A4F48233}" dt="2024-12-05T18:13:04.901" v="3647" actId="20577"/>
          <ac:spMkLst>
            <pc:docMk/>
            <pc:sldMk cId="1258530133" sldId="295"/>
            <ac:spMk id="5" creationId="{DC9E777C-A147-D50F-618F-621B77AF1D8E}"/>
          </ac:spMkLst>
        </pc:spChg>
        <pc:spChg chg="mod">
          <ac:chgData name="JISSMOL JOSE" userId="603a09fef4923b81" providerId="LiveId" clId="{C4FFF555-92DA-4A61-A533-A818A4F48233}" dt="2024-12-05T18:17:38.021" v="4107" actId="20577"/>
          <ac:spMkLst>
            <pc:docMk/>
            <pc:sldMk cId="1258530133" sldId="295"/>
            <ac:spMk id="6" creationId="{1762922F-735B-53D1-4CC0-ED408417FB6D}"/>
          </ac:spMkLst>
        </pc:spChg>
      </pc:sldChg>
      <pc:sldChg chg="modSp new mod">
        <pc:chgData name="JISSMOL JOSE" userId="603a09fef4923b81" providerId="LiveId" clId="{C4FFF555-92DA-4A61-A533-A818A4F48233}" dt="2024-12-05T18:21:16.636" v="4329" actId="20577"/>
        <pc:sldMkLst>
          <pc:docMk/>
          <pc:sldMk cId="3531237407" sldId="296"/>
        </pc:sldMkLst>
        <pc:spChg chg="mod">
          <ac:chgData name="JISSMOL JOSE" userId="603a09fef4923b81" providerId="LiveId" clId="{C4FFF555-92DA-4A61-A533-A818A4F48233}" dt="2024-12-05T18:18:07.782" v="4116" actId="122"/>
          <ac:spMkLst>
            <pc:docMk/>
            <pc:sldMk cId="3531237407" sldId="296"/>
            <ac:spMk id="2" creationId="{C881C76E-FDA6-1386-9798-0D7FCF43B91D}"/>
          </ac:spMkLst>
        </pc:spChg>
        <pc:spChg chg="mod">
          <ac:chgData name="JISSMOL JOSE" userId="603a09fef4923b81" providerId="LiveId" clId="{C4FFF555-92DA-4A61-A533-A818A4F48233}" dt="2024-12-05T18:21:16.636" v="4329" actId="20577"/>
          <ac:spMkLst>
            <pc:docMk/>
            <pc:sldMk cId="3531237407" sldId="296"/>
            <ac:spMk id="3" creationId="{2CB1F5E2-14B1-A7C9-C44E-D3CA1EE2DF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6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AB777C-2D46-4B2D-9EF2-3755C3D4B49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740E70-8909-485B-AC6D-2BDA7B89ED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0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B916-AD49-9AEC-93EC-57A21416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A0636-311A-8532-7FE1-3C9751395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5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6E73-683D-0488-DFB6-6870D69D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638" y="219561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dirty="0"/>
              <a:t>Data Connectivity Modes</a:t>
            </a:r>
          </a:p>
        </p:txBody>
      </p:sp>
    </p:spTree>
    <p:extLst>
      <p:ext uri="{BB962C8B-B14F-4D97-AF65-F5344CB8AC3E}">
        <p14:creationId xmlns:p14="http://schemas.microsoft.com/office/powerpoint/2010/main" val="31307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4EE6-5403-8FBB-3503-8C25843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IMPORT MODE/offline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8161-082B-E2BD-3C4A-37889ED4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has </a:t>
            </a:r>
            <a:r>
              <a:rPr lang="en-US" b="1" dirty="0"/>
              <a:t>three main modes</a:t>
            </a:r>
            <a:r>
              <a:rPr lang="en-US" dirty="0"/>
              <a:t> to bring in data. Think of these modes as </a:t>
            </a:r>
            <a:r>
              <a:rPr lang="en-US" b="1" dirty="0"/>
              <a:t>different ways to access and use data</a:t>
            </a:r>
            <a:r>
              <a:rPr lang="en-US" dirty="0"/>
              <a:t> for your reports.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copy-pasting data</a:t>
            </a:r>
            <a:r>
              <a:rPr lang="en-US" dirty="0"/>
              <a:t> from a book into your notebook. The data is </a:t>
            </a:r>
            <a:r>
              <a:rPr lang="en-US" b="1" dirty="0"/>
              <a:t>brought into Power BI and saved inside it</a:t>
            </a:r>
            <a:r>
              <a:rPr lang="en-US" dirty="0"/>
              <a:t>.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takes a snapshot of your data and stores it in the Power BI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don’t need to stay connected to the original data source all the time.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B2D9-7CA8-30FE-9C23-BAA923E5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AB87-F2C8-A5BE-936B-8CD097B4D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762" y="1737360"/>
            <a:ext cx="4937760" cy="736282"/>
          </a:xfrm>
        </p:spPr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6B52A-FCB5-0E69-C915-01BB8124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321" y="2341701"/>
            <a:ext cx="4937760" cy="40350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Complex calculations possible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Can see data in table 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 features of </a:t>
            </a:r>
            <a:r>
              <a:rPr lang="en-US" dirty="0" err="1"/>
              <a:t>powerBI</a:t>
            </a:r>
            <a:r>
              <a:rPr lang="en-US" dirty="0"/>
              <a:t> can be used for the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Make our work faster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Easy data accessing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Fast report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Any change in data can be seen in table 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High performance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0D497-F2AA-DA6D-C9E8-1728E1B72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6962" y="1737360"/>
            <a:ext cx="4937760" cy="736282"/>
          </a:xfrm>
        </p:spPr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EF277-D7B9-B408-FDC6-CB0C50B8D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56962" y="2341701"/>
            <a:ext cx="4937760" cy="337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More space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Refresh is a need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Difficult to  obtain real time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size should be limited. Can’t load huge data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3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CFC5-9DBB-5BAA-DDB4-1C9EEE82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Refresh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4FD3-E01F-ECC2-965D-CE2DFD80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/>
              <a:t>Manual Refresh:-Manually trigger a data refresh in power BI desktop. If no need of frequent updates we use this. </a:t>
            </a:r>
            <a:r>
              <a:rPr lang="en-US" sz="8000" dirty="0" err="1"/>
              <a:t>Eg</a:t>
            </a:r>
            <a:r>
              <a:rPr lang="en-US" sz="8000" dirty="0"/>
              <a:t>: Monthly sales of a company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/>
              <a:t>Scheduled refresh:- Automate Data fresh at a specific time or intervals </a:t>
            </a:r>
            <a:r>
              <a:rPr lang="en-US" sz="8000" dirty="0" err="1"/>
              <a:t>eg:Weekly</a:t>
            </a:r>
            <a:r>
              <a:rPr lang="en-US" sz="8000" dirty="0"/>
              <a:t> report of a company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8000" dirty="0"/>
              <a:t>Incremental Refresh:-Only new and updated data is reloaded rather than the original full dataset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dirty="0" err="1"/>
              <a:t>Eg</a:t>
            </a:r>
            <a:r>
              <a:rPr lang="en-US" sz="8000" dirty="0"/>
              <a:t>: Company stores daily transaction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812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3239-339D-50D8-8512-B35A02A2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DIRECT QUERY MODE/ONLINE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0A21-3965-21EC-7646-CBF81E5C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stays in </a:t>
            </a:r>
            <a:r>
              <a:rPr lang="en-US" dirty="0" err="1"/>
              <a:t>orginal</a:t>
            </a:r>
            <a:r>
              <a:rPr lang="en-US" dirty="0"/>
              <a:t>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 time you interact with a visual power BI send a query to the source to get the latest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 refresh is needed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reading from the book directly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your grades are stored online (like in Google Sheets or a database), Power BI will show the grades live whenever you open the report.</a:t>
            </a:r>
          </a:p>
        </p:txBody>
      </p:sp>
    </p:spTree>
    <p:extLst>
      <p:ext uri="{BB962C8B-B14F-4D97-AF65-F5344CB8AC3E}">
        <p14:creationId xmlns:p14="http://schemas.microsoft.com/office/powerpoint/2010/main" val="2151741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1B60-54C1-326A-DA4D-E36376C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AE6C-BB9E-C39F-3A92-7697FEB3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91706"/>
            <a:ext cx="4937760" cy="736282"/>
          </a:xfrm>
        </p:spPr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14BB4-129F-57D7-DA53-2D6F7B9AEC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Up to date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 time data </a:t>
            </a:r>
            <a:r>
              <a:rPr lang="en-US" dirty="0" err="1"/>
              <a:t>acess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 storage use of </a:t>
            </a:r>
            <a:r>
              <a:rPr lang="en-US" dirty="0" err="1"/>
              <a:t>powerBI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refresh is needed all the 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142A6-7564-47DB-636B-8D260EE09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CBA4A-A3D6-E93B-C169-F70FD2410C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Slower than import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Can’t use all features of </a:t>
            </a:r>
            <a:r>
              <a:rPr lang="en-US" dirty="0" err="1"/>
              <a:t>powerBi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DAX query is not in 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Less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Internet connectivity is must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Can’t see in table 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 possible to do calculations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6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E7CD-F58D-BA41-E47B-A97DC752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LIVE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005C-EE70-16EE-AAFD-562E16F9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watching a live stream of a favorite movie</a:t>
            </a:r>
          </a:p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connects to an external model (like a pre-made report or data cube)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can’t edit or change the original data, just use it to create visuals.</a:t>
            </a:r>
          </a:p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 for using pre-organized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rely on the external system for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teacher sets up a live data report of class performance. You connect to it and create charts using the data but can’t change the teacher’s report.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3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5088-AA54-A155-0D55-AB3B6C3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Mode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A50470-534A-3AA5-D4C5-8ECB9E026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54980"/>
            <a:ext cx="8955208" cy="280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your data doesn’t change often and you want fast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Query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your data changes frequently, and you need live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you're working with a shared or pre-built data source. </a:t>
            </a:r>
          </a:p>
          <a:p>
            <a:r>
              <a:rPr lang="en-US" sz="1600" b="1" dirty="0"/>
              <a:t>In Simple Words: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Import Mode</a:t>
            </a:r>
            <a:r>
              <a:rPr lang="en-US" sz="1600" dirty="0"/>
              <a:t>: Copy the data into Power BI (fast, works offline).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DirectQuery</a:t>
            </a:r>
            <a:r>
              <a:rPr lang="en-US" sz="1600" dirty="0"/>
              <a:t>: Read data directly from the source (live but slower).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Live Connection</a:t>
            </a:r>
            <a:r>
              <a:rPr lang="en-US" sz="1600" dirty="0"/>
              <a:t>: Stream data from an external shared model (great for teamwork).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9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99680-7879-8C19-17FE-A1EFF8ADBCAE}"/>
              </a:ext>
            </a:extLst>
          </p:cNvPr>
          <p:cNvSpPr txBox="1"/>
          <p:nvPr/>
        </p:nvSpPr>
        <p:spPr>
          <a:xfrm>
            <a:off x="1283367" y="2197768"/>
            <a:ext cx="9954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27588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F8F-5650-AFB6-6395-5490C27E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BI Desktop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1DD920-3D21-288F-CA32-53650CAC5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257249"/>
            <a:ext cx="89979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main app you install on your computer to create reports and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You 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your charts, graphs, and tables using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Imagine you have a spreadsheet of your test scores. In Power BI Desktop,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turn that data into pie charts or bar graphs. </a:t>
            </a:r>
          </a:p>
        </p:txBody>
      </p:sp>
    </p:spTree>
    <p:extLst>
      <p:ext uri="{BB962C8B-B14F-4D97-AF65-F5344CB8AC3E}">
        <p14:creationId xmlns:p14="http://schemas.microsoft.com/office/powerpoint/2010/main" val="2205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DF61-6061-0D6A-7572-7E3E9D93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Report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6720-392D-2377-9D0F-0CCEBDA4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dashboards and reports ,by adding charts ,visuals and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you see:-Canva where we can drag visuals , customize their appearance and add slicers to   filter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Use:-show your grade for an year in a bar chart or pie chart –this is where you create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(visualization pane - build visuals –add data to your visuals)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9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D6B2-CAC1-D3DF-E88F-B7CB8C7B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AEBB-F9A8-2A2E-6C00-84A94B07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 Power BI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A cloud platform (online website) where you can share your reports and dashboards with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You Do</a:t>
            </a:r>
            <a:r>
              <a:rPr lang="en-US" dirty="0"/>
              <a:t>: Upload your reports to share with your teacher, friends, or teammates.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After making your report about test scores in Desktop, you upload it online to show your teacher.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84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7B62-2917-9196-EECF-78E99ACD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POWERBI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E12D-45F1-0360-C94A-2C9A50D8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 BI Mobile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Apps for your phone or tablet to view reports and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You Do</a:t>
            </a:r>
            <a:r>
              <a:rPr lang="en-US" dirty="0"/>
              <a:t>: Check your data reports anytime,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You can see your test score charts on your phone while on the bus.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0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53B86-052C-09B3-65C7-4D009659F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C230-8A28-BF1B-7BB2-1EC7CB9D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1473-19CA-A770-22C1-7D3F37E92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EXTRACTION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TRANSFORMATION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39455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0DFB-9E2A-A7C6-2299-5A3D2601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PIVOT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29D1-3D63-81D3-43FD-D1CDA15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ORGANIZE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MODELING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A tool to perform complex calculations and build data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You Do</a:t>
            </a:r>
            <a:r>
              <a:rPr lang="en-US" dirty="0"/>
              <a:t>: Create relationships between tables or perform advanced math on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If you have separate tables for "Subjects" and "Scores," Power Pivot connects them so you can analyze the scores by subject.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4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61C-4F85-1366-D40F-37B8321B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Power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70F1-2163-237B-4516-502091E5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Visualization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Proper Designing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Presentation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Publish to </a:t>
            </a:r>
            <a:r>
              <a:rPr lang="en-US" dirty="0" err="1"/>
              <a:t>powerBI</a:t>
            </a:r>
            <a:r>
              <a:rPr lang="en-US" dirty="0"/>
              <a:t> service</a:t>
            </a:r>
          </a:p>
          <a:p>
            <a:r>
              <a:rPr lang="en-US" b="1" dirty="0"/>
              <a:t>Power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A tool to create interactive visuals and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You Do</a:t>
            </a:r>
            <a:r>
              <a:rPr lang="en-US" dirty="0"/>
              <a:t>: Drag and drop data to create dynamic reports that you can explore.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Build a bar chart that updates when you click on "Math" to focus on Math scores.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1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A1AD-05BF-F01C-7FBB-0E8D16E3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E213-F569-CE2E-2548-FC7AF130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Power </a:t>
            </a:r>
            <a:r>
              <a:rPr lang="en-US" dirty="0" err="1"/>
              <a:t>Map:What</a:t>
            </a:r>
            <a:r>
              <a:rPr lang="en-US" dirty="0"/>
              <a:t> It Is: A tool to create 3D maps of data.</a:t>
            </a:r>
          </a:p>
          <a:p>
            <a:r>
              <a:rPr lang="en-US" dirty="0"/>
              <a:t>What You Do: Visualize data on a map (e.g., locations or regions).</a:t>
            </a:r>
          </a:p>
          <a:p>
            <a:r>
              <a:rPr lang="en-US" dirty="0"/>
              <a:t>Example: Show your classmates' locations on a map to see where everyone lives.</a:t>
            </a:r>
          </a:p>
          <a:p>
            <a:r>
              <a:rPr lang="en-US" dirty="0"/>
              <a:t>8. Power Q&amp;A</a:t>
            </a:r>
          </a:p>
          <a:p>
            <a:r>
              <a:rPr lang="en-US" dirty="0"/>
              <a:t>What It Is: A question-and-answer feature to ask about your data in plain English.</a:t>
            </a:r>
          </a:p>
          <a:p>
            <a:r>
              <a:rPr lang="en-US" dirty="0"/>
              <a:t>What You Do: Type a question, and it creates a visual for you.</a:t>
            </a:r>
          </a:p>
          <a:p>
            <a:r>
              <a:rPr lang="en-US" dirty="0"/>
              <a:t>Example: You type, "What is the average Math score?" and it shows the answer as a chart.</a:t>
            </a:r>
          </a:p>
        </p:txBody>
      </p:sp>
    </p:spTree>
    <p:extLst>
      <p:ext uri="{BB962C8B-B14F-4D97-AF65-F5344CB8AC3E}">
        <p14:creationId xmlns:p14="http://schemas.microsoft.com/office/powerpoint/2010/main" val="227418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E47-D7AC-202B-E012-AA112732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C635-EF4F-C58C-5B2B-6FC47E8EB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1671"/>
            <a:ext cx="10058400" cy="4023360"/>
          </a:xfrm>
        </p:spPr>
        <p:txBody>
          <a:bodyPr/>
          <a:lstStyle/>
          <a:p>
            <a:r>
              <a:rPr lang="en-US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 Desktop</a:t>
            </a:r>
            <a:r>
              <a:rPr lang="en-US" dirty="0"/>
              <a:t>: Create reports and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 Service</a:t>
            </a:r>
            <a:r>
              <a:rPr lang="en-US" dirty="0"/>
              <a:t>: Share your reports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 Mobile Apps</a:t>
            </a:r>
            <a:r>
              <a:rPr lang="en-US" dirty="0"/>
              <a:t>: Check reports on your phone.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Query</a:t>
            </a:r>
            <a:r>
              <a:rPr lang="en-US" dirty="0"/>
              <a:t>: Clean and prepare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Pivot</a:t>
            </a:r>
            <a:r>
              <a:rPr lang="en-US" dirty="0"/>
              <a:t>: Do calculations and connect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View</a:t>
            </a:r>
            <a:r>
              <a:rPr lang="en-US" dirty="0"/>
              <a:t>: Build interactive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Map</a:t>
            </a:r>
            <a:r>
              <a:rPr lang="en-US" dirty="0"/>
              <a:t>: Show data on a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Q&amp;A</a:t>
            </a:r>
            <a:r>
              <a:rPr lang="en-US" dirty="0"/>
              <a:t>: Ask questions about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0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9D45-C1BF-978A-6019-8D644BB1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74" y="248437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711343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623D77-3FCE-DC37-DA7E-6B6C6F83A9F3}"/>
              </a:ext>
            </a:extLst>
          </p:cNvPr>
          <p:cNvSpPr txBox="1"/>
          <p:nvPr/>
        </p:nvSpPr>
        <p:spPr>
          <a:xfrm>
            <a:off x="1211179" y="2286000"/>
            <a:ext cx="99508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What is Data Modeling?</a:t>
            </a:r>
            <a:br>
              <a:rPr lang="en-US" dirty="0"/>
            </a:br>
            <a:r>
              <a:rPr lang="en-US" dirty="0"/>
              <a:t>Think of </a:t>
            </a:r>
            <a:r>
              <a:rPr lang="en-US" b="1" dirty="0"/>
              <a:t>data modeling</a:t>
            </a:r>
            <a:r>
              <a:rPr lang="en-US" dirty="0"/>
              <a:t> like building a blueprint for your data.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It’s a way to organize and connect your data so that Power BI can understand how things are related.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Once the relationships are set, you can create cool charts and reports without confusion.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Create a build a relationship between Fact Table and Dimension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Star Schema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Snow Flakes Schema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0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F563-D42A-3037-7CB1-758AD664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4E164-8302-012F-6737-075EA560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77" y="1737360"/>
            <a:ext cx="5937601" cy="4022725"/>
          </a:xfrm>
        </p:spPr>
      </p:pic>
    </p:spTree>
    <p:extLst>
      <p:ext uri="{BB962C8B-B14F-4D97-AF65-F5344CB8AC3E}">
        <p14:creationId xmlns:p14="http://schemas.microsoft.com/office/powerpoint/2010/main" val="292958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593-CE5E-5B13-62E4-CE375C65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VIEW/TABLE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29A-49EE-7072-3E1E-E71FB29F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where you look at your </a:t>
            </a:r>
            <a:r>
              <a:rPr lang="en-US" b="1" dirty="0"/>
              <a:t>raw data –details of the 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you see:-</a:t>
            </a:r>
            <a:r>
              <a:rPr lang="en-US" b="1" dirty="0"/>
              <a:t>Rows and columns ,</a:t>
            </a:r>
            <a:r>
              <a:rPr lang="en-US" dirty="0"/>
              <a:t>you can clean or edit the data 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case: Fix if we see a missing value</a:t>
            </a:r>
          </a:p>
        </p:txBody>
      </p:sp>
    </p:spTree>
    <p:extLst>
      <p:ext uri="{BB962C8B-B14F-4D97-AF65-F5344CB8AC3E}">
        <p14:creationId xmlns:p14="http://schemas.microsoft.com/office/powerpoint/2010/main" val="198563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B20D6-E5DE-5035-12DA-2B6EDAF2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20" y="237403"/>
            <a:ext cx="7828960" cy="58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4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3E54-4D15-1D64-7378-627D8076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AF1E-3071-83A3-7A41-1B0FF369F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Primary Key of another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have null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have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Present in Fact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find relationship of tables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52483-1C34-3161-B4FC-2B905246A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Unique/Distinct </a:t>
            </a:r>
            <a:r>
              <a:rPr lang="en-US" dirty="0" err="1"/>
              <a:t>Idetifier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 in Dimension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Explain each 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70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950-C1D7-9292-148F-8127D952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8429"/>
          </a:xfrm>
        </p:spPr>
        <p:txBody>
          <a:bodyPr/>
          <a:lstStyle/>
          <a:p>
            <a:pPr algn="ctr"/>
            <a:r>
              <a:rPr lang="en-US" b="1" dirty="0"/>
              <a:t>How to find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2E81AC-87A8-6D24-B9C4-21319EE2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5" y="1304224"/>
            <a:ext cx="10058400" cy="46313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Primary Key and Foreign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Purpose :-Fact table –Data Analysis .Dimension table-Process or flow of the 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Hierarchy:-FT-NO DT-YES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Records –Fact-</a:t>
            </a:r>
            <a:r>
              <a:rPr lang="en-US" dirty="0" err="1"/>
              <a:t>more,DT</a:t>
            </a:r>
            <a:r>
              <a:rPr lang="en-US" dirty="0"/>
              <a:t>-less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Atributes</a:t>
            </a:r>
            <a:r>
              <a:rPr lang="en-US" dirty="0"/>
              <a:t>-DT-</a:t>
            </a:r>
            <a:r>
              <a:rPr lang="en-US" dirty="0" err="1"/>
              <a:t>more,Fact</a:t>
            </a:r>
            <a:r>
              <a:rPr lang="en-US" dirty="0"/>
              <a:t>- less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Frequency-Fact –more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Growth vertically-</a:t>
            </a:r>
            <a:r>
              <a:rPr lang="en-US" dirty="0" err="1"/>
              <a:t>Fact,Horizontally</a:t>
            </a:r>
            <a:r>
              <a:rPr lang="en-US" dirty="0"/>
              <a:t>-Dimension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Type: Fact-Numeric Dimension-Text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Model: Fact table –</a:t>
            </a:r>
            <a:r>
              <a:rPr lang="en-US" dirty="0" err="1"/>
              <a:t>less,DT</a:t>
            </a:r>
            <a:r>
              <a:rPr lang="en-US" dirty="0"/>
              <a:t>-more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50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B84C-ADE5-94F1-6310-E50AF42A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9FEA-B663-E703-6421-222B6BC9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Why Do We Need Data Structures?</a:t>
            </a:r>
          </a:p>
          <a:p>
            <a:r>
              <a:rPr lang="en-US" dirty="0"/>
              <a:t>In </a:t>
            </a:r>
            <a:r>
              <a:rPr lang="en-US" b="1" dirty="0"/>
              <a:t>data modeling</a:t>
            </a:r>
            <a:r>
              <a:rPr lang="en-US" dirty="0"/>
              <a:t>, </a:t>
            </a:r>
            <a:r>
              <a:rPr lang="en-US" b="1" dirty="0"/>
              <a:t>data structures</a:t>
            </a:r>
            <a:r>
              <a:rPr lang="en-US" dirty="0"/>
              <a:t> are the ways we organize and represent data to make it easy to store, retrieve, and analyze. It’s like creating a blueprint for how data is arranged in a database or system.</a:t>
            </a:r>
          </a:p>
          <a:p>
            <a:r>
              <a:rPr lang="en-US" b="1" dirty="0"/>
              <a:t>Why Are Data Structures Important in Data Modeling?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Organize 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Structures like tables and hierarchies make it easier to store and retrieve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Connect Information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Relationships and keys link different parts of the data, helping you see the bigger picture.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Ensure Accuracy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Data types and keys prevent mistakes, like storing a name in a "Grade" column.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Enable Analysis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Structures like hierarchies and schemas help analyze and visualize data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7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3E43-6587-A7EF-ACF8-2577AEBF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Star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7E7E5-FB67-0616-5BEA-16671DA6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832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What is it?</a:t>
            </a:r>
            <a:br>
              <a:rPr lang="en-US" dirty="0"/>
            </a:br>
            <a:r>
              <a:rPr lang="en-US" dirty="0"/>
              <a:t>The star schema is a simple structure where one </a:t>
            </a:r>
            <a:r>
              <a:rPr lang="en-US" b="1" dirty="0"/>
              <a:t>central table</a:t>
            </a:r>
            <a:r>
              <a:rPr lang="en-US" dirty="0"/>
              <a:t> (called a </a:t>
            </a:r>
            <a:r>
              <a:rPr lang="en-US" b="1" dirty="0"/>
              <a:t>fact table</a:t>
            </a:r>
            <a:r>
              <a:rPr lang="en-US" dirty="0"/>
              <a:t>) is surrounded by smaller tables (called </a:t>
            </a:r>
            <a:r>
              <a:rPr lang="en-US" b="1" dirty="0"/>
              <a:t>dimension tables</a:t>
            </a:r>
            <a:r>
              <a:rPr lang="en-US" dirty="0"/>
              <a:t>) that describe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you draw it, the design looks like a star—one big table in the center with lines connecting it to smaller tables around it.</a:t>
            </a:r>
          </a:p>
        </p:txBody>
      </p:sp>
    </p:spTree>
    <p:extLst>
      <p:ext uri="{BB962C8B-B14F-4D97-AF65-F5344CB8AC3E}">
        <p14:creationId xmlns:p14="http://schemas.microsoft.com/office/powerpoint/2010/main" val="173048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0D7B-C790-9F00-D031-A7688D20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Snowflake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3EFA-37FA-D43D-5DC5-894A9DC2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snowflake schema is a more complex version of the star schema. In this design, the dimension tables are further broken down into sub-dimension tables, creating a more detailed and normalized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Why It’s Called a Snowflake?</a:t>
            </a:r>
            <a:br>
              <a:rPr lang="en-US" dirty="0"/>
            </a:br>
            <a:r>
              <a:rPr lang="en-US" dirty="0"/>
              <a:t>If you draw it, the design looks like a snowflake—dimension tables are split into multiple levels.</a:t>
            </a:r>
          </a:p>
          <a:p>
            <a:r>
              <a:rPr lang="en-US" b="1" dirty="0"/>
              <a:t>Key Features of Snowflake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Fact Table</a:t>
            </a:r>
            <a:r>
              <a:rPr lang="en-US" dirty="0"/>
              <a:t>: Same as in the star schema, stores the main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Normalized Dimension Tables</a:t>
            </a:r>
            <a:r>
              <a:rPr lang="en-US" dirty="0"/>
              <a:t>: Dimension tables are split into smaller tables to remove duplicate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5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D579-3AC5-E26D-AFDC-CF01043B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Normalization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2E775-3B90-E58A-12FC-0229BBC3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21" y="1895261"/>
            <a:ext cx="3928289" cy="1533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E6576-82FC-74AF-BE1C-1E53C35C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15" y="1895261"/>
            <a:ext cx="4024541" cy="1581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AE041F-546A-BDDD-E303-A86E9E71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08473"/>
            <a:ext cx="3928289" cy="1552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1C4D8-8834-8C71-D9E4-7AD62F4A8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815" y="3602064"/>
            <a:ext cx="418298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1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92AD2-6336-12EC-6379-2431B85FC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26" y="258188"/>
            <a:ext cx="6014573" cy="591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198-DBE7-1765-27B7-DD776C8A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Charts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F5DE-28D6-05CB-E492-A33C16F52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DC085-16CD-A8DF-0120-BE5C6F2F7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Tall columns going 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Show comparison between two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Vertical BARS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scored the highest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Detailed Comparison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Conditional </a:t>
            </a:r>
            <a:r>
              <a:rPr lang="en-US" dirty="0" err="1"/>
              <a:t>Formating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Comparing Individual Things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E777C-A147-D50F-618F-621B77AF1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PIE </a:t>
            </a:r>
            <a:r>
              <a:rPr lang="en-US" dirty="0" err="1"/>
              <a:t>cahrt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2922F-735B-53D1-4CC0-ED408417FB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Showing part as a whole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percentage of the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Quick overall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conditional Formatting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 Format Painter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things are shared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Distribution of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1258530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76E-FDA6-1386-9798-0D7FCF43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F5E2-14B1-A7C9-C44E-D3CA1EE2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Visual level Filters- specific </a:t>
            </a:r>
            <a:r>
              <a:rPr lang="en-US" dirty="0" err="1"/>
              <a:t>cahrt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Page level filters-All charts in a page</a:t>
            </a:r>
          </a:p>
          <a:p>
            <a:pPr>
              <a:lnSpc>
                <a:spcPct val="250000"/>
              </a:lnSpc>
            </a:pPr>
            <a:r>
              <a:rPr lang="en-US" dirty="0"/>
              <a:t>Report Level Filter-Filter on all pages in report</a:t>
            </a:r>
          </a:p>
          <a:p>
            <a:pPr>
              <a:lnSpc>
                <a:spcPct val="250000"/>
              </a:lnSpc>
            </a:pPr>
            <a:r>
              <a:rPr lang="en-US" dirty="0"/>
              <a:t> view-show panes </a:t>
            </a:r>
            <a:r>
              <a:rPr lang="en-US"/>
              <a:t>--- filters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A85D-B386-C585-2D59-F00A55C3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DC2D-C339-4453-AB06-433266B8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it is: where you  see how all the tables in </a:t>
            </a:r>
            <a:r>
              <a:rPr lang="en-US" b="1" dirty="0"/>
              <a:t>your data are connected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you see:- How all the tables in our data are connected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 Case</a:t>
            </a:r>
            <a:r>
              <a:rPr lang="en-US" dirty="0"/>
              <a:t>: Helps you understand how different pieces of data (like grades, subjects, and teachers) are linked together.</a:t>
            </a:r>
          </a:p>
        </p:txBody>
      </p:sp>
    </p:spTree>
    <p:extLst>
      <p:ext uri="{BB962C8B-B14F-4D97-AF65-F5344CB8AC3E}">
        <p14:creationId xmlns:p14="http://schemas.microsoft.com/office/powerpoint/2010/main" val="2791542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AAAD-647A-132A-D004-8657438D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F09B9-70AB-8E66-6EAD-B4490F2CA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58458-6173-0A5A-EF99-450D000895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Query </a:t>
            </a:r>
            <a:r>
              <a:rPr lang="en-US" dirty="0" err="1"/>
              <a:t>Performance:more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Foreign key :less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40F4D-BA51-EC41-1986-B493CB286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Snowflakes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4EF58-D14A-A82A-8F6D-F7B1D4C09C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Performance:less</a:t>
            </a:r>
            <a:endParaRPr lang="en-US" dirty="0"/>
          </a:p>
          <a:p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756123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3745-B792-674C-C6A2-53AA24C1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3CF6-856C-8BCB-5C00-54B69147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3AC9-2060-2D64-887F-1995DEA6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3625-19C8-2F39-FCE1-9247D4FA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Panes are like toolkits on the side of your screen that help </a:t>
            </a:r>
            <a:r>
              <a:rPr lang="en-US" b="1" dirty="0"/>
              <a:t>you do specific things </a:t>
            </a:r>
            <a:r>
              <a:rPr lang="en-US" dirty="0"/>
              <a:t>in each view.</a:t>
            </a:r>
          </a:p>
        </p:txBody>
      </p:sp>
    </p:spTree>
    <p:extLst>
      <p:ext uri="{BB962C8B-B14F-4D97-AF65-F5344CB8AC3E}">
        <p14:creationId xmlns:p14="http://schemas.microsoft.com/office/powerpoint/2010/main" val="21163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9DE5-E911-F47D-5EA6-00E708DA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Fields Pane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CE418D-2AC7-DF5E-223E-EF8DBD980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list of all the data fields (columns) in your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Drag these fields into visuals to create charts or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Drag "Subject" into a pie chart to show the distribution of grades by subject. </a:t>
            </a:r>
          </a:p>
        </p:txBody>
      </p:sp>
    </p:spTree>
    <p:extLst>
      <p:ext uri="{BB962C8B-B14F-4D97-AF65-F5344CB8AC3E}">
        <p14:creationId xmlns:p14="http://schemas.microsoft.com/office/powerpoint/2010/main" val="410855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A5FA-91E9-04EA-32CD-9D5F994B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Visualization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51F8-A9D2-2B8D-8D41-EB2EE898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Visualizations Pane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A toolbox with all the chart types you can use, like bar charts, line graphs, or maps.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</a:t>
            </a:r>
            <a:r>
              <a:rPr lang="en-US" dirty="0"/>
              <a:t>: Pick how you want to display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Click on a bar chart icon to turn your data into a bar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8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C5C-874D-3177-BE75-F57AD78A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Filters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8D05-694C-5C02-67B7-1B8E5125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Filters Pane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A place to filter your data to show only what you need.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</a:t>
            </a:r>
            <a:r>
              <a:rPr lang="en-US" dirty="0"/>
              <a:t>: Focus on specific data in your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Filter to show only grades from "2024" or only "Math scores."</a:t>
            </a:r>
          </a:p>
          <a:p>
            <a:r>
              <a:rPr lang="en-US" dirty="0"/>
              <a:t>Filter on this visual</a:t>
            </a:r>
          </a:p>
          <a:p>
            <a:r>
              <a:rPr lang="en-US" dirty="0"/>
              <a:t>Filter on this page</a:t>
            </a:r>
          </a:p>
          <a:p>
            <a:r>
              <a:rPr lang="en-US" dirty="0"/>
              <a:t>Filter on this report/on all pages</a:t>
            </a:r>
          </a:p>
        </p:txBody>
      </p:sp>
    </p:spTree>
    <p:extLst>
      <p:ext uri="{BB962C8B-B14F-4D97-AF65-F5344CB8AC3E}">
        <p14:creationId xmlns:p14="http://schemas.microsoft.com/office/powerpoint/2010/main" val="223571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17F3-EF3F-DDDF-C030-1CFD5C8B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Format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B010-8871-13A1-2043-883C8BFC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A set of tools to change how your visuals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</a:t>
            </a:r>
            <a:r>
              <a:rPr lang="en-US" dirty="0"/>
              <a:t>: Customize colors, fonts, and labels for your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Change the bar chart colors to blue and add data labels to show exact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Conditional Formatting: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Gradient, Rules, Field values-bar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49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</TotalTime>
  <Words>2059</Words>
  <Application>Microsoft Office PowerPoint</Application>
  <PresentationFormat>Widescreen</PresentationFormat>
  <Paragraphs>242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Retrospect</vt:lpstr>
      <vt:lpstr>PowerPoint Presentation</vt:lpstr>
      <vt:lpstr>Report view</vt:lpstr>
      <vt:lpstr>DATA VIEW/TABLE VIEW</vt:lpstr>
      <vt:lpstr>MODEL VIEW</vt:lpstr>
      <vt:lpstr>PANES</vt:lpstr>
      <vt:lpstr>Fields Pane</vt:lpstr>
      <vt:lpstr>Visualization pane</vt:lpstr>
      <vt:lpstr>Filters Pane</vt:lpstr>
      <vt:lpstr>Format Pane</vt:lpstr>
      <vt:lpstr>Data Connectivity Modes</vt:lpstr>
      <vt:lpstr> IMPORT MODE/offline mode</vt:lpstr>
      <vt:lpstr>PowerPoint Presentation</vt:lpstr>
      <vt:lpstr>Refresh Methods </vt:lpstr>
      <vt:lpstr>DIRECT QUERY MODE/ONLINE MODE</vt:lpstr>
      <vt:lpstr>PowerPoint Presentation</vt:lpstr>
      <vt:lpstr>LIVE CONNECTION</vt:lpstr>
      <vt:lpstr>When to Use Each Mode</vt:lpstr>
      <vt:lpstr>PowerPoint Presentation</vt:lpstr>
      <vt:lpstr>Power BI Desktop</vt:lpstr>
      <vt:lpstr>POWERBI SERVICE</vt:lpstr>
      <vt:lpstr>POWERBI MOBILE APPLICATION</vt:lpstr>
      <vt:lpstr>POWER QUERY</vt:lpstr>
      <vt:lpstr>POWER PIVOT </vt:lpstr>
      <vt:lpstr>Power view</vt:lpstr>
      <vt:lpstr>PowerPoint Presentation</vt:lpstr>
      <vt:lpstr>PowerPoint Presentation</vt:lpstr>
      <vt:lpstr>DATA MODELLING</vt:lpstr>
      <vt:lpstr>PowerPoint Presentation</vt:lpstr>
      <vt:lpstr>PowerPoint Presentation</vt:lpstr>
      <vt:lpstr>PowerPoint Presentation</vt:lpstr>
      <vt:lpstr>PowerPoint Presentation</vt:lpstr>
      <vt:lpstr>How to find Table</vt:lpstr>
      <vt:lpstr>Data Modeling</vt:lpstr>
      <vt:lpstr>Star Schema </vt:lpstr>
      <vt:lpstr>Snowflake Schema</vt:lpstr>
      <vt:lpstr>Normalization</vt:lpstr>
      <vt:lpstr>PowerPoint Presentation</vt:lpstr>
      <vt:lpstr>Charts </vt:lpstr>
      <vt:lpstr>Filters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JISSMOL JOSE</dc:creator>
  <cp:lastModifiedBy>JISSMOL JOSE</cp:lastModifiedBy>
  <cp:revision>1</cp:revision>
  <dcterms:created xsi:type="dcterms:W3CDTF">2024-12-05T12:53:31Z</dcterms:created>
  <dcterms:modified xsi:type="dcterms:W3CDTF">2024-12-05T18:21:52Z</dcterms:modified>
</cp:coreProperties>
</file>