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A8CA891-2DB3-4174-ADD8-BB29D9B1C51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C005780-56F1-4701-9B2E-B834FA56362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Identify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ualitycustomer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using machine learning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Jiss</a:t>
            </a:r>
            <a:r>
              <a:rPr lang="en-US" dirty="0" smtClean="0"/>
              <a:t> Lawrence</a:t>
            </a:r>
          </a:p>
          <a:p>
            <a:r>
              <a:rPr lang="en-US" dirty="0" err="1" smtClean="0"/>
              <a:t>Ullas</a:t>
            </a:r>
            <a:r>
              <a:rPr lang="en-US" dirty="0" smtClean="0"/>
              <a:t>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685800"/>
            <a:ext cx="723900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25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199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83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improve the model further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3276600" cy="3295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Longitude and latitude </a:t>
            </a:r>
            <a:r>
              <a:rPr lang="en-US" dirty="0"/>
              <a:t>of </a:t>
            </a:r>
            <a:r>
              <a:rPr lang="en-US" dirty="0" smtClean="0"/>
              <a:t>the customer can be used identify in which cluster he belongs on that basis his income can be identified by using "central </a:t>
            </a:r>
            <a:r>
              <a:rPr lang="en-US" dirty="0"/>
              <a:t>place theory” and sector </a:t>
            </a:r>
            <a:r>
              <a:rPr lang="en-US" dirty="0" smtClean="0"/>
              <a:t>theory. This will help model to bring better accuracy.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Challenges- insurance industry</a:t>
            </a:r>
          </a:p>
          <a:p>
            <a:r>
              <a:rPr lang="en-US" dirty="0" smtClean="0"/>
              <a:t>Need analysis</a:t>
            </a:r>
          </a:p>
          <a:p>
            <a:r>
              <a:rPr lang="en-US" dirty="0" smtClean="0"/>
              <a:t>Machine </a:t>
            </a:r>
            <a:r>
              <a:rPr lang="en-US" smtClean="0"/>
              <a:t>learning </a:t>
            </a:r>
            <a:r>
              <a:rPr lang="en-US" smtClean="0"/>
              <a:t>Implementation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Intangible Product</a:t>
            </a:r>
          </a:p>
          <a:p>
            <a:r>
              <a:rPr lang="en-US" dirty="0" smtClean="0"/>
              <a:t>Life insurance, General Insurance and </a:t>
            </a:r>
            <a:r>
              <a:rPr lang="en-US" smtClean="0"/>
              <a:t>health Insurance. </a:t>
            </a:r>
            <a:endParaRPr lang="en-US" dirty="0" smtClean="0"/>
          </a:p>
          <a:p>
            <a:r>
              <a:rPr lang="en-US" dirty="0"/>
              <a:t>Need analysis</a:t>
            </a:r>
          </a:p>
          <a:p>
            <a:r>
              <a:rPr lang="en-US" dirty="0" smtClean="0"/>
              <a:t>Right product</a:t>
            </a:r>
          </a:p>
          <a:p>
            <a:r>
              <a:rPr lang="en-US" dirty="0" smtClean="0"/>
              <a:t>Identify the customer</a:t>
            </a:r>
          </a:p>
          <a:p>
            <a:r>
              <a:rPr lang="en-US" dirty="0" smtClean="0"/>
              <a:t>Quality of the customer</a:t>
            </a:r>
          </a:p>
          <a:p>
            <a:r>
              <a:rPr lang="en-US" dirty="0" smtClean="0"/>
              <a:t>Convertible and Quality leads from the large data from the market.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by </a:t>
            </a:r>
            <a:r>
              <a:rPr lang="en-US" dirty="0"/>
              <a:t>M</a:t>
            </a:r>
            <a:r>
              <a:rPr lang="en-US" dirty="0" smtClean="0"/>
              <a:t>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 the purchasing behavior of the  customer from the market by using basic general information.</a:t>
            </a:r>
          </a:p>
          <a:p>
            <a:r>
              <a:rPr lang="en-US" dirty="0" smtClean="0"/>
              <a:t>Our data is about amount spent by the customer.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6777317" cy="36990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Own home</a:t>
            </a:r>
          </a:p>
          <a:p>
            <a:r>
              <a:rPr lang="en-US" dirty="0" smtClean="0"/>
              <a:t>Marital status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Children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Catalogs</a:t>
            </a:r>
          </a:p>
          <a:p>
            <a:r>
              <a:rPr lang="en-US" dirty="0" smtClean="0"/>
              <a:t>Amount spent</a:t>
            </a:r>
          </a:p>
          <a:p>
            <a:r>
              <a:rPr lang="en-US" dirty="0" smtClean="0"/>
              <a:t>Customer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customer id's who are </a:t>
            </a:r>
            <a:r>
              <a:rPr lang="en-US" dirty="0" smtClean="0"/>
              <a:t>considered “Amount spending” above the average.</a:t>
            </a:r>
          </a:p>
          <a:p>
            <a:r>
              <a:rPr lang="en-US" dirty="0" smtClean="0"/>
              <a:t>Factors influencing the spending behavior of the customer</a:t>
            </a:r>
          </a:p>
          <a:p>
            <a:r>
              <a:rPr lang="en-US" dirty="0" smtClean="0"/>
              <a:t>Amount spent  above average considered to be the as the targeted customer.</a:t>
            </a:r>
          </a:p>
          <a:p>
            <a:r>
              <a:rPr lang="en-US" dirty="0" smtClean="0"/>
              <a:t>By using significant variables we found the good and bad customers</a:t>
            </a:r>
          </a:p>
          <a:p>
            <a:r>
              <a:rPr lang="en-US" dirty="0" smtClean="0"/>
              <a:t>With multiple samples this becomes as success Model with its accuracy.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into test and training </a:t>
            </a:r>
            <a:r>
              <a:rPr lang="en-US" dirty="0" smtClean="0"/>
              <a:t>samples by taking 70%as train and 30% test.</a:t>
            </a:r>
          </a:p>
          <a:p>
            <a:r>
              <a:rPr lang="en-US" dirty="0"/>
              <a:t>Build the first model using all the variables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few variables are insignificant.</a:t>
            </a:r>
          </a:p>
          <a:p>
            <a:r>
              <a:rPr lang="en-US" dirty="0" smtClean="0"/>
              <a:t>After inserting 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r>
              <a:rPr lang="en-US" dirty="0" smtClean="0"/>
              <a:t>Logistic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722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25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245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Identify qualitycustomer using machine learning</vt:lpstr>
      <vt:lpstr>Contents</vt:lpstr>
      <vt:lpstr>Challenges</vt:lpstr>
      <vt:lpstr>Solution by Machine learning</vt:lpstr>
      <vt:lpstr>Variables</vt:lpstr>
      <vt:lpstr>Logistic Regression Approach</vt:lpstr>
      <vt:lpstr>PowerPoint Presentation</vt:lpstr>
      <vt:lpstr>PowerPoint Presentation</vt:lpstr>
      <vt:lpstr>Logistic model building</vt:lpstr>
      <vt:lpstr>PowerPoint Presentation</vt:lpstr>
      <vt:lpstr>PowerPoint Presentation</vt:lpstr>
      <vt:lpstr>How to improve the model further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good customer using machine learning</dc:title>
  <dc:creator>Asus</dc:creator>
  <cp:lastModifiedBy>jiss lawrence</cp:lastModifiedBy>
  <cp:revision>12</cp:revision>
  <dcterms:created xsi:type="dcterms:W3CDTF">2018-12-15T15:13:25Z</dcterms:created>
  <dcterms:modified xsi:type="dcterms:W3CDTF">2018-12-16T04:21:14Z</dcterms:modified>
</cp:coreProperties>
</file>