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90" r:id="rId13"/>
    <p:sldId id="281" r:id="rId14"/>
    <p:sldId id="282" r:id="rId15"/>
    <p:sldId id="283" r:id="rId16"/>
    <p:sldId id="286" r:id="rId17"/>
    <p:sldId id="288" r:id="rId18"/>
    <p:sldId id="284" r:id="rId19"/>
    <p:sldId id="287" r:id="rId20"/>
    <p:sldId id="285" r:id="rId21"/>
    <p:sldId id="289" r:id="rId2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722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034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5601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931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4304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838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46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8155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6043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197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3178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345A-CF1F-42ED-8492-665B22AB27BB}" type="datetimeFigureOut">
              <a:rPr lang="es-SV" smtClean="0"/>
              <a:t>01/06/2021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A4C07-AA45-4F1D-B351-52BA56C6CDC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020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75213" y="388508"/>
            <a:ext cx="11038856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Integrantes:</a:t>
            </a:r>
          </a:p>
          <a:p>
            <a:pPr algn="ctr"/>
            <a:endParaRPr lang="es-E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Katherine Rashel Rivera Girón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Jacquelinne Jissel </a:t>
            </a:r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Rivera Girón 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Melky Cerritos Nolasco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Bryan Antonio Rodríguez Henríquez </a:t>
            </a:r>
            <a:endParaRPr lang="es-E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 algn="ctr">
              <a:buFont typeface="Arial" panose="020B0604020202020204" pitchFamily="34" charset="0"/>
              <a:buChar char="•"/>
            </a:pP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92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1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5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3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5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7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5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8855" y="2967335"/>
            <a:ext cx="9134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MODELO ENTIDAD RELACIONAL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0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3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848448" y="2967335"/>
            <a:ext cx="6495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DIAGRAMA DE CLASES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10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6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4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24</Words>
  <Application>Microsoft Office PowerPoint</Application>
  <PresentationFormat>Panorámica</PresentationFormat>
  <Paragraphs>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Melky</dc:creator>
  <cp:lastModifiedBy>Melky</cp:lastModifiedBy>
  <cp:revision>15</cp:revision>
  <dcterms:created xsi:type="dcterms:W3CDTF">2021-05-31T03:12:24Z</dcterms:created>
  <dcterms:modified xsi:type="dcterms:W3CDTF">2021-06-01T13:46:27Z</dcterms:modified>
</cp:coreProperties>
</file>