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1" r:id="rId9"/>
    <p:sldId id="262" r:id="rId10"/>
    <p:sldId id="267" r:id="rId11"/>
    <p:sldId id="268"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32" autoAdjust="0"/>
  </p:normalViewPr>
  <p:slideViewPr>
    <p:cSldViewPr snapToGrid="0">
      <p:cViewPr varScale="1">
        <p:scale>
          <a:sx n="66" d="100"/>
          <a:sy n="66" d="100"/>
        </p:scale>
        <p:origin x="668"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mahaveer@gmail.com" userId="40daa3b8090e4b63" providerId="LiveId" clId="{20F0C1BC-CCA9-4EFC-8A00-0DCD9A585E6B}"/>
    <pc:docChg chg="custSel modSld">
      <pc:chgData name="kavyamahaveer@gmail.com" userId="40daa3b8090e4b63" providerId="LiveId" clId="{20F0C1BC-CCA9-4EFC-8A00-0DCD9A585E6B}" dt="2023-03-05T16:37:04.441" v="168" actId="27636"/>
      <pc:docMkLst>
        <pc:docMk/>
      </pc:docMkLst>
      <pc:sldChg chg="modSp mod">
        <pc:chgData name="kavyamahaveer@gmail.com" userId="40daa3b8090e4b63" providerId="LiveId" clId="{20F0C1BC-CCA9-4EFC-8A00-0DCD9A585E6B}" dt="2023-03-05T16:32:40.087" v="121" actId="113"/>
        <pc:sldMkLst>
          <pc:docMk/>
          <pc:sldMk cId="975368512" sldId="256"/>
        </pc:sldMkLst>
        <pc:spChg chg="mod">
          <ac:chgData name="kavyamahaveer@gmail.com" userId="40daa3b8090e4b63" providerId="LiveId" clId="{20F0C1BC-CCA9-4EFC-8A00-0DCD9A585E6B}" dt="2023-03-05T16:32:40.087" v="121" actId="113"/>
          <ac:spMkLst>
            <pc:docMk/>
            <pc:sldMk cId="975368512" sldId="256"/>
            <ac:spMk id="11" creationId="{FC3F3DE7-4288-44D0-9E2E-8E5B9936AE7C}"/>
          </ac:spMkLst>
        </pc:spChg>
      </pc:sldChg>
      <pc:sldChg chg="addSp delSp modSp mod">
        <pc:chgData name="kavyamahaveer@gmail.com" userId="40daa3b8090e4b63" providerId="LiveId" clId="{20F0C1BC-CCA9-4EFC-8A00-0DCD9A585E6B}" dt="2023-03-05T16:34:13.733" v="141" actId="12"/>
        <pc:sldMkLst>
          <pc:docMk/>
          <pc:sldMk cId="4148681317" sldId="257"/>
        </pc:sldMkLst>
        <pc:spChg chg="del">
          <ac:chgData name="kavyamahaveer@gmail.com" userId="40daa3b8090e4b63" providerId="LiveId" clId="{20F0C1BC-CCA9-4EFC-8A00-0DCD9A585E6B}" dt="2023-03-05T16:27:35.330" v="6"/>
          <ac:spMkLst>
            <pc:docMk/>
            <pc:sldMk cId="4148681317" sldId="257"/>
            <ac:spMk id="7" creationId="{C8546B1D-6759-6D8F-67BC-1B0A3B6ECA43}"/>
          </ac:spMkLst>
        </pc:spChg>
        <pc:spChg chg="mod">
          <ac:chgData name="kavyamahaveer@gmail.com" userId="40daa3b8090e4b63" providerId="LiveId" clId="{20F0C1BC-CCA9-4EFC-8A00-0DCD9A585E6B}" dt="2023-03-05T16:34:13.733" v="141" actId="12"/>
          <ac:spMkLst>
            <pc:docMk/>
            <pc:sldMk cId="4148681317" sldId="257"/>
            <ac:spMk id="10" creationId="{E47B45E0-C5BD-427A-B5F6-0236AE523C69}"/>
          </ac:spMkLst>
        </pc:spChg>
        <pc:picChg chg="add mod">
          <ac:chgData name="kavyamahaveer@gmail.com" userId="40daa3b8090e4b63" providerId="LiveId" clId="{20F0C1BC-CCA9-4EFC-8A00-0DCD9A585E6B}" dt="2023-03-05T16:27:35.330" v="6"/>
          <ac:picMkLst>
            <pc:docMk/>
            <pc:sldMk cId="4148681317" sldId="257"/>
            <ac:picMk id="11" creationId="{9DFDD771-D34F-DC9C-EDD3-8B1D95C0CAA8}"/>
          </ac:picMkLst>
        </pc:picChg>
      </pc:sldChg>
      <pc:sldChg chg="delSp modSp mod">
        <pc:chgData name="kavyamahaveer@gmail.com" userId="40daa3b8090e4b63" providerId="LiveId" clId="{20F0C1BC-CCA9-4EFC-8A00-0DCD9A585E6B}" dt="2023-03-05T16:35:16.784" v="151" actId="27636"/>
        <pc:sldMkLst>
          <pc:docMk/>
          <pc:sldMk cId="1442395358" sldId="258"/>
        </pc:sldMkLst>
        <pc:spChg chg="del">
          <ac:chgData name="kavyamahaveer@gmail.com" userId="40daa3b8090e4b63" providerId="LiveId" clId="{20F0C1BC-CCA9-4EFC-8A00-0DCD9A585E6B}" dt="2023-03-05T15:00:52.817" v="5" actId="478"/>
          <ac:spMkLst>
            <pc:docMk/>
            <pc:sldMk cId="1442395358" sldId="258"/>
            <ac:spMk id="5" creationId="{11C54943-CA7B-4463-A051-5F3076D32E51}"/>
          </ac:spMkLst>
        </pc:spChg>
        <pc:spChg chg="mod">
          <ac:chgData name="kavyamahaveer@gmail.com" userId="40daa3b8090e4b63" providerId="LiveId" clId="{20F0C1BC-CCA9-4EFC-8A00-0DCD9A585E6B}" dt="2023-03-05T16:35:16.784" v="151" actId="27636"/>
          <ac:spMkLst>
            <pc:docMk/>
            <pc:sldMk cId="1442395358" sldId="258"/>
            <ac:spMk id="10" creationId="{B5F5AC9F-EF54-40AF-AE88-F588E9C3E74B}"/>
          </ac:spMkLst>
        </pc:spChg>
        <pc:picChg chg="mod">
          <ac:chgData name="kavyamahaveer@gmail.com" userId="40daa3b8090e4b63" providerId="LiveId" clId="{20F0C1BC-CCA9-4EFC-8A00-0DCD9A585E6B}" dt="2023-03-05T15:00:48.406" v="4" actId="14100"/>
          <ac:picMkLst>
            <pc:docMk/>
            <pc:sldMk cId="1442395358" sldId="258"/>
            <ac:picMk id="12" creationId="{4C899ABA-DE1F-ABC7-6032-93F6E91B66C0}"/>
          </ac:picMkLst>
        </pc:picChg>
      </pc:sldChg>
      <pc:sldChg chg="modSp mod">
        <pc:chgData name="kavyamahaveer@gmail.com" userId="40daa3b8090e4b63" providerId="LiveId" clId="{20F0C1BC-CCA9-4EFC-8A00-0DCD9A585E6B}" dt="2023-03-05T16:30:53.230" v="104" actId="113"/>
        <pc:sldMkLst>
          <pc:docMk/>
          <pc:sldMk cId="2060146134" sldId="259"/>
        </pc:sldMkLst>
        <pc:spChg chg="mod">
          <ac:chgData name="kavyamahaveer@gmail.com" userId="40daa3b8090e4b63" providerId="LiveId" clId="{20F0C1BC-CCA9-4EFC-8A00-0DCD9A585E6B}" dt="2023-03-05T16:30:53.230" v="104" actId="113"/>
          <ac:spMkLst>
            <pc:docMk/>
            <pc:sldMk cId="2060146134" sldId="259"/>
            <ac:spMk id="8" creationId="{5AE7C10E-9A6E-4CE9-AF56-531C3285270C}"/>
          </ac:spMkLst>
        </pc:spChg>
      </pc:sldChg>
      <pc:sldChg chg="delSp modSp mod">
        <pc:chgData name="kavyamahaveer@gmail.com" userId="40daa3b8090e4b63" providerId="LiveId" clId="{20F0C1BC-CCA9-4EFC-8A00-0DCD9A585E6B}" dt="2023-03-05T16:37:04.441" v="168" actId="27636"/>
        <pc:sldMkLst>
          <pc:docMk/>
          <pc:sldMk cId="2291354786" sldId="265"/>
        </pc:sldMkLst>
        <pc:spChg chg="mod">
          <ac:chgData name="kavyamahaveer@gmail.com" userId="40daa3b8090e4b63" providerId="LiveId" clId="{20F0C1BC-CCA9-4EFC-8A00-0DCD9A585E6B}" dt="2023-03-05T16:37:04.441" v="168" actId="27636"/>
          <ac:spMkLst>
            <pc:docMk/>
            <pc:sldMk cId="2291354786" sldId="265"/>
            <ac:spMk id="4" creationId="{41DAC01E-6B5F-4F5C-8C1A-3868D2F2BD85}"/>
          </ac:spMkLst>
        </pc:spChg>
        <pc:spChg chg="del mod">
          <ac:chgData name="kavyamahaveer@gmail.com" userId="40daa3b8090e4b63" providerId="LiveId" clId="{20F0C1BC-CCA9-4EFC-8A00-0DCD9A585E6B}" dt="2023-03-05T16:28:38.395" v="78" actId="21"/>
          <ac:spMkLst>
            <pc:docMk/>
            <pc:sldMk cId="2291354786" sldId="265"/>
            <ac:spMk id="9" creationId="{28A401AD-08D3-4128-9D23-F37F9148712E}"/>
          </ac:spMkLst>
        </pc:spChg>
        <pc:spChg chg="del mod">
          <ac:chgData name="kavyamahaveer@gmail.com" userId="40daa3b8090e4b63" providerId="LiveId" clId="{20F0C1BC-CCA9-4EFC-8A00-0DCD9A585E6B}" dt="2023-03-05T16:28:33.945" v="77" actId="21"/>
          <ac:spMkLst>
            <pc:docMk/>
            <pc:sldMk cId="2291354786" sldId="265"/>
            <ac:spMk id="10" creationId="{44C746F8-0760-484D-9370-07DE1B49EF57}"/>
          </ac:spMkLst>
        </pc:spChg>
      </pc:sldChg>
      <pc:sldChg chg="delSp modSp mod">
        <pc:chgData name="kavyamahaveer@gmail.com" userId="40daa3b8090e4b63" providerId="LiveId" clId="{20F0C1BC-CCA9-4EFC-8A00-0DCD9A585E6B}" dt="2023-03-05T16:28:53.096" v="102" actId="21"/>
        <pc:sldMkLst>
          <pc:docMk/>
          <pc:sldMk cId="159107248" sldId="266"/>
        </pc:sldMkLst>
        <pc:spChg chg="del mod">
          <ac:chgData name="kavyamahaveer@gmail.com" userId="40daa3b8090e4b63" providerId="LiveId" clId="{20F0C1BC-CCA9-4EFC-8A00-0DCD9A585E6B}" dt="2023-03-05T16:28:49.108" v="101" actId="21"/>
          <ac:spMkLst>
            <pc:docMk/>
            <pc:sldMk cId="159107248" sldId="266"/>
            <ac:spMk id="11" creationId="{B9A9D5C1-9AFE-48CA-8EBA-CEC89B12A023}"/>
          </ac:spMkLst>
        </pc:spChg>
        <pc:spChg chg="del mod">
          <ac:chgData name="kavyamahaveer@gmail.com" userId="40daa3b8090e4b63" providerId="LiveId" clId="{20F0C1BC-CCA9-4EFC-8A00-0DCD9A585E6B}" dt="2023-03-05T16:28:53.096" v="102" actId="21"/>
          <ac:spMkLst>
            <pc:docMk/>
            <pc:sldMk cId="159107248" sldId="266"/>
            <ac:spMk id="12" creationId="{679FE43F-85F0-411F-A07D-5727641C913D}"/>
          </ac:spMkLst>
        </pc:spChg>
      </pc:sldChg>
      <pc:sldChg chg="delSp modSp mod">
        <pc:chgData name="kavyamahaveer@gmail.com" userId="40daa3b8090e4b63" providerId="LiveId" clId="{20F0C1BC-CCA9-4EFC-8A00-0DCD9A585E6B}" dt="2023-03-05T16:35:38.309" v="153" actId="27636"/>
        <pc:sldMkLst>
          <pc:docMk/>
          <pc:sldMk cId="1624708972" sldId="267"/>
        </pc:sldMkLst>
        <pc:spChg chg="del mod">
          <ac:chgData name="kavyamahaveer@gmail.com" userId="40daa3b8090e4b63" providerId="LiveId" clId="{20F0C1BC-CCA9-4EFC-8A00-0DCD9A585E6B}" dt="2023-03-05T16:28:00.401" v="30" actId="21"/>
          <ac:spMkLst>
            <pc:docMk/>
            <pc:sldMk cId="1624708972" sldId="267"/>
            <ac:spMk id="13" creationId="{2038AC6D-2005-4AB6-9CCD-D21A393EFD52}"/>
          </ac:spMkLst>
        </pc:spChg>
        <pc:spChg chg="del mod">
          <ac:chgData name="kavyamahaveer@gmail.com" userId="40daa3b8090e4b63" providerId="LiveId" clId="{20F0C1BC-CCA9-4EFC-8A00-0DCD9A585E6B}" dt="2023-03-05T16:27:54.238" v="25" actId="21"/>
          <ac:spMkLst>
            <pc:docMk/>
            <pc:sldMk cId="1624708972" sldId="267"/>
            <ac:spMk id="14" creationId="{2964A551-06A5-44F3-B987-EEC8FCB60D1F}"/>
          </ac:spMkLst>
        </pc:spChg>
        <pc:spChg chg="mod">
          <ac:chgData name="kavyamahaveer@gmail.com" userId="40daa3b8090e4b63" providerId="LiveId" clId="{20F0C1BC-CCA9-4EFC-8A00-0DCD9A585E6B}" dt="2023-03-05T16:35:38.309" v="153" actId="27636"/>
          <ac:spMkLst>
            <pc:docMk/>
            <pc:sldMk cId="1624708972" sldId="267"/>
            <ac:spMk id="17" creationId="{5FC46E31-64CA-40E6-A0F3-DBD2B1F7604F}"/>
          </ac:spMkLst>
        </pc:spChg>
      </pc:sldChg>
      <pc:sldChg chg="delSp modSp mod">
        <pc:chgData name="kavyamahaveer@gmail.com" userId="40daa3b8090e4b63" providerId="LiveId" clId="{20F0C1BC-CCA9-4EFC-8A00-0DCD9A585E6B}" dt="2023-03-05T16:36:43.650" v="166" actId="27636"/>
        <pc:sldMkLst>
          <pc:docMk/>
          <pc:sldMk cId="2272207840" sldId="268"/>
        </pc:sldMkLst>
        <pc:spChg chg="mod">
          <ac:chgData name="kavyamahaveer@gmail.com" userId="40daa3b8090e4b63" providerId="LiveId" clId="{20F0C1BC-CCA9-4EFC-8A00-0DCD9A585E6B}" dt="2023-03-05T16:31:15.267" v="105" actId="113"/>
          <ac:spMkLst>
            <pc:docMk/>
            <pc:sldMk cId="2272207840" sldId="268"/>
            <ac:spMk id="2" creationId="{DBC8DABD-48C2-411F-B325-7739169BC2EE}"/>
          </ac:spMkLst>
        </pc:spChg>
        <pc:spChg chg="del mod">
          <ac:chgData name="kavyamahaveer@gmail.com" userId="40daa3b8090e4b63" providerId="LiveId" clId="{20F0C1BC-CCA9-4EFC-8A00-0DCD9A585E6B}" dt="2023-03-05T16:28:11.427" v="53" actId="21"/>
          <ac:spMkLst>
            <pc:docMk/>
            <pc:sldMk cId="2272207840" sldId="268"/>
            <ac:spMk id="3" creationId="{F20EE340-4725-412E-9E2A-79DAB27EF557}"/>
          </ac:spMkLst>
        </pc:spChg>
        <pc:spChg chg="del mod">
          <ac:chgData name="kavyamahaveer@gmail.com" userId="40daa3b8090e4b63" providerId="LiveId" clId="{20F0C1BC-CCA9-4EFC-8A00-0DCD9A585E6B}" dt="2023-03-05T16:28:21.062" v="54" actId="21"/>
          <ac:spMkLst>
            <pc:docMk/>
            <pc:sldMk cId="2272207840" sldId="268"/>
            <ac:spMk id="4" creationId="{74CCDDEC-77A5-4899-B670-943433D534C8}"/>
          </ac:spMkLst>
        </pc:spChg>
        <pc:spChg chg="mod">
          <ac:chgData name="kavyamahaveer@gmail.com" userId="40daa3b8090e4b63" providerId="LiveId" clId="{20F0C1BC-CCA9-4EFC-8A00-0DCD9A585E6B}" dt="2023-03-05T16:35:56.764" v="156" actId="27636"/>
          <ac:spMkLst>
            <pc:docMk/>
            <pc:sldMk cId="2272207840" sldId="268"/>
            <ac:spMk id="9" creationId="{1DB8D012-8DF5-9453-60E9-BE113DE3DAB8}"/>
          </ac:spMkLst>
        </pc:spChg>
        <pc:spChg chg="mod">
          <ac:chgData name="kavyamahaveer@gmail.com" userId="40daa3b8090e4b63" providerId="LiveId" clId="{20F0C1BC-CCA9-4EFC-8A00-0DCD9A585E6B}" dt="2023-03-05T16:36:43.650" v="166" actId="27636"/>
          <ac:spMkLst>
            <pc:docMk/>
            <pc:sldMk cId="2272207840" sldId="268"/>
            <ac:spMk id="17" creationId="{BC978A72-11C7-4C7C-8872-122F4C0AFE09}"/>
          </ac:spMkLst>
        </pc:spChg>
        <pc:spChg chg="mod">
          <ac:chgData name="kavyamahaveer@gmail.com" userId="40daa3b8090e4b63" providerId="LiveId" clId="{20F0C1BC-CCA9-4EFC-8A00-0DCD9A585E6B}" dt="2023-03-05T16:36:22.635" v="162" actId="1076"/>
          <ac:spMkLst>
            <pc:docMk/>
            <pc:sldMk cId="2272207840" sldId="268"/>
            <ac:spMk id="19" creationId="{4A96C542-DD8D-4903-B258-074B0BD7A42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3/5/2023</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3/5/2023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5</a:t>
            </a:fld>
            <a:endParaRPr lang="en-US" dirty="0"/>
          </a:p>
        </p:txBody>
      </p:sp>
    </p:spTree>
    <p:extLst>
      <p:ext uri="{BB962C8B-B14F-4D97-AF65-F5344CB8AC3E}">
        <p14:creationId xmlns:p14="http://schemas.microsoft.com/office/powerpoint/2010/main" val="134862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p:nvPr>
        </p:nvSpPr>
        <p:spPr>
          <a:xfrm>
            <a:off x="7766050" y="1079500"/>
            <a:ext cx="3884962" cy="2138400"/>
          </a:xfrm>
        </p:spPr>
        <p:txBody>
          <a:bodyPr anchor="b"/>
          <a:lstStyle>
            <a:lvl1pPr algn="ctr">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p:nvPr>
        </p:nvSpPr>
        <p:spPr>
          <a:xfrm>
            <a:off x="7766051" y="4113213"/>
            <a:ext cx="3884961" cy="1655762"/>
          </a:xfrm>
        </p:spPr>
        <p:txBody>
          <a:bodyPr>
            <a:normAutofit/>
          </a:bodyPr>
          <a:lstStyle>
            <a:lvl1pPr marL="0" indent="0" algn="ctr">
              <a:buNone/>
              <a:defRPr sz="2400" i="1"/>
            </a:lvl1pPr>
          </a:lstStyle>
          <a:p>
            <a:r>
              <a:rPr lang="en-US"/>
              <a:t>Click to edit Master subtitle style</a:t>
            </a:r>
            <a:endParaRPr lang="en-US" dirty="0"/>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22C5EA6D-CE5E-44F2-95E5-1E87F504AD30}"/>
              </a:ext>
            </a:extLst>
          </p:cNvPr>
          <p:cNvSpPr>
            <a:spLocks noGrp="1"/>
          </p:cNvSpPr>
          <p:nvPr>
            <p:ph type="pic" sz="quarter" idx="13" hasCustomPrompt="1"/>
          </p:nvPr>
        </p:nvSpPr>
        <p:spPr>
          <a:xfrm>
            <a:off x="541338" y="539750"/>
            <a:ext cx="6670675" cy="575945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id="{11FC24B6-E967-42A6-8F96-DBB1BFE196E5}"/>
              </a:ext>
            </a:extLst>
          </p:cNvPr>
          <p:cNvSpPr>
            <a:spLocks noGrp="1"/>
          </p:cNvSpPr>
          <p:nvPr>
            <p:ph type="body" sz="quarter" idx="13" hasCustomPrompt="1"/>
          </p:nvPr>
        </p:nvSpPr>
        <p:spPr>
          <a:xfrm>
            <a:off x="1664793"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2" name="Text Placeholder 25">
            <a:extLst>
              <a:ext uri="{FF2B5EF4-FFF2-40B4-BE49-F238E27FC236}">
                <a16:creationId xmlns:a16="http://schemas.microsoft.com/office/drawing/2014/main" id="{227584E0-1796-45AE-A691-1918676D9CD4}"/>
              </a:ext>
            </a:extLst>
          </p:cNvPr>
          <p:cNvSpPr>
            <a:spLocks noGrp="1"/>
          </p:cNvSpPr>
          <p:nvPr>
            <p:ph type="body" sz="quarter" idx="14" hasCustomPrompt="1"/>
          </p:nvPr>
        </p:nvSpPr>
        <p:spPr>
          <a:xfrm>
            <a:off x="1664443"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23" name="Text Placeholder 23">
            <a:extLst>
              <a:ext uri="{FF2B5EF4-FFF2-40B4-BE49-F238E27FC236}">
                <a16:creationId xmlns:a16="http://schemas.microsoft.com/office/drawing/2014/main" id="{C7E3698B-A426-409C-94D0-F06ECD410B0A}"/>
              </a:ext>
            </a:extLst>
          </p:cNvPr>
          <p:cNvSpPr>
            <a:spLocks noGrp="1"/>
          </p:cNvSpPr>
          <p:nvPr>
            <p:ph type="body" sz="quarter" idx="15" hasCustomPrompt="1"/>
          </p:nvPr>
        </p:nvSpPr>
        <p:spPr>
          <a:xfrm>
            <a:off x="6359649"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4" name="Text Placeholder 25">
            <a:extLst>
              <a:ext uri="{FF2B5EF4-FFF2-40B4-BE49-F238E27FC236}">
                <a16:creationId xmlns:a16="http://schemas.microsoft.com/office/drawing/2014/main" id="{D2F2C5F3-51E6-4531-9805-221591315C3D}"/>
              </a:ext>
            </a:extLst>
          </p:cNvPr>
          <p:cNvSpPr>
            <a:spLocks noGrp="1"/>
          </p:cNvSpPr>
          <p:nvPr>
            <p:ph type="body" sz="quarter" idx="16" hasCustomPrompt="1"/>
          </p:nvPr>
        </p:nvSpPr>
        <p:spPr>
          <a:xfrm>
            <a:off x="6359299"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id="{6E9465D8-1640-4D12-B086-59416AFCBBEE}"/>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id="{E7BE05B2-64AC-4F56-A098-D3A324E9DE8B}"/>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5">
              <a:extLst>
                <a:ext uri="{FF2B5EF4-FFF2-40B4-BE49-F238E27FC236}">
                  <a16:creationId xmlns:a16="http://schemas.microsoft.com/office/drawing/2014/main" id="{CFB6CFD5-710B-4FF7-B75B-0174B9B72177}"/>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17" name="Rectangle 5">
              <a:extLst>
                <a:ext uri="{FF2B5EF4-FFF2-40B4-BE49-F238E27FC236}">
                  <a16:creationId xmlns:a16="http://schemas.microsoft.com/office/drawing/2014/main" id="{66A28EB2-7446-4114-8BD6-4CB90B849571}"/>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506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A6CE13-49E5-47C2-B720-1F236BBB57BE}"/>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CBA75683-8D5A-4D7B-AA95-90826766FE43}"/>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id="{0014AA73-5311-4055-A626-89D8E23FFD9E}"/>
              </a:ext>
            </a:extLst>
          </p:cNvPr>
          <p:cNvSpPr>
            <a:spLocks noGrp="1"/>
          </p:cNvSpPr>
          <p:nvPr>
            <p:ph type="body" sz="quarter" idx="13" hasCustomPrompt="1"/>
          </p:nvPr>
        </p:nvSpPr>
        <p:spPr>
          <a:xfrm>
            <a:off x="1001992"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29" name="Text Placeholder 25">
            <a:extLst>
              <a:ext uri="{FF2B5EF4-FFF2-40B4-BE49-F238E27FC236}">
                <a16:creationId xmlns:a16="http://schemas.microsoft.com/office/drawing/2014/main" id="{929F4BD4-95C1-49C1-8ADF-A14CD567582E}"/>
              </a:ext>
            </a:extLst>
          </p:cNvPr>
          <p:cNvSpPr>
            <a:spLocks noGrp="1"/>
          </p:cNvSpPr>
          <p:nvPr>
            <p:ph type="body" sz="quarter" idx="14" hasCustomPrompt="1"/>
          </p:nvPr>
        </p:nvSpPr>
        <p:spPr>
          <a:xfrm>
            <a:off x="1001641"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8" name="Text Placeholder 23">
            <a:extLst>
              <a:ext uri="{FF2B5EF4-FFF2-40B4-BE49-F238E27FC236}">
                <a16:creationId xmlns:a16="http://schemas.microsoft.com/office/drawing/2014/main" id="{92C6830C-1F44-4F12-B457-A08A9A6E53A0}"/>
              </a:ext>
            </a:extLst>
          </p:cNvPr>
          <p:cNvSpPr>
            <a:spLocks noGrp="1"/>
          </p:cNvSpPr>
          <p:nvPr>
            <p:ph type="body" sz="quarter" idx="19" hasCustomPrompt="1"/>
          </p:nvPr>
        </p:nvSpPr>
        <p:spPr>
          <a:xfrm>
            <a:off x="4453829"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1" name="Text Placeholder 25">
            <a:extLst>
              <a:ext uri="{FF2B5EF4-FFF2-40B4-BE49-F238E27FC236}">
                <a16:creationId xmlns:a16="http://schemas.microsoft.com/office/drawing/2014/main" id="{631066C0-5869-41D5-A6B8-519CA72AC03D}"/>
              </a:ext>
            </a:extLst>
          </p:cNvPr>
          <p:cNvSpPr>
            <a:spLocks noGrp="1"/>
          </p:cNvSpPr>
          <p:nvPr>
            <p:ph type="body" sz="quarter" idx="16" hasCustomPrompt="1"/>
          </p:nvPr>
        </p:nvSpPr>
        <p:spPr>
          <a:xfrm>
            <a:off x="4453478"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9" name="Text Placeholder 23">
            <a:extLst>
              <a:ext uri="{FF2B5EF4-FFF2-40B4-BE49-F238E27FC236}">
                <a16:creationId xmlns:a16="http://schemas.microsoft.com/office/drawing/2014/main" id="{A05C520D-F031-4A59-B3AB-15CD169C1B91}"/>
              </a:ext>
            </a:extLst>
          </p:cNvPr>
          <p:cNvSpPr>
            <a:spLocks noGrp="1"/>
          </p:cNvSpPr>
          <p:nvPr>
            <p:ph type="body" sz="quarter" idx="20" hasCustomPrompt="1"/>
          </p:nvPr>
        </p:nvSpPr>
        <p:spPr>
          <a:xfrm>
            <a:off x="7905931"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918F424D-F90F-4352-B45D-8E23B4BA148F}"/>
              </a:ext>
            </a:extLst>
          </p:cNvPr>
          <p:cNvSpPr>
            <a:spLocks noGrp="1"/>
          </p:cNvSpPr>
          <p:nvPr>
            <p:ph type="body" sz="quarter" idx="18" hasCustomPrompt="1"/>
          </p:nvPr>
        </p:nvSpPr>
        <p:spPr>
          <a:xfrm>
            <a:off x="7905666" y="2651053"/>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id="{6CF1492E-55F0-4EDA-9C49-A4A834F401C5}"/>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0" name="Footer Placeholder 4">
            <a:extLst>
              <a:ext uri="{FF2B5EF4-FFF2-40B4-BE49-F238E27FC236}">
                <a16:creationId xmlns:a16="http://schemas.microsoft.com/office/drawing/2014/main" id="{928D135F-F70E-4CF5-8CAB-4B58BA029B5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B0B1F2E7-88D6-4A13-81A3-A31E4E8D3FFE}"/>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id="{4A548AA1-D42E-4FED-9B69-F476E26489F3}"/>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id="{8C03BD57-8867-4998-B3F3-82125EA3708C}"/>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
              <a:extLst>
                <a:ext uri="{FF2B5EF4-FFF2-40B4-BE49-F238E27FC236}">
                  <a16:creationId xmlns:a16="http://schemas.microsoft.com/office/drawing/2014/main" id="{AF4847DD-9F53-4840-86F2-4ADCD66C167B}"/>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53" name="Rectangle 5">
              <a:extLst>
                <a:ext uri="{FF2B5EF4-FFF2-40B4-BE49-F238E27FC236}">
                  <a16:creationId xmlns:a16="http://schemas.microsoft.com/office/drawing/2014/main" id="{881FA255-D3EB-4D06-BDCA-3627242D6D52}"/>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760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36F7FC-6006-4472-BC70-30C283ABC126}"/>
              </a:ext>
            </a:extLst>
          </p:cNvPr>
          <p:cNvSpPr>
            <a:spLocks noGrp="1"/>
          </p:cNvSpPr>
          <p:nvPr>
            <p:ph type="title"/>
          </p:nvPr>
        </p:nvSpPr>
        <p:spPr>
          <a:xfrm>
            <a:off x="1080000" y="540000"/>
            <a:ext cx="3345950" cy="2303213"/>
          </a:xfrm>
        </p:spPr>
        <p:txBody>
          <a:bodyPr anchor="ctr" anchorCtr="0"/>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p:nvPr>
        </p:nvSpPr>
        <p:spPr>
          <a:xfrm>
            <a:off x="5543552" y="540000"/>
            <a:ext cx="6107460" cy="2303213"/>
          </a:xfrm>
        </p:spPr>
        <p:txBody>
          <a:bodyPr anchor="ctr">
            <a:normAutofit/>
          </a:bodyPr>
          <a:lstStyle>
            <a:lvl1pPr marL="0" indent="0" algn="l">
              <a:buNone/>
              <a:defRPr/>
            </a:lvl1pPr>
          </a:lstStyle>
          <a:p>
            <a:pPr lvl="0"/>
            <a:r>
              <a:rPr lang="en-US"/>
              <a:t>Click to edit Master text styles</a:t>
            </a:r>
          </a:p>
        </p:txBody>
      </p:sp>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id="{49B51FEE-9706-46CF-8CEF-5E1F009FFF02}"/>
              </a:ext>
            </a:extLst>
          </p:cNvPr>
          <p:cNvSpPr>
            <a:spLocks noGrp="1"/>
          </p:cNvSpPr>
          <p:nvPr>
            <p:ph type="pic" sz="quarter" idx="13" hasCustomPrompt="1"/>
          </p:nvPr>
        </p:nvSpPr>
        <p:spPr>
          <a:xfrm>
            <a:off x="541338" y="4011613"/>
            <a:ext cx="2578100" cy="2303462"/>
          </a:xfrm>
        </p:spPr>
        <p:txBody>
          <a:bodyPr/>
          <a:lstStyle>
            <a:lvl1pPr marL="0" indent="0" algn="ctr">
              <a:buNone/>
              <a:defRPr/>
            </a:lvl1pPr>
          </a:lstStyle>
          <a:p>
            <a:r>
              <a:rPr lang="en-US" dirty="0"/>
              <a:t>Click to add photo</a:t>
            </a:r>
          </a:p>
        </p:txBody>
      </p:sp>
      <p:sp>
        <p:nvSpPr>
          <p:cNvPr id="24" name="Picture Placeholder 18">
            <a:extLst>
              <a:ext uri="{FF2B5EF4-FFF2-40B4-BE49-F238E27FC236}">
                <a16:creationId xmlns:a16="http://schemas.microsoft.com/office/drawing/2014/main" id="{C2EE5695-74F8-4071-8805-A537486F2217}"/>
              </a:ext>
            </a:extLst>
          </p:cNvPr>
          <p:cNvSpPr>
            <a:spLocks noGrp="1"/>
          </p:cNvSpPr>
          <p:nvPr>
            <p:ph type="pic" sz="quarter" idx="14" hasCustomPrompt="1"/>
          </p:nvPr>
        </p:nvSpPr>
        <p:spPr>
          <a:xfrm>
            <a:off x="3384863" y="4011331"/>
            <a:ext cx="2578100" cy="2303462"/>
          </a:xfrm>
        </p:spPr>
        <p:txBody>
          <a:bodyPr/>
          <a:lstStyle>
            <a:lvl1pPr marL="0" indent="0" algn="ctr">
              <a:buNone/>
              <a:defRPr/>
            </a:lvl1pPr>
          </a:lstStyle>
          <a:p>
            <a:r>
              <a:rPr lang="en-US" dirty="0"/>
              <a:t>Click to add photo</a:t>
            </a:r>
          </a:p>
        </p:txBody>
      </p:sp>
      <p:sp>
        <p:nvSpPr>
          <p:cNvPr id="25" name="Picture Placeholder 18">
            <a:extLst>
              <a:ext uri="{FF2B5EF4-FFF2-40B4-BE49-F238E27FC236}">
                <a16:creationId xmlns:a16="http://schemas.microsoft.com/office/drawing/2014/main" id="{426DBDB7-E494-4BDA-BD74-10D41918C0AB}"/>
              </a:ext>
            </a:extLst>
          </p:cNvPr>
          <p:cNvSpPr>
            <a:spLocks noGrp="1"/>
          </p:cNvSpPr>
          <p:nvPr>
            <p:ph type="pic" sz="quarter" idx="15" hasCustomPrompt="1"/>
          </p:nvPr>
        </p:nvSpPr>
        <p:spPr>
          <a:xfrm>
            <a:off x="6228887" y="4011331"/>
            <a:ext cx="2578100" cy="2303462"/>
          </a:xfrm>
        </p:spPr>
        <p:txBody>
          <a:bodyPr/>
          <a:lstStyle>
            <a:lvl1pPr marL="0" indent="0" algn="ctr">
              <a:buNone/>
              <a:defRPr/>
            </a:lvl1pPr>
          </a:lstStyle>
          <a:p>
            <a:r>
              <a:rPr lang="en-US" dirty="0"/>
              <a:t>Click to add photo</a:t>
            </a:r>
          </a:p>
        </p:txBody>
      </p:sp>
      <p:sp>
        <p:nvSpPr>
          <p:cNvPr id="26" name="Picture Placeholder 18">
            <a:extLst>
              <a:ext uri="{FF2B5EF4-FFF2-40B4-BE49-F238E27FC236}">
                <a16:creationId xmlns:a16="http://schemas.microsoft.com/office/drawing/2014/main" id="{110C3059-EF0D-4175-A421-E59E738E9AAD}"/>
              </a:ext>
            </a:extLst>
          </p:cNvPr>
          <p:cNvSpPr>
            <a:spLocks noGrp="1"/>
          </p:cNvSpPr>
          <p:nvPr>
            <p:ph type="pic" sz="quarter" idx="16" hasCustomPrompt="1"/>
          </p:nvPr>
        </p:nvSpPr>
        <p:spPr>
          <a:xfrm>
            <a:off x="9072912" y="4011331"/>
            <a:ext cx="2578100" cy="2303462"/>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p:nvPr>
        </p:nvSpPr>
        <p:spPr>
          <a:xfrm>
            <a:off x="3870326" y="1089025"/>
            <a:ext cx="4451349" cy="1532951"/>
          </a:xfrm>
        </p:spPr>
        <p:txBody>
          <a:bodyPr anchor="b"/>
          <a:lstStyle>
            <a:lvl1pPr algn="ctr">
              <a:defRPr/>
            </a:lvl1pPr>
          </a:lstStyle>
          <a:p>
            <a:r>
              <a:rPr lang="en-US"/>
              <a:t>Click to edit Master title style</a:t>
            </a:r>
            <a:endParaRPr lang="en-US" dirty="0"/>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p:nvPr>
        </p:nvSpPr>
        <p:spPr>
          <a:xfrm>
            <a:off x="3870326" y="4248000"/>
            <a:ext cx="4451349" cy="1520975"/>
          </a:xfrm>
        </p:spPr>
        <p:txBody>
          <a:bodyPr/>
          <a:lstStyle>
            <a:lvl1pPr marL="0" indent="0" algn="ctr">
              <a:buNone/>
              <a:defRPr i="1"/>
            </a:lvl1pPr>
          </a:lstStyle>
          <a:p>
            <a:r>
              <a:rPr lang="en-US"/>
              <a:t>Click to edit Master subtitle style</a:t>
            </a:r>
            <a:endParaRPr lang="en-US" dirty="0"/>
          </a:p>
        </p:txBody>
      </p:sp>
      <p:sp>
        <p:nvSpPr>
          <p:cNvPr id="31" name="Picture Placeholder 28">
            <a:extLst>
              <a:ext uri="{FF2B5EF4-FFF2-40B4-BE49-F238E27FC236}">
                <a16:creationId xmlns:a16="http://schemas.microsoft.com/office/drawing/2014/main" id="{2A95A91B-7863-4D63-9D9B-EB1E440C1DFD}"/>
              </a:ext>
            </a:extLst>
          </p:cNvPr>
          <p:cNvSpPr>
            <a:spLocks noGrp="1"/>
          </p:cNvSpPr>
          <p:nvPr>
            <p:ph type="pic" sz="quarter" idx="13" hasCustomPrompt="1"/>
          </p:nvPr>
        </p:nvSpPr>
        <p:spPr>
          <a:xfrm>
            <a:off x="539750" y="539750"/>
            <a:ext cx="2768600" cy="5778500"/>
          </a:xfrm>
        </p:spPr>
        <p:txBody>
          <a:bodyPr/>
          <a:lstStyle>
            <a:lvl1pPr marL="0" indent="0" algn="ctr">
              <a:buNone/>
              <a:defRPr/>
            </a:lvl1pPr>
          </a:lstStyle>
          <a:p>
            <a:r>
              <a:rPr lang="en-US" dirty="0"/>
              <a:t>Click to add photo</a:t>
            </a:r>
          </a:p>
        </p:txBody>
      </p:sp>
      <p:sp>
        <p:nvSpPr>
          <p:cNvPr id="32" name="Picture Placeholder 28">
            <a:extLst>
              <a:ext uri="{FF2B5EF4-FFF2-40B4-BE49-F238E27FC236}">
                <a16:creationId xmlns:a16="http://schemas.microsoft.com/office/drawing/2014/main" id="{AC55B2B7-A24A-4F78-B673-918F440A12E6}"/>
              </a:ext>
            </a:extLst>
          </p:cNvPr>
          <p:cNvSpPr>
            <a:spLocks noGrp="1"/>
          </p:cNvSpPr>
          <p:nvPr>
            <p:ph type="pic" sz="quarter" idx="14" hasCustomPrompt="1"/>
          </p:nvPr>
        </p:nvSpPr>
        <p:spPr>
          <a:xfrm>
            <a:off x="8883400" y="540000"/>
            <a:ext cx="2768600" cy="5778500"/>
          </a:xfrm>
        </p:spPr>
        <p:txBody>
          <a:bodyPr/>
          <a:lstStyle>
            <a:lvl1pPr marL="0" indent="0" algn="ctr">
              <a:buNone/>
              <a:defRPr/>
            </a:lvl1pPr>
          </a:lstStyle>
          <a:p>
            <a:r>
              <a:rPr lang="en-US" dirty="0"/>
              <a:t>Click to add photo</a:t>
            </a:r>
          </a:p>
        </p:txBody>
      </p:sp>
      <p:sp>
        <p:nvSpPr>
          <p:cNvPr id="25" name="Date Placeholder 3">
            <a:extLst>
              <a:ext uri="{FF2B5EF4-FFF2-40B4-BE49-F238E27FC236}">
                <a16:creationId xmlns:a16="http://schemas.microsoft.com/office/drawing/2014/main" id="{F2472D78-AA98-4F36-B6D6-73FDDFEDE3ED}"/>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26" name="Footer Placeholder 4">
            <a:extLst>
              <a:ext uri="{FF2B5EF4-FFF2-40B4-BE49-F238E27FC236}">
                <a16:creationId xmlns:a16="http://schemas.microsoft.com/office/drawing/2014/main" id="{389A6CF9-7AEC-41F9-B68D-D7919EE0877D}"/>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27" name="Slide Number Placeholder 5">
            <a:extLst>
              <a:ext uri="{FF2B5EF4-FFF2-40B4-BE49-F238E27FC236}">
                <a16:creationId xmlns:a16="http://schemas.microsoft.com/office/drawing/2014/main" id="{D01CF4E0-7641-49C6-B4CE-27534439224A}"/>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p:nvPr>
        </p:nvSpPr>
        <p:spPr>
          <a:xfrm>
            <a:off x="1080000" y="540000"/>
            <a:ext cx="4426782" cy="1331637"/>
          </a:xfrm>
        </p:spPr>
        <p:txBody>
          <a:bodyPr anchor="b" anchorCtr="0">
            <a:normAutofit/>
          </a:bodyPr>
          <a:lstStyle>
            <a:lvl1pPr algn="ctr">
              <a:defRPr/>
            </a:lvl1pPr>
          </a:lstStyle>
          <a:p>
            <a:pPr algn="ctr"/>
            <a:r>
              <a:rPr lang="en-US"/>
              <a:t>Click to edit Master title style</a:t>
            </a:r>
            <a:endParaRPr lang="en-US" dirty="0"/>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p:nvPr>
        </p:nvSpPr>
        <p:spPr>
          <a:xfrm>
            <a:off x="1080000" y="2759076"/>
            <a:ext cx="4460874" cy="3009899"/>
          </a:xfrm>
        </p:spPr>
        <p:txBody>
          <a:bodyPr>
            <a:normAutofit/>
          </a:bodyPr>
          <a:lstStyle>
            <a:lvl1pPr>
              <a:defRPr sz="2000"/>
            </a:lvl1pPr>
          </a:lstStyle>
          <a:p>
            <a:pPr lvl="0"/>
            <a:r>
              <a:rPr lang="en-US"/>
              <a:t>Click to edit Master text styles</a:t>
            </a:r>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id="{6A17A7B9-79E8-403B-A59F-FC5E1C5034B4}"/>
              </a:ext>
            </a:extLst>
          </p:cNvPr>
          <p:cNvSpPr>
            <a:spLocks noGrp="1"/>
          </p:cNvSpPr>
          <p:nvPr>
            <p:ph type="pic" sz="quarter" idx="13" hasCustomPrompt="1"/>
          </p:nvPr>
        </p:nvSpPr>
        <p:spPr>
          <a:xfrm>
            <a:off x="7212013" y="539750"/>
            <a:ext cx="4438650" cy="2754313"/>
          </a:xfrm>
        </p:spPr>
        <p:txBody>
          <a:bodyPr/>
          <a:lstStyle>
            <a:lvl1pPr marL="0" indent="0" algn="ctr">
              <a:buNone/>
              <a:defRPr/>
            </a:lvl1pPr>
          </a:lstStyle>
          <a:p>
            <a:r>
              <a:rPr lang="en-US" dirty="0"/>
              <a:t>Click to add photo</a:t>
            </a:r>
          </a:p>
        </p:txBody>
      </p:sp>
      <p:sp>
        <p:nvSpPr>
          <p:cNvPr id="21" name="Picture Placeholder 17">
            <a:extLst>
              <a:ext uri="{FF2B5EF4-FFF2-40B4-BE49-F238E27FC236}">
                <a16:creationId xmlns:a16="http://schemas.microsoft.com/office/drawing/2014/main" id="{F2DFBA6D-4E5F-452E-AB45-0AE0600C5F7F}"/>
              </a:ext>
            </a:extLst>
          </p:cNvPr>
          <p:cNvSpPr>
            <a:spLocks noGrp="1"/>
          </p:cNvSpPr>
          <p:nvPr>
            <p:ph type="pic" sz="quarter" idx="14" hasCustomPrompt="1"/>
          </p:nvPr>
        </p:nvSpPr>
        <p:spPr>
          <a:xfrm>
            <a:off x="7212014" y="3563687"/>
            <a:ext cx="4438650" cy="2754313"/>
          </a:xfrm>
        </p:spPr>
        <p:txBody>
          <a:bodyPr/>
          <a:lstStyle>
            <a:lvl1pPr marL="0" indent="0" algn="ctr">
              <a:buNone/>
              <a:defRPr/>
            </a:lvl1pPr>
          </a:lstStyle>
          <a:p>
            <a:r>
              <a:rPr lang="en-US" dirty="0"/>
              <a:t>Click to add photo</a:t>
            </a: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p:nvPr>
        </p:nvSpPr>
        <p:spPr>
          <a:xfrm>
            <a:off x="4984750" y="1011237"/>
            <a:ext cx="6120000" cy="860400"/>
          </a:xfrm>
        </p:spPr>
        <p:txBody>
          <a:bodyPr anchor="b" anchorCtr="0"/>
          <a:lstStyle>
            <a:lvl1pPr algn="ctr">
              <a:defRPr/>
            </a:lvl1pPr>
          </a:lstStyle>
          <a:p>
            <a:pPr algn="ctr"/>
            <a:r>
              <a:rPr lang="en-US"/>
              <a:t>Click to edit Master title style</a:t>
            </a:r>
            <a:endParaRPr lang="en-US" dirty="0"/>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a:lstStyle>
            <a:lvl1pPr marL="0" indent="0" algn="ctr">
              <a:buNone/>
              <a:defRPr/>
            </a:lvl1pPr>
          </a:lstStyle>
          <a:p>
            <a:r>
              <a:rPr lang="en-US" dirty="0"/>
              <a:t>Click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p:nvPr>
        </p:nvSpPr>
        <p:spPr>
          <a:xfrm>
            <a:off x="4984750" y="2759076"/>
            <a:ext cx="6121400" cy="3009899"/>
          </a:xfrm>
        </p:spPr>
        <p:txBody>
          <a:bodyPr>
            <a:normAutofit/>
          </a:bodyPr>
          <a:lstStyle>
            <a:lvl1pPr marL="0" indent="0">
              <a:buNone/>
              <a:defRPr/>
            </a:lvl1pPr>
          </a:lstStyle>
          <a:p>
            <a:pPr lvl="0"/>
            <a:r>
              <a:rPr lang="en-US"/>
              <a:t>Click to edit Master text styles</a:t>
            </a:r>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dirty="0">
                <a:solidFill>
                  <a:srgbClr val="FFFFFF"/>
                </a:solidFill>
              </a:rPr>
              <a:t>20XX</a:t>
            </a: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p:nvPr>
        </p:nvSpPr>
        <p:spPr>
          <a:xfrm>
            <a:off x="1085851" y="1089025"/>
            <a:ext cx="6118224" cy="1532951"/>
          </a:xfrm>
        </p:spPr>
        <p:txBody>
          <a:bodyPr anchor="b"/>
          <a:lstStyle>
            <a:lvl1pPr algn="ctr">
              <a:defRPr/>
            </a:lvl1pPr>
          </a:lstStyle>
          <a:p>
            <a:r>
              <a:rPr lang="en-US"/>
              <a:t>Click to edit Master title style</a:t>
            </a:r>
            <a:endParaRPr lang="en-US" dirty="0"/>
          </a:p>
        </p:txBody>
      </p:sp>
      <p:sp>
        <p:nvSpPr>
          <p:cNvPr id="10" name="Subtitle 7">
            <a:extLst>
              <a:ext uri="{FF2B5EF4-FFF2-40B4-BE49-F238E27FC236}">
                <a16:creationId xmlns:a16="http://schemas.microsoft.com/office/drawing/2014/main" id="{33C29AD8-5547-4B1E-8E14-63A01F6B92AE}"/>
              </a:ext>
            </a:extLst>
          </p:cNvPr>
          <p:cNvSpPr>
            <a:spLocks noGrp="1"/>
          </p:cNvSpPr>
          <p:nvPr>
            <p:ph type="subTitle" idx="1"/>
          </p:nvPr>
        </p:nvSpPr>
        <p:spPr>
          <a:xfrm>
            <a:off x="1638300" y="4248000"/>
            <a:ext cx="5016500" cy="1520975"/>
          </a:xfrm>
        </p:spPr>
        <p:txBody>
          <a:bodyPr>
            <a:normAutofit/>
          </a:bodyPr>
          <a:lstStyle>
            <a:lvl1pPr marL="0" indent="0" algn="ctr">
              <a:buNone/>
              <a:defRPr sz="2400" i="1"/>
            </a:lvl1pPr>
          </a:lstStyle>
          <a:p>
            <a:r>
              <a:rPr lang="en-US"/>
              <a:t>Click to edit Master subtitle style</a:t>
            </a:r>
            <a:endParaRPr lang="en-US" dirty="0"/>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a:lstStyle>
            <a:lvl1pPr marL="0" indent="0" algn="ctr">
              <a:buNone/>
              <a:defRPr/>
            </a:lvl1pPr>
          </a:lstStyle>
          <a:p>
            <a:r>
              <a:rPr lang="en-US" dirty="0"/>
              <a:t>Click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a:lstStyle>
            <a:lvl1pPr marL="0" indent="0" algn="ctr">
              <a:buNone/>
              <a:defRPr/>
            </a:lvl1pPr>
          </a:lstStyle>
          <a:p>
            <a:r>
              <a:rPr lang="en-US" dirty="0"/>
              <a:t>Click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a:lstStyle>
            <a:lvl1pPr marL="0" indent="0" algn="ctr">
              <a:buNone/>
              <a:defRPr/>
            </a:lvl1pPr>
          </a:lstStyle>
          <a:p>
            <a:r>
              <a:rPr lang="en-US" dirty="0"/>
              <a:t>Click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C57E2F-CF72-48C4-856E-92187475D10F}"/>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r>
              <a:rPr lang="en-US"/>
              <a:t>Click to edit Master title style</a:t>
            </a:r>
            <a:endParaRPr lang="en-US" dirty="0"/>
          </a:p>
        </p:txBody>
      </p:sp>
      <p:cxnSp>
        <p:nvCxnSpPr>
          <p:cNvPr id="11" name="Straight Connector 10">
            <a:extLst>
              <a:ext uri="{FF2B5EF4-FFF2-40B4-BE49-F238E27FC236}">
                <a16:creationId xmlns:a16="http://schemas.microsoft.com/office/drawing/2014/main" id="{5E4553B0-7C73-46E8-9FC4-383280D1C461}"/>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C44832F9-70D2-44CF-ABB6-82AEA0FA67AF}"/>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3" name="Footer Placeholder 4">
            <a:extLst>
              <a:ext uri="{FF2B5EF4-FFF2-40B4-BE49-F238E27FC236}">
                <a16:creationId xmlns:a16="http://schemas.microsoft.com/office/drawing/2014/main" id="{D954CB3D-A29B-4523-A51B-9BBDA540FE3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4" name="Slide Number Placeholder 5">
            <a:extLst>
              <a:ext uri="{FF2B5EF4-FFF2-40B4-BE49-F238E27FC236}">
                <a16:creationId xmlns:a16="http://schemas.microsoft.com/office/drawing/2014/main" id="{788D83C5-3820-4BD6-AFF4-74306090A21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B3197F15-FEA9-40D4-BDB0-13A77FECA877}"/>
              </a:ext>
            </a:extLst>
          </p:cNvPr>
          <p:cNvSpPr>
            <a:spLocks noGrp="1"/>
          </p:cNvSpPr>
          <p:nvPr>
            <p:ph sz="quarter" idx="13" hasCustomPrompt="1"/>
          </p:nvPr>
        </p:nvSpPr>
        <p:spPr>
          <a:xfrm>
            <a:off x="844550" y="2319338"/>
            <a:ext cx="10502900" cy="37179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F1404-6040-436F-A4F1-5A505FA30EA9}"/>
              </a:ext>
            </a:extLst>
          </p:cNvPr>
          <p:cNvSpPr>
            <a:spLocks noGrp="1"/>
          </p:cNvSpPr>
          <p:nvPr>
            <p:ph sz="quarter" idx="13" hasCustomPrompt="1"/>
          </p:nvPr>
        </p:nvSpPr>
        <p:spPr>
          <a:xfrm>
            <a:off x="882650" y="2441575"/>
            <a:ext cx="10426700" cy="3479800"/>
          </a:xfrm>
        </p:spPr>
        <p:txBody>
          <a:bodyPr/>
          <a:lstStyle>
            <a:lvl1pPr>
              <a:defRPr/>
            </a:lvl1pPr>
          </a:lstStyle>
          <a:p>
            <a:pPr lvl="0"/>
            <a:r>
              <a:rPr lang="en-US" dirty="0"/>
              <a:t>Click to add content</a:t>
            </a:r>
          </a:p>
        </p:txBody>
      </p:sp>
      <p:sp>
        <p:nvSpPr>
          <p:cNvPr id="6" name="Title 1">
            <a:extLst>
              <a:ext uri="{FF2B5EF4-FFF2-40B4-BE49-F238E27FC236}">
                <a16:creationId xmlns:a16="http://schemas.microsoft.com/office/drawing/2014/main" id="{25ABF0D4-6E3E-4B6A-9402-0B1819B2EA41}"/>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r>
              <a:rPr lang="en-US"/>
              <a:t>Click to edit Master title style</a:t>
            </a:r>
            <a:endParaRPr lang="en-US" dirty="0"/>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11" name="Subtitle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a:lstStyle>
            <a:lvl1pPr marL="0" indent="0" algn="ctr">
              <a:buNone/>
              <a:defRPr i="1">
                <a:solidFill>
                  <a:schemeClr val="tx1"/>
                </a:solidFill>
              </a:defRPr>
            </a:lvl1pPr>
          </a:lstStyle>
          <a:p>
            <a:r>
              <a:rPr lang="en-US">
                <a:solidFill>
                  <a:srgbClr val="FFFFFF"/>
                </a:solidFill>
              </a:rPr>
              <a:t>Click to edit Master subtitle style</a:t>
            </a:r>
            <a:endParaRPr lang="en-US" dirty="0">
              <a:solidFill>
                <a:srgbClr val="FFFFFF"/>
              </a:solidFill>
            </a:endParaRPr>
          </a:p>
        </p:txBody>
      </p:sp>
      <p:sp>
        <p:nvSpPr>
          <p:cNvPr id="15" name="Date Placeholder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6" name="Footer Placeholder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r>
              <a:rPr lang="en-US"/>
              <a:t>Click to edit Master title style</a:t>
            </a:r>
            <a:endParaRPr lang="en-US" dirty="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CD8AA890-F3B6-4230-8A2F-DD9E9465AD03}"/>
              </a:ext>
            </a:extLst>
          </p:cNvPr>
          <p:cNvSpPr>
            <a:spLocks noGrp="1"/>
          </p:cNvSpPr>
          <p:nvPr>
            <p:ph sz="quarter" idx="13" hasCustomPrompt="1"/>
          </p:nvPr>
        </p:nvSpPr>
        <p:spPr>
          <a:xfrm>
            <a:off x="809625" y="2561936"/>
            <a:ext cx="10563225" cy="36576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0A929-3212-4520-8030-2AD44A0AAA11}"/>
              </a:ext>
            </a:extLst>
          </p:cNvPr>
          <p:cNvSpPr>
            <a:spLocks noGrp="1"/>
          </p:cNvSpPr>
          <p:nvPr>
            <p:ph sz="quarter" idx="13" hasCustomPrompt="1"/>
          </p:nvPr>
        </p:nvSpPr>
        <p:spPr>
          <a:xfrm>
            <a:off x="665163" y="2438400"/>
            <a:ext cx="10852150" cy="3963988"/>
          </a:xfrm>
        </p:spPr>
        <p:txBody>
          <a:bodyPr/>
          <a:lstStyle>
            <a:lvl1pPr>
              <a:defRPr/>
            </a:lvl1pPr>
          </a:lstStyle>
          <a:p>
            <a:pPr lvl="0"/>
            <a:r>
              <a:rPr lang="en-US" dirty="0"/>
              <a:t>Click to add content</a:t>
            </a:r>
          </a:p>
        </p:txBody>
      </p:sp>
      <p:sp>
        <p:nvSpPr>
          <p:cNvPr id="8" name="Title 1">
            <a:extLst>
              <a:ext uri="{FF2B5EF4-FFF2-40B4-BE49-F238E27FC236}">
                <a16:creationId xmlns:a16="http://schemas.microsoft.com/office/drawing/2014/main" id="{CF73B8BD-0598-4710-9900-CFD8682693F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r>
              <a:rPr lang="en-US"/>
              <a:t>Click to edit Master title style</a:t>
            </a:r>
            <a:endParaRPr lang="en-US" dirty="0"/>
          </a:p>
        </p:txBody>
      </p:sp>
      <p:sp useBgFill="1">
        <p:nvSpPr>
          <p:cNvPr id="9" name="Rectangle 8">
            <a:extLst>
              <a:ext uri="{FF2B5EF4-FFF2-40B4-BE49-F238E27FC236}">
                <a16:creationId xmlns:a16="http://schemas.microsoft.com/office/drawing/2014/main" id="{0480E68B-56A3-4BC6-8CCD-6708C87D082D}"/>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id="{22DF9CC0-EB78-4426-B0D6-62268D2FB243}"/>
              </a:ext>
            </a:extLst>
          </p:cNvPr>
          <p:cNvSpPr>
            <a:spLocks noGrp="1"/>
          </p:cNvSpPr>
          <p:nvPr>
            <p:ph type="dt" sz="half" idx="10"/>
          </p:nvPr>
        </p:nvSpPr>
        <p:spPr>
          <a:xfrm>
            <a:off x="541338" y="6401999"/>
            <a:ext cx="2206625" cy="369332"/>
          </a:xfrm>
        </p:spPr>
        <p:txBody>
          <a:bodyPr/>
          <a:lstStyle>
            <a:lvl1pPr>
              <a:defRPr/>
            </a:lvl1pPr>
          </a:lstStyle>
          <a:p>
            <a:pPr>
              <a:defRPr/>
            </a:pPr>
            <a:r>
              <a:rPr lang="en-US" dirty="0">
                <a:solidFill>
                  <a:prstClr val="white">
                    <a:alpha val="70000"/>
                  </a:prstClr>
                </a:solidFill>
              </a:rPr>
              <a:t>20XX</a:t>
            </a:r>
          </a:p>
        </p:txBody>
      </p:sp>
      <p:sp>
        <p:nvSpPr>
          <p:cNvPr id="11" name="Footer Placeholder 4">
            <a:extLst>
              <a:ext uri="{FF2B5EF4-FFF2-40B4-BE49-F238E27FC236}">
                <a16:creationId xmlns:a16="http://schemas.microsoft.com/office/drawing/2014/main" id="{010167B9-B6A1-4C18-A11C-5E41BDB0EEB9}"/>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2" name="Slide Number Placeholder 5">
            <a:extLst>
              <a:ext uri="{FF2B5EF4-FFF2-40B4-BE49-F238E27FC236}">
                <a16:creationId xmlns:a16="http://schemas.microsoft.com/office/drawing/2014/main" id="{6C8D2EB3-722B-4A95-8F0C-E4BBA5E59D3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dirty="0"/>
              <a:t>20XX</a:t>
            </a:r>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7309602" y="125128"/>
            <a:ext cx="4882397" cy="2887579"/>
          </a:xfrm>
        </p:spPr>
        <p:txBody>
          <a:bodyPr>
            <a:normAutofit/>
          </a:bodyPr>
          <a:lstStyle/>
          <a:p>
            <a:r>
              <a:rPr lang="en-US" sz="3200" b="1" u="sng" dirty="0">
                <a:latin typeface="Arial Narrow" panose="020B0606020202030204" pitchFamily="34" charset="0"/>
              </a:rPr>
              <a:t>LEAF DISEASE DETECTION USING IMAGE PROCESSING</a:t>
            </a:r>
          </a:p>
        </p:txBody>
      </p:sp>
      <p:sp>
        <p:nvSpPr>
          <p:cNvPr id="11" name="Subtitle 10">
            <a:extLst>
              <a:ext uri="{FF2B5EF4-FFF2-40B4-BE49-F238E27FC236}">
                <a16:creationId xmlns:a16="http://schemas.microsoft.com/office/drawing/2014/main" id="{FC3F3DE7-4288-44D0-9E2E-8E5B9936AE7C}"/>
              </a:ext>
            </a:extLst>
          </p:cNvPr>
          <p:cNvSpPr>
            <a:spLocks noGrp="1"/>
          </p:cNvSpPr>
          <p:nvPr>
            <p:ph type="subTitle" idx="1"/>
          </p:nvPr>
        </p:nvSpPr>
        <p:spPr>
          <a:xfrm>
            <a:off x="7823525" y="3274060"/>
            <a:ext cx="3854549" cy="3583940"/>
          </a:xfrm>
        </p:spPr>
        <p:txBody>
          <a:bodyPr/>
          <a:lstStyle/>
          <a:p>
            <a:r>
              <a:rPr lang="en-US" sz="2000" b="1" dirty="0">
                <a:latin typeface="Arial" panose="020B0604020202020204" pitchFamily="34" charset="0"/>
                <a:cs typeface="Arial" panose="020B0604020202020204" pitchFamily="34" charset="0"/>
              </a:rPr>
              <a:t>TEAM MEMBERS</a:t>
            </a:r>
          </a:p>
          <a:p>
            <a:r>
              <a:rPr lang="en-US" sz="2000" b="1" dirty="0">
                <a:latin typeface="Arial" panose="020B0604020202020204" pitchFamily="34" charset="0"/>
                <a:cs typeface="Arial" panose="020B0604020202020204" pitchFamily="34" charset="0"/>
              </a:rPr>
              <a:t>KALAISELVI M R</a:t>
            </a:r>
          </a:p>
          <a:p>
            <a:r>
              <a:rPr lang="en-US" sz="2000" b="1" dirty="0">
                <a:latin typeface="Arial" panose="020B0604020202020204" pitchFamily="34" charset="0"/>
                <a:cs typeface="Arial" panose="020B0604020202020204" pitchFamily="34" charset="0"/>
              </a:rPr>
              <a:t>PREETHAM S</a:t>
            </a:r>
          </a:p>
          <a:p>
            <a:r>
              <a:rPr lang="en-US" sz="2000" b="1" dirty="0">
                <a:latin typeface="Arial" panose="020B0604020202020204" pitchFamily="34" charset="0"/>
                <a:cs typeface="Arial" panose="020B0604020202020204" pitchFamily="34" charset="0"/>
              </a:rPr>
              <a:t>KEERTHANA R</a:t>
            </a:r>
          </a:p>
          <a:p>
            <a:r>
              <a:rPr lang="en-US" sz="2000" b="1" dirty="0">
                <a:latin typeface="Arial" panose="020B0604020202020204" pitchFamily="34" charset="0"/>
                <a:cs typeface="Arial" panose="020B0604020202020204" pitchFamily="34" charset="0"/>
              </a:rPr>
              <a:t>MATHIMALAR M</a:t>
            </a:r>
          </a:p>
          <a:p>
            <a:r>
              <a:rPr lang="en-US" sz="2000" b="1" dirty="0">
                <a:latin typeface="Arial" panose="020B0604020202020204" pitchFamily="34" charset="0"/>
                <a:cs typeface="Arial" panose="020B0604020202020204" pitchFamily="34" charset="0"/>
              </a:rPr>
              <a:t>JISSHNU H J</a:t>
            </a:r>
          </a:p>
          <a:p>
            <a:r>
              <a:rPr lang="en-US" sz="2000" b="1" dirty="0">
                <a:latin typeface="Arial" panose="020B0604020202020204" pitchFamily="34" charset="0"/>
                <a:cs typeface="Arial" panose="020B0604020202020204" pitchFamily="34" charset="0"/>
              </a:rPr>
              <a:t>HARISH RAGAVENDRA P</a:t>
            </a:r>
          </a:p>
          <a:p>
            <a:endParaRPr lang="en-US" b="1" dirty="0">
              <a:latin typeface="Arial" panose="020B0604020202020204" pitchFamily="34" charset="0"/>
              <a:cs typeface="Arial" panose="020B0604020202020204" pitchFamily="34" charset="0"/>
            </a:endParaRPr>
          </a:p>
          <a:p>
            <a:endParaRPr lang="en-US" dirty="0"/>
          </a:p>
          <a:p>
            <a:endParaRPr lang="en-US" dirty="0"/>
          </a:p>
        </p:txBody>
      </p:sp>
      <p:pic>
        <p:nvPicPr>
          <p:cNvPr id="20" name="Picture Placeholder 19" descr="A close up of a leaf">
            <a:extLst>
              <a:ext uri="{FF2B5EF4-FFF2-40B4-BE49-F238E27FC236}">
                <a16:creationId xmlns:a16="http://schemas.microsoft.com/office/drawing/2014/main" id="{6E2D2D38-24AA-4E51-8201-BF33AE41587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3748" y="443198"/>
            <a:ext cx="6660000" cy="5856002"/>
          </a:xfrm>
        </p:spPr>
      </p:pic>
      <p:sp>
        <p:nvSpPr>
          <p:cNvPr id="12" name="Rectangle 5">
            <a:extLst>
              <a:ext uri="{FF2B5EF4-FFF2-40B4-BE49-F238E27FC236}">
                <a16:creationId xmlns:a16="http://schemas.microsoft.com/office/drawing/2014/main" id="{BF82E292-DFEA-41F7-8541-66C7DFE609B3}"/>
              </a:ext>
              <a:ext uri="{C183D7F6-B498-43B3-948B-1728B52AA6E4}">
                <adec:decorative xmlns:adec="http://schemas.microsoft.com/office/drawing/2017/decorative" val="1"/>
              </a:ext>
            </a:extLst>
          </p:cNvPr>
          <p:cNvSpPr/>
          <p:nvPr/>
        </p:nvSpPr>
        <p:spPr>
          <a:xfrm flipV="1">
            <a:off x="443748" y="443198"/>
            <a:ext cx="6660000" cy="57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36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3C4D624-C432-4768-B655-39498B3F301C}"/>
              </a:ext>
            </a:extLst>
          </p:cNvPr>
          <p:cNvSpPr>
            <a:spLocks noGrp="1"/>
          </p:cNvSpPr>
          <p:nvPr>
            <p:ph type="ctrTitle"/>
          </p:nvPr>
        </p:nvSpPr>
        <p:spPr>
          <a:xfrm>
            <a:off x="3870326" y="1089025"/>
            <a:ext cx="4451349" cy="1532951"/>
          </a:xfrm>
        </p:spPr>
        <p:txBody>
          <a:bodyPr/>
          <a:lstStyle/>
          <a:p>
            <a:r>
              <a:rPr lang="en-US" dirty="0"/>
              <a:t>Thank you</a:t>
            </a:r>
          </a:p>
        </p:txBody>
      </p:sp>
      <p:pic>
        <p:nvPicPr>
          <p:cNvPr id="19" name="Picture Placeholder 18" descr="A picture containing nature, plant, dewdrop&#10;">
            <a:extLst>
              <a:ext uri="{FF2B5EF4-FFF2-40B4-BE49-F238E27FC236}">
                <a16:creationId xmlns:a16="http://schemas.microsoft.com/office/drawing/2014/main" id="{E20C2BF7-E3BC-4297-9B05-8C8493D6071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39750" y="539750"/>
            <a:ext cx="2768600" cy="5778500"/>
          </a:xfrm>
        </p:spPr>
      </p:pic>
      <p:pic>
        <p:nvPicPr>
          <p:cNvPr id="23" name="Picture Placeholder 22" descr="A picture containing fungus">
            <a:extLst>
              <a:ext uri="{FF2B5EF4-FFF2-40B4-BE49-F238E27FC236}">
                <a16:creationId xmlns:a16="http://schemas.microsoft.com/office/drawing/2014/main" id="{2E9E4E2C-EF65-4CAD-AEF2-A81895C64BF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82412" y="539750"/>
            <a:ext cx="2768600" cy="5778500"/>
          </a:xfrm>
        </p:spPr>
      </p:pic>
      <p:sp>
        <p:nvSpPr>
          <p:cNvPr id="13" name="Slide Number Placeholder 12">
            <a:extLst>
              <a:ext uri="{FF2B5EF4-FFF2-40B4-BE49-F238E27FC236}">
                <a16:creationId xmlns:a16="http://schemas.microsoft.com/office/drawing/2014/main" id="{8FD594B0-4A82-4149-9931-ECADC5CB76B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10</a:t>
            </a:fld>
            <a:endParaRPr lang="en-US" noProof="0" dirty="0"/>
          </a:p>
        </p:txBody>
      </p:sp>
    </p:spTree>
    <p:extLst>
      <p:ext uri="{BB962C8B-B14F-4D97-AF65-F5344CB8AC3E}">
        <p14:creationId xmlns:p14="http://schemas.microsoft.com/office/powerpoint/2010/main" val="15910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E0F762A-3D12-4AF4-BB58-779B598A1FF6}"/>
              </a:ext>
            </a:extLst>
          </p:cNvPr>
          <p:cNvSpPr>
            <a:spLocks noGrp="1"/>
          </p:cNvSpPr>
          <p:nvPr>
            <p:ph type="title"/>
          </p:nvPr>
        </p:nvSpPr>
        <p:spPr>
          <a:xfrm>
            <a:off x="1080000" y="540000"/>
            <a:ext cx="4426782" cy="1331637"/>
          </a:xfrm>
        </p:spPr>
        <p:txBody>
          <a:bodyPr/>
          <a:lstStyle/>
          <a:p>
            <a:r>
              <a:rPr lang="en-US" dirty="0"/>
              <a:t>Agenda</a:t>
            </a:r>
          </a:p>
        </p:txBody>
      </p:sp>
      <p:sp>
        <p:nvSpPr>
          <p:cNvPr id="10" name="Content Placeholder 9">
            <a:extLst>
              <a:ext uri="{FF2B5EF4-FFF2-40B4-BE49-F238E27FC236}">
                <a16:creationId xmlns:a16="http://schemas.microsoft.com/office/drawing/2014/main" id="{E47B45E0-C5BD-427A-B5F6-0236AE523C69}"/>
              </a:ext>
            </a:extLst>
          </p:cNvPr>
          <p:cNvSpPr>
            <a:spLocks noGrp="1"/>
          </p:cNvSpPr>
          <p:nvPr>
            <p:ph idx="1"/>
          </p:nvPr>
        </p:nvSpPr>
        <p:spPr>
          <a:xfrm>
            <a:off x="1080000" y="2759076"/>
            <a:ext cx="4460874" cy="3009899"/>
          </a:xfrm>
        </p:spPr>
        <p:txBody>
          <a:bodyPr>
            <a:normAutofit fontScale="92500" lnSpcReduction="10000"/>
          </a:bodyPr>
          <a:lstStyle/>
          <a:p>
            <a:pPr>
              <a:buClr>
                <a:schemeClr val="tx1"/>
              </a:buClr>
              <a:buFont typeface="Wingdings" panose="05000000000000000000" pitchFamily="2" charset="2"/>
              <a:buChar char="Ø"/>
            </a:pPr>
            <a:r>
              <a:rPr lang="en-US" b="1" dirty="0"/>
              <a:t>ABSTRACT</a:t>
            </a:r>
          </a:p>
          <a:p>
            <a:pPr>
              <a:buClr>
                <a:schemeClr val="tx1"/>
              </a:buClr>
              <a:buFont typeface="Wingdings" panose="05000000000000000000" pitchFamily="2" charset="2"/>
              <a:buChar char="Ø"/>
            </a:pPr>
            <a:r>
              <a:rPr lang="en-US" b="1" dirty="0"/>
              <a:t>  STEPS INVOLVED</a:t>
            </a:r>
          </a:p>
          <a:p>
            <a:pPr>
              <a:buClr>
                <a:schemeClr val="tx1"/>
              </a:buClr>
              <a:buFont typeface="Wingdings" panose="05000000000000000000" pitchFamily="2" charset="2"/>
              <a:buChar char="Ø"/>
            </a:pPr>
            <a:r>
              <a:rPr lang="en-US" b="1" dirty="0"/>
              <a:t>PREVIOUS MODELS OF LEAF DISEASE DETECTION</a:t>
            </a:r>
          </a:p>
          <a:p>
            <a:pPr>
              <a:buClr>
                <a:schemeClr val="tx1"/>
              </a:buClr>
              <a:buFont typeface="Wingdings" panose="05000000000000000000" pitchFamily="2" charset="2"/>
              <a:buChar char="Ø"/>
            </a:pPr>
            <a:r>
              <a:rPr lang="en-US" b="1" dirty="0"/>
              <a:t>PRESENT DAY ANALYSIS OF LEAF DISEASE DETECTION</a:t>
            </a:r>
          </a:p>
          <a:p>
            <a:pPr>
              <a:buClr>
                <a:schemeClr val="tx1"/>
              </a:buClr>
              <a:buFont typeface="Wingdings" panose="05000000000000000000" pitchFamily="2" charset="2"/>
              <a:buChar char="Ø"/>
            </a:pPr>
            <a:r>
              <a:rPr lang="en-US" b="1" dirty="0"/>
              <a:t>FUTURE ASPECTS</a:t>
            </a:r>
          </a:p>
          <a:p>
            <a:endParaRPr lang="en-US" dirty="0"/>
          </a:p>
        </p:txBody>
      </p:sp>
      <p:pic>
        <p:nvPicPr>
          <p:cNvPr id="14" name="Picture Placeholder 13" descr="A hand holding a leaf">
            <a:extLst>
              <a:ext uri="{FF2B5EF4-FFF2-40B4-BE49-F238E27FC236}">
                <a16:creationId xmlns:a16="http://schemas.microsoft.com/office/drawing/2014/main" id="{467C521F-5A65-45E6-8F48-E6B848942E5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212013" y="539750"/>
            <a:ext cx="4438650" cy="2754313"/>
          </a:xfrm>
        </p:spPr>
      </p:pic>
      <p:sp>
        <p:nvSpPr>
          <p:cNvPr id="6" name="Slide Number Placeholder 5">
            <a:extLst>
              <a:ext uri="{FF2B5EF4-FFF2-40B4-BE49-F238E27FC236}">
                <a16:creationId xmlns:a16="http://schemas.microsoft.com/office/drawing/2014/main" id="{89053116-ECE5-47FC-98C5-2D0EB358769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2</a:t>
            </a:fld>
            <a:endParaRPr lang="en-US" noProof="0" dirty="0"/>
          </a:p>
        </p:txBody>
      </p:sp>
      <p:pic>
        <p:nvPicPr>
          <p:cNvPr id="11" name="Picture Placeholder 10">
            <a:extLst>
              <a:ext uri="{FF2B5EF4-FFF2-40B4-BE49-F238E27FC236}">
                <a16:creationId xmlns:a16="http://schemas.microsoft.com/office/drawing/2014/main" id="{9DFDD771-D34F-DC9C-EDD3-8B1D95C0CAA8}"/>
              </a:ext>
            </a:extLst>
          </p:cNvPr>
          <p:cNvPicPr>
            <a:picLocks noGrp="1" noChangeAspect="1"/>
          </p:cNvPicPr>
          <p:nvPr>
            <p:ph type="pic" sz="quarter" idx="14"/>
          </p:nvPr>
        </p:nvPicPr>
        <p:blipFill>
          <a:blip r:embed="rId3"/>
          <a:srcRect l="9350" r="9350"/>
          <a:stretch>
            <a:fillRect/>
          </a:stretch>
        </p:blipFill>
        <p:spPr>
          <a:xfrm>
            <a:off x="7212013" y="3563938"/>
            <a:ext cx="4438650" cy="2754312"/>
          </a:xfrm>
          <a:prstGeom prst="rect">
            <a:avLst/>
          </a:prstGeom>
        </p:spPr>
      </p:pic>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443DD8-CE2B-4A5C-BF24-0B51AA63C006}"/>
              </a:ext>
            </a:extLst>
          </p:cNvPr>
          <p:cNvSpPr>
            <a:spLocks noGrp="1"/>
          </p:cNvSpPr>
          <p:nvPr>
            <p:ph type="title"/>
          </p:nvPr>
        </p:nvSpPr>
        <p:spPr>
          <a:xfrm>
            <a:off x="4984750" y="1011237"/>
            <a:ext cx="6120000" cy="860400"/>
          </a:xfrm>
        </p:spPr>
        <p:txBody>
          <a:bodyPr/>
          <a:lstStyle/>
          <a:p>
            <a:r>
              <a:rPr lang="en-US" dirty="0"/>
              <a:t>ABSTRACT</a:t>
            </a:r>
          </a:p>
        </p:txBody>
      </p:sp>
      <p:sp>
        <p:nvSpPr>
          <p:cNvPr id="10" name="Content Placeholder 9">
            <a:extLst>
              <a:ext uri="{FF2B5EF4-FFF2-40B4-BE49-F238E27FC236}">
                <a16:creationId xmlns:a16="http://schemas.microsoft.com/office/drawing/2014/main" id="{B5F5AC9F-EF54-40AF-AE88-F588E9C3E74B}"/>
              </a:ext>
            </a:extLst>
          </p:cNvPr>
          <p:cNvSpPr>
            <a:spLocks noGrp="1"/>
          </p:cNvSpPr>
          <p:nvPr>
            <p:ph idx="1"/>
          </p:nvPr>
        </p:nvSpPr>
        <p:spPr>
          <a:xfrm>
            <a:off x="4466122" y="2739826"/>
            <a:ext cx="7344076" cy="3009899"/>
          </a:xfrm>
        </p:spPr>
        <p:txBody>
          <a:bodyPr>
            <a:normAutofit fontScale="92500" lnSpcReduction="20000"/>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Plant diseases are the major problems in the agricultural field.</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Identifying plant disease wrongly leads to huge loss of yield, time, money and quality of product.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The severity of the disease in the leaves can be detected using image processing which is utilized for automatic categorization of leaf diseases.</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The main objective is to design a CNN model- Convolutional neural network that can detect crop disease and pest to be used accurately</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BAC2BA47-68FC-4EF3-BAB7-49DAB8992D4F}"/>
              </a:ext>
            </a:extLst>
          </p:cNvPr>
          <p:cNvSpPr>
            <a:spLocks noGrp="1"/>
          </p:cNvSpPr>
          <p:nvPr>
            <p:ph type="dt" sz="half" idx="10"/>
          </p:nvPr>
        </p:nvSpPr>
        <p:spPr>
          <a:xfrm>
            <a:off x="541338" y="6401999"/>
            <a:ext cx="2206625" cy="369332"/>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ACBCE196-604E-4BF8-BB2E-9D55B1D9E4D3}"/>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3</a:t>
            </a:fld>
            <a:endParaRPr lang="en-US" noProof="0" dirty="0"/>
          </a:p>
        </p:txBody>
      </p:sp>
      <p:pic>
        <p:nvPicPr>
          <p:cNvPr id="12" name="Picture Placeholder 11">
            <a:extLst>
              <a:ext uri="{FF2B5EF4-FFF2-40B4-BE49-F238E27FC236}">
                <a16:creationId xmlns:a16="http://schemas.microsoft.com/office/drawing/2014/main" id="{4C899ABA-DE1F-ABC7-6032-93F6E91B66C0}"/>
              </a:ext>
            </a:extLst>
          </p:cNvPr>
          <p:cNvPicPr>
            <a:picLocks noGrp="1" noChangeAspect="1"/>
          </p:cNvPicPr>
          <p:nvPr>
            <p:ph type="pic" sz="quarter" idx="13"/>
          </p:nvPr>
        </p:nvPicPr>
        <p:blipFill>
          <a:blip r:embed="rId2"/>
          <a:srcRect l="20842" r="20842"/>
          <a:stretch>
            <a:fillRect/>
          </a:stretch>
        </p:blipFill>
        <p:spPr>
          <a:xfrm>
            <a:off x="0" y="0"/>
            <a:ext cx="3870325" cy="6858000"/>
          </a:xfrm>
          <a:prstGeom prst="rect">
            <a:avLst/>
          </a:prstGeom>
        </p:spPr>
      </p:pic>
    </p:spTree>
    <p:extLst>
      <p:ext uri="{BB962C8B-B14F-4D97-AF65-F5344CB8AC3E}">
        <p14:creationId xmlns:p14="http://schemas.microsoft.com/office/powerpoint/2010/main" val="144239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E7C10E-9A6E-4CE9-AF56-531C3285270C}"/>
              </a:ext>
            </a:extLst>
          </p:cNvPr>
          <p:cNvSpPr>
            <a:spLocks noGrp="1"/>
          </p:cNvSpPr>
          <p:nvPr>
            <p:ph type="ctrTitle"/>
          </p:nvPr>
        </p:nvSpPr>
        <p:spPr>
          <a:xfrm>
            <a:off x="1405287" y="184251"/>
            <a:ext cx="5904665" cy="489518"/>
          </a:xfrm>
        </p:spPr>
        <p:txBody>
          <a:bodyPr/>
          <a:lstStyle/>
          <a:p>
            <a:r>
              <a:rPr lang="en-US" b="1" u="sng" dirty="0"/>
              <a:t>PROCESS INVOLVED</a:t>
            </a:r>
          </a:p>
        </p:txBody>
      </p:sp>
      <p:sp>
        <p:nvSpPr>
          <p:cNvPr id="9" name="Subtitle 8">
            <a:extLst>
              <a:ext uri="{FF2B5EF4-FFF2-40B4-BE49-F238E27FC236}">
                <a16:creationId xmlns:a16="http://schemas.microsoft.com/office/drawing/2014/main" id="{CE400A73-803C-4AE7-A0AA-AAFF2AFA8BCE}"/>
              </a:ext>
            </a:extLst>
          </p:cNvPr>
          <p:cNvSpPr>
            <a:spLocks noGrp="1"/>
          </p:cNvSpPr>
          <p:nvPr>
            <p:ph type="subTitle" idx="1"/>
          </p:nvPr>
        </p:nvSpPr>
        <p:spPr>
          <a:xfrm>
            <a:off x="134753" y="875899"/>
            <a:ext cx="7950467" cy="5871409"/>
          </a:xfrm>
        </p:spPr>
        <p:txBody>
          <a:bodyPr>
            <a:normAutofit/>
          </a:bodyPr>
          <a:lstStyle/>
          <a:p>
            <a:pPr algn="l"/>
            <a:r>
              <a:rPr lang="en-US" b="1" dirty="0"/>
              <a:t>1.The process starts with data collection where the images of the leaves are the input  which are used as training data set.</a:t>
            </a:r>
          </a:p>
          <a:p>
            <a:pPr algn="l"/>
            <a:r>
              <a:rPr lang="en-US" b="1" dirty="0"/>
              <a:t>2.After that data cleaning and preprocessing take place where data augmentation also occur</a:t>
            </a:r>
          </a:p>
          <a:p>
            <a:pPr algn="l"/>
            <a:endParaRPr lang="en-US" b="1" dirty="0"/>
          </a:p>
          <a:p>
            <a:pPr algn="l"/>
            <a:r>
              <a:rPr lang="en-US" b="1" dirty="0"/>
              <a:t>3.After this model building is done using CNN-Convolutional Neural Network where the images are classified</a:t>
            </a:r>
          </a:p>
          <a:p>
            <a:pPr algn="l"/>
            <a:r>
              <a:rPr lang="en-US" b="1" dirty="0"/>
              <a:t>4.Then the trained model is exported and the disease is identified </a:t>
            </a:r>
          </a:p>
          <a:p>
            <a:pPr algn="l"/>
            <a:endParaRPr lang="en-US" dirty="0"/>
          </a:p>
          <a:p>
            <a:pPr algn="l"/>
            <a:endParaRPr lang="en-US" dirty="0"/>
          </a:p>
          <a:p>
            <a:endParaRPr lang="en-US" dirty="0"/>
          </a:p>
        </p:txBody>
      </p:sp>
      <p:pic>
        <p:nvPicPr>
          <p:cNvPr id="11" name="Picture Placeholder 10" descr="Close-up of hands holding a plant">
            <a:extLst>
              <a:ext uri="{FF2B5EF4-FFF2-40B4-BE49-F238E27FC236}">
                <a16:creationId xmlns:a16="http://schemas.microsoft.com/office/drawing/2014/main" id="{84FC989E-5F5B-4B67-973D-843A2E23AC2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329200" y="1"/>
            <a:ext cx="3862387" cy="2286000"/>
          </a:xfrm>
        </p:spPr>
      </p:pic>
      <p:pic>
        <p:nvPicPr>
          <p:cNvPr id="18" name="Picture Placeholder 17" descr="A small plant growing out of the ground">
            <a:extLst>
              <a:ext uri="{FF2B5EF4-FFF2-40B4-BE49-F238E27FC236}">
                <a16:creationId xmlns:a16="http://schemas.microsoft.com/office/drawing/2014/main" id="{42FFBA0B-584C-4BD3-B20A-FA5EDC7DE8A5}"/>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329200" y="4572000"/>
            <a:ext cx="3862387" cy="2286000"/>
          </a:xfrm>
        </p:spPr>
      </p:pic>
      <p:pic>
        <p:nvPicPr>
          <p:cNvPr id="10" name="Picture Placeholder 9">
            <a:extLst>
              <a:ext uri="{FF2B5EF4-FFF2-40B4-BE49-F238E27FC236}">
                <a16:creationId xmlns:a16="http://schemas.microsoft.com/office/drawing/2014/main" id="{BA8ED855-A4E3-3234-3F9E-E9F7EE771C00}"/>
              </a:ext>
            </a:extLst>
          </p:cNvPr>
          <p:cNvPicPr>
            <a:picLocks noGrp="1" noChangeAspect="1"/>
          </p:cNvPicPr>
          <p:nvPr>
            <p:ph type="pic" sz="quarter" idx="14"/>
          </p:nvPr>
        </p:nvPicPr>
        <p:blipFill>
          <a:blip r:embed="rId4"/>
          <a:srcRect t="10366" b="10366"/>
          <a:stretch>
            <a:fillRect/>
          </a:stretch>
        </p:blipFill>
        <p:spPr>
          <a:prstGeom prst="rect">
            <a:avLst/>
          </a:prstGeom>
        </p:spPr>
      </p:pic>
    </p:spTree>
    <p:extLst>
      <p:ext uri="{BB962C8B-B14F-4D97-AF65-F5344CB8AC3E}">
        <p14:creationId xmlns:p14="http://schemas.microsoft.com/office/powerpoint/2010/main" val="206014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5AD1D1-165D-489B-BAFD-8D772D120F43}"/>
              </a:ext>
            </a:extLst>
          </p:cNvPr>
          <p:cNvSpPr>
            <a:spLocks noGrp="1"/>
          </p:cNvSpPr>
          <p:nvPr>
            <p:ph type="title"/>
          </p:nvPr>
        </p:nvSpPr>
        <p:spPr>
          <a:xfrm>
            <a:off x="1082675" y="531815"/>
            <a:ext cx="10026650" cy="910310"/>
          </a:xfrm>
        </p:spPr>
        <p:txBody>
          <a:bodyPr/>
          <a:lstStyle/>
          <a:p>
            <a:r>
              <a:rPr lang="en-US" dirty="0"/>
              <a:t>FLOW Chart</a:t>
            </a:r>
          </a:p>
        </p:txBody>
      </p:sp>
      <p:sp>
        <p:nvSpPr>
          <p:cNvPr id="8" name="Slide Number Placeholder 7">
            <a:extLst>
              <a:ext uri="{FF2B5EF4-FFF2-40B4-BE49-F238E27FC236}">
                <a16:creationId xmlns:a16="http://schemas.microsoft.com/office/drawing/2014/main" id="{1E4DD2FC-5869-4EDB-B445-321210D6C5BF}"/>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5</a:t>
            </a:fld>
            <a:endParaRPr lang="en-US" noProof="0" dirty="0"/>
          </a:p>
        </p:txBody>
      </p:sp>
      <p:sp>
        <p:nvSpPr>
          <p:cNvPr id="9" name="Rectangle 8">
            <a:extLst>
              <a:ext uri="{FF2B5EF4-FFF2-40B4-BE49-F238E27FC236}">
                <a16:creationId xmlns:a16="http://schemas.microsoft.com/office/drawing/2014/main" id="{22512774-A636-ABBE-AEE3-5506CB3E9124}"/>
              </a:ext>
            </a:extLst>
          </p:cNvPr>
          <p:cNvSpPr/>
          <p:nvPr/>
        </p:nvSpPr>
        <p:spPr>
          <a:xfrm>
            <a:off x="206776" y="3464862"/>
            <a:ext cx="1573898"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bg1"/>
                  </a:solidFill>
                </a:ln>
                <a:solidFill>
                  <a:schemeClr val="bg1"/>
                </a:solidFill>
                <a:effectLst>
                  <a:outerShdw blurRad="38100" dist="19050" dir="2700000" algn="tl" rotWithShape="0">
                    <a:schemeClr val="dk1">
                      <a:alpha val="40000"/>
                    </a:schemeClr>
                  </a:outerShdw>
                </a:effectLst>
              </a:rPr>
              <a:t>INPUT LEAF IMAGE</a:t>
            </a:r>
          </a:p>
        </p:txBody>
      </p:sp>
      <p:sp>
        <p:nvSpPr>
          <p:cNvPr id="11" name="Rectangle 10">
            <a:extLst>
              <a:ext uri="{FF2B5EF4-FFF2-40B4-BE49-F238E27FC236}">
                <a16:creationId xmlns:a16="http://schemas.microsoft.com/office/drawing/2014/main" id="{6950C8A7-17C2-CB8B-0B6F-B5AEE4DE24F6}"/>
              </a:ext>
            </a:extLst>
          </p:cNvPr>
          <p:cNvSpPr/>
          <p:nvPr/>
        </p:nvSpPr>
        <p:spPr>
          <a:xfrm>
            <a:off x="2849077" y="3464862"/>
            <a:ext cx="2050181"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PREPROCESSING</a:t>
            </a:r>
          </a:p>
        </p:txBody>
      </p:sp>
      <p:sp>
        <p:nvSpPr>
          <p:cNvPr id="12" name="Rectangle 11">
            <a:extLst>
              <a:ext uri="{FF2B5EF4-FFF2-40B4-BE49-F238E27FC236}">
                <a16:creationId xmlns:a16="http://schemas.microsoft.com/office/drawing/2014/main" id="{7A455629-9FA5-E99F-DADA-01D142B15577}"/>
              </a:ext>
            </a:extLst>
          </p:cNvPr>
          <p:cNvSpPr/>
          <p:nvPr/>
        </p:nvSpPr>
        <p:spPr>
          <a:xfrm>
            <a:off x="6451966" y="2544019"/>
            <a:ext cx="1366787" cy="77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TRAINSET</a:t>
            </a:r>
          </a:p>
        </p:txBody>
      </p:sp>
      <p:sp>
        <p:nvSpPr>
          <p:cNvPr id="13" name="Rectangle 12">
            <a:extLst>
              <a:ext uri="{FF2B5EF4-FFF2-40B4-BE49-F238E27FC236}">
                <a16:creationId xmlns:a16="http://schemas.microsoft.com/office/drawing/2014/main" id="{8624760C-8C8A-A7A7-73E3-65823879837F}"/>
              </a:ext>
            </a:extLst>
          </p:cNvPr>
          <p:cNvSpPr/>
          <p:nvPr/>
        </p:nvSpPr>
        <p:spPr>
          <a:xfrm>
            <a:off x="6451966" y="4132741"/>
            <a:ext cx="1573898" cy="928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TESTSET</a:t>
            </a:r>
          </a:p>
        </p:txBody>
      </p:sp>
      <p:sp>
        <p:nvSpPr>
          <p:cNvPr id="14" name="Rectangle 13">
            <a:extLst>
              <a:ext uri="{FF2B5EF4-FFF2-40B4-BE49-F238E27FC236}">
                <a16:creationId xmlns:a16="http://schemas.microsoft.com/office/drawing/2014/main" id="{236DB35B-41DF-25CF-5154-33D547618985}"/>
              </a:ext>
            </a:extLst>
          </p:cNvPr>
          <p:cNvSpPr/>
          <p:nvPr/>
        </p:nvSpPr>
        <p:spPr>
          <a:xfrm>
            <a:off x="9259503" y="3429000"/>
            <a:ext cx="2550695" cy="9502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 CLASSIFICATION</a:t>
            </a:r>
          </a:p>
        </p:txBody>
      </p:sp>
      <p:sp>
        <p:nvSpPr>
          <p:cNvPr id="15" name="Rectangle 14">
            <a:extLst>
              <a:ext uri="{FF2B5EF4-FFF2-40B4-BE49-F238E27FC236}">
                <a16:creationId xmlns:a16="http://schemas.microsoft.com/office/drawing/2014/main" id="{8F893CBF-1960-7F78-2578-E05D02DD7FE9}"/>
              </a:ext>
            </a:extLst>
          </p:cNvPr>
          <p:cNvSpPr/>
          <p:nvPr/>
        </p:nvSpPr>
        <p:spPr>
          <a:xfrm>
            <a:off x="9297204" y="5688531"/>
            <a:ext cx="2353458" cy="850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PREDICTION</a:t>
            </a:r>
          </a:p>
        </p:txBody>
      </p:sp>
      <p:sp>
        <p:nvSpPr>
          <p:cNvPr id="17" name="Rectangle 16">
            <a:extLst>
              <a:ext uri="{FF2B5EF4-FFF2-40B4-BE49-F238E27FC236}">
                <a16:creationId xmlns:a16="http://schemas.microsoft.com/office/drawing/2014/main" id="{FE4304EC-5727-BC27-3093-38261AF2C387}"/>
              </a:ext>
            </a:extLst>
          </p:cNvPr>
          <p:cNvSpPr/>
          <p:nvPr/>
        </p:nvSpPr>
        <p:spPr>
          <a:xfrm>
            <a:off x="4907280" y="5629581"/>
            <a:ext cx="2377440" cy="909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a:t>
            </a:r>
          </a:p>
        </p:txBody>
      </p:sp>
      <p:cxnSp>
        <p:nvCxnSpPr>
          <p:cNvPr id="19" name="Straight Arrow Connector 18">
            <a:extLst>
              <a:ext uri="{FF2B5EF4-FFF2-40B4-BE49-F238E27FC236}">
                <a16:creationId xmlns:a16="http://schemas.microsoft.com/office/drawing/2014/main" id="{06C4AC35-BCB0-BD65-996B-9A38EFBADDF8}"/>
              </a:ext>
            </a:extLst>
          </p:cNvPr>
          <p:cNvCxnSpPr>
            <a:stCxn id="9" idx="3"/>
          </p:cNvCxnSpPr>
          <p:nvPr/>
        </p:nvCxnSpPr>
        <p:spPr>
          <a:xfrm>
            <a:off x="1780674" y="3922062"/>
            <a:ext cx="1068403"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0A88B98D-94BB-BFE7-00D2-51F0B99AC6AD}"/>
              </a:ext>
            </a:extLst>
          </p:cNvPr>
          <p:cNvCxnSpPr>
            <a:cxnSpLocks/>
          </p:cNvCxnSpPr>
          <p:nvPr/>
        </p:nvCxnSpPr>
        <p:spPr>
          <a:xfrm flipV="1">
            <a:off x="4907280" y="2994844"/>
            <a:ext cx="1486217" cy="909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3AD202-D3FC-27DE-B115-48810577A6EE}"/>
              </a:ext>
            </a:extLst>
          </p:cNvPr>
          <p:cNvCxnSpPr/>
          <p:nvPr/>
        </p:nvCxnSpPr>
        <p:spPr>
          <a:xfrm>
            <a:off x="4907280" y="3961518"/>
            <a:ext cx="1486217" cy="66823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53E0ED9-1756-DF59-5E32-21395D9B9B32}"/>
              </a:ext>
            </a:extLst>
          </p:cNvPr>
          <p:cNvCxnSpPr/>
          <p:nvPr/>
        </p:nvCxnSpPr>
        <p:spPr>
          <a:xfrm>
            <a:off x="7818753" y="2851273"/>
            <a:ext cx="1440750" cy="96033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DE4AF649-9A2D-0B47-F9B1-EF54FF035889}"/>
              </a:ext>
            </a:extLst>
          </p:cNvPr>
          <p:cNvCxnSpPr/>
          <p:nvPr/>
        </p:nvCxnSpPr>
        <p:spPr>
          <a:xfrm flipV="1">
            <a:off x="8025864" y="3922061"/>
            <a:ext cx="1233639" cy="948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883D354-4E5D-C6C7-697B-93E611B286E6}"/>
              </a:ext>
            </a:extLst>
          </p:cNvPr>
          <p:cNvCxnSpPr>
            <a:stCxn id="14" idx="2"/>
          </p:cNvCxnSpPr>
          <p:nvPr/>
        </p:nvCxnSpPr>
        <p:spPr>
          <a:xfrm>
            <a:off x="10534851" y="4379262"/>
            <a:ext cx="12055" cy="1309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AA83B5-4924-235B-4F36-75153DBAB038}"/>
              </a:ext>
            </a:extLst>
          </p:cNvPr>
          <p:cNvCxnSpPr>
            <a:endCxn id="17" idx="3"/>
          </p:cNvCxnSpPr>
          <p:nvPr/>
        </p:nvCxnSpPr>
        <p:spPr>
          <a:xfrm flipH="1">
            <a:off x="7292742" y="6113828"/>
            <a:ext cx="20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02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59B475-732D-44FB-B00F-C69291D79331}"/>
              </a:ext>
            </a:extLst>
          </p:cNvPr>
          <p:cNvSpPr>
            <a:spLocks noGrp="1"/>
          </p:cNvSpPr>
          <p:nvPr>
            <p:ph type="title"/>
          </p:nvPr>
        </p:nvSpPr>
        <p:spPr>
          <a:xfrm>
            <a:off x="1082675" y="531815"/>
            <a:ext cx="10026650" cy="910310"/>
          </a:xfrm>
        </p:spPr>
        <p:txBody>
          <a:bodyPr/>
          <a:lstStyle/>
          <a:p>
            <a:r>
              <a:rPr lang="en-US" dirty="0"/>
              <a:t>table</a:t>
            </a:r>
          </a:p>
        </p:txBody>
      </p:sp>
      <p:sp>
        <p:nvSpPr>
          <p:cNvPr id="3" name="Date Placeholder 2">
            <a:extLst>
              <a:ext uri="{FF2B5EF4-FFF2-40B4-BE49-F238E27FC236}">
                <a16:creationId xmlns:a16="http://schemas.microsoft.com/office/drawing/2014/main" id="{7DDE217A-0016-4592-AEF6-2EB65D40281A}"/>
              </a:ext>
            </a:extLst>
          </p:cNvPr>
          <p:cNvSpPr>
            <a:spLocks noGrp="1"/>
          </p:cNvSpPr>
          <p:nvPr>
            <p:ph type="dt" sz="half" idx="10"/>
          </p:nvPr>
        </p:nvSpPr>
        <p:spPr>
          <a:xfrm>
            <a:off x="541338" y="6401999"/>
            <a:ext cx="2206625" cy="369332"/>
          </a:xfrm>
        </p:spPr>
        <p:txBody>
          <a:bodyPr/>
          <a:lstStyle/>
          <a:p>
            <a:pPr lvl="0"/>
            <a:r>
              <a:rPr lang="en-US" noProof="0" dirty="0"/>
              <a:t>20XX</a:t>
            </a:r>
          </a:p>
        </p:txBody>
      </p:sp>
      <p:sp>
        <p:nvSpPr>
          <p:cNvPr id="4" name="Footer Placeholder 3">
            <a:extLst>
              <a:ext uri="{FF2B5EF4-FFF2-40B4-BE49-F238E27FC236}">
                <a16:creationId xmlns:a16="http://schemas.microsoft.com/office/drawing/2014/main" id="{B65EDE30-44C4-4E17-8D7B-08CF33939B1D}"/>
              </a:ext>
            </a:extLst>
          </p:cNvPr>
          <p:cNvSpPr>
            <a:spLocks noGrp="1"/>
          </p:cNvSpPr>
          <p:nvPr>
            <p:ph type="ftr" sz="quarter" idx="11"/>
          </p:nvPr>
        </p:nvSpPr>
        <p:spPr>
          <a:xfrm>
            <a:off x="3308350" y="6401999"/>
            <a:ext cx="5575300" cy="369332"/>
          </a:xfrm>
        </p:spPr>
        <p:txBody>
          <a:bodyPr/>
          <a:lstStyle/>
          <a:p>
            <a:pPr lvl="0"/>
            <a:r>
              <a:rPr lang="en-US" noProof="0" dirty="0"/>
              <a:t>Presentation Title</a:t>
            </a:r>
          </a:p>
        </p:txBody>
      </p:sp>
      <p:sp>
        <p:nvSpPr>
          <p:cNvPr id="5" name="Slide Number Placeholder 4">
            <a:extLst>
              <a:ext uri="{FF2B5EF4-FFF2-40B4-BE49-F238E27FC236}">
                <a16:creationId xmlns:a16="http://schemas.microsoft.com/office/drawing/2014/main" id="{DE0EEAA0-FFCD-4F62-A33B-BD290E1A9BDF}"/>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6</a:t>
            </a:fld>
            <a:endParaRPr lang="en-US" noProof="0" dirty="0"/>
          </a:p>
        </p:txBody>
      </p:sp>
      <p:graphicFrame>
        <p:nvGraphicFramePr>
          <p:cNvPr id="16" name="Content Placeholder 15">
            <a:extLst>
              <a:ext uri="{FF2B5EF4-FFF2-40B4-BE49-F238E27FC236}">
                <a16:creationId xmlns:a16="http://schemas.microsoft.com/office/drawing/2014/main" id="{5BF1AF69-4CE5-44B7-89C8-DE832E662EAE}"/>
              </a:ext>
            </a:extLst>
          </p:cNvPr>
          <p:cNvGraphicFramePr>
            <a:graphicFrameLocks noGrp="1"/>
          </p:cNvGraphicFramePr>
          <p:nvPr>
            <p:ph sz="quarter" idx="13"/>
            <p:extLst>
              <p:ext uri="{D42A27DB-BD31-4B8C-83A1-F6EECF244321}">
                <p14:modId xmlns:p14="http://schemas.microsoft.com/office/powerpoint/2010/main" val="2073647642"/>
              </p:ext>
            </p:extLst>
          </p:nvPr>
        </p:nvGraphicFramePr>
        <p:xfrm>
          <a:off x="882650" y="2441575"/>
          <a:ext cx="10425950" cy="3480780"/>
        </p:xfrm>
        <a:graphic>
          <a:graphicData uri="http://schemas.openxmlformats.org/drawingml/2006/table">
            <a:tbl>
              <a:tblPr firstRow="1" bandRow="1">
                <a:tableStyleId>{5FD0F851-EC5A-4D38-B0AD-8093EC10F338}</a:tableStyleId>
              </a:tblPr>
              <a:tblGrid>
                <a:gridCol w="2085190">
                  <a:extLst>
                    <a:ext uri="{9D8B030D-6E8A-4147-A177-3AD203B41FA5}">
                      <a16:colId xmlns:a16="http://schemas.microsoft.com/office/drawing/2014/main" val="1517755082"/>
                    </a:ext>
                  </a:extLst>
                </a:gridCol>
                <a:gridCol w="2085190">
                  <a:extLst>
                    <a:ext uri="{9D8B030D-6E8A-4147-A177-3AD203B41FA5}">
                      <a16:colId xmlns:a16="http://schemas.microsoft.com/office/drawing/2014/main" val="2446386500"/>
                    </a:ext>
                  </a:extLst>
                </a:gridCol>
                <a:gridCol w="2085190">
                  <a:extLst>
                    <a:ext uri="{9D8B030D-6E8A-4147-A177-3AD203B41FA5}">
                      <a16:colId xmlns:a16="http://schemas.microsoft.com/office/drawing/2014/main" val="3308918160"/>
                    </a:ext>
                  </a:extLst>
                </a:gridCol>
                <a:gridCol w="2085190">
                  <a:extLst>
                    <a:ext uri="{9D8B030D-6E8A-4147-A177-3AD203B41FA5}">
                      <a16:colId xmlns:a16="http://schemas.microsoft.com/office/drawing/2014/main" val="1854486728"/>
                    </a:ext>
                  </a:extLst>
                </a:gridCol>
                <a:gridCol w="2085190">
                  <a:extLst>
                    <a:ext uri="{9D8B030D-6E8A-4147-A177-3AD203B41FA5}">
                      <a16:colId xmlns:a16="http://schemas.microsoft.com/office/drawing/2014/main" val="1808496511"/>
                    </a:ext>
                  </a:extLst>
                </a:gridCol>
              </a:tblGrid>
              <a:tr h="696156">
                <a:tc>
                  <a:txBody>
                    <a:bodyPr/>
                    <a:lstStyle/>
                    <a:p>
                      <a:pPr algn="ctr"/>
                      <a:endParaRPr lang="en-US" sz="2000" dirty="0"/>
                    </a:p>
                  </a:txBody>
                  <a:tcPr anchor="ctr"/>
                </a:tc>
                <a:tc>
                  <a:txBody>
                    <a:bodyPr/>
                    <a:lstStyle/>
                    <a:p>
                      <a:pPr algn="l"/>
                      <a:r>
                        <a:rPr lang="en-US" sz="1800" b="0" dirty="0">
                          <a:solidFill>
                            <a:schemeClr val="tx2"/>
                          </a:solidFill>
                        </a:rPr>
                        <a:t>Category 1</a:t>
                      </a:r>
                      <a:endParaRPr lang="en-US" sz="1800" b="0" dirty="0">
                        <a:solidFill>
                          <a:schemeClr val="tx2"/>
                        </a:solidFill>
                        <a:latin typeface="+mj-lt"/>
                      </a:endParaRPr>
                    </a:p>
                  </a:txBody>
                  <a:tcPr anchor="ctr"/>
                </a:tc>
                <a:tc>
                  <a:txBody>
                    <a:bodyPr/>
                    <a:lstStyle/>
                    <a:p>
                      <a:pPr algn="l"/>
                      <a:r>
                        <a:rPr lang="en-US" sz="1800" b="0" dirty="0">
                          <a:solidFill>
                            <a:schemeClr val="tx2"/>
                          </a:solidFill>
                        </a:rPr>
                        <a:t>Category 2</a:t>
                      </a:r>
                      <a:endParaRPr lang="en-US" sz="1800" b="0" dirty="0">
                        <a:solidFill>
                          <a:schemeClr val="tx2"/>
                        </a:solidFill>
                        <a:latin typeface="+mj-lt"/>
                      </a:endParaRPr>
                    </a:p>
                  </a:txBody>
                  <a:tcPr anchor="ctr"/>
                </a:tc>
                <a:tc>
                  <a:txBody>
                    <a:bodyPr/>
                    <a:lstStyle/>
                    <a:p>
                      <a:pPr algn="l"/>
                      <a:r>
                        <a:rPr lang="en-US" sz="1800" b="0" dirty="0">
                          <a:solidFill>
                            <a:schemeClr val="tx2"/>
                          </a:solidFill>
                        </a:rPr>
                        <a:t>Category 3</a:t>
                      </a:r>
                      <a:endParaRPr lang="en-US" sz="1800" b="0" dirty="0">
                        <a:solidFill>
                          <a:schemeClr val="tx2"/>
                        </a:solidFill>
                        <a:latin typeface="+mj-lt"/>
                      </a:endParaRPr>
                    </a:p>
                  </a:txBody>
                  <a:tcPr anchor="ctr"/>
                </a:tc>
                <a:tc>
                  <a:txBody>
                    <a:bodyPr/>
                    <a:lstStyle/>
                    <a:p>
                      <a:pPr algn="l"/>
                      <a:r>
                        <a:rPr lang="en-US" sz="1800" b="0" dirty="0">
                          <a:solidFill>
                            <a:schemeClr val="tx2"/>
                          </a:solidFill>
                        </a:rPr>
                        <a:t>Category 4</a:t>
                      </a:r>
                      <a:endParaRPr lang="en-US" sz="1800" b="0" dirty="0">
                        <a:solidFill>
                          <a:schemeClr val="tx2"/>
                        </a:solidFill>
                        <a:latin typeface="+mj-lt"/>
                      </a:endParaRPr>
                    </a:p>
                  </a:txBody>
                  <a:tcPr anchor="ctr"/>
                </a:tc>
                <a:extLst>
                  <a:ext uri="{0D108BD9-81ED-4DB2-BD59-A6C34878D82A}">
                    <a16:rowId xmlns:a16="http://schemas.microsoft.com/office/drawing/2014/main" val="3100351803"/>
                  </a:ext>
                </a:extLst>
              </a:tr>
              <a:tr h="696156">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5.0</a:t>
                      </a:r>
                    </a:p>
                  </a:txBody>
                  <a:tcPr anchor="ctr"/>
                </a:tc>
                <a:extLst>
                  <a:ext uri="{0D108BD9-81ED-4DB2-BD59-A6C34878D82A}">
                    <a16:rowId xmlns:a16="http://schemas.microsoft.com/office/drawing/2014/main" val="2801628125"/>
                  </a:ext>
                </a:extLst>
              </a:tr>
              <a:tr h="696156">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3.0</a:t>
                      </a:r>
                    </a:p>
                  </a:txBody>
                  <a:tcPr anchor="ctr"/>
                </a:tc>
                <a:extLst>
                  <a:ext uri="{0D108BD9-81ED-4DB2-BD59-A6C34878D82A}">
                    <a16:rowId xmlns:a16="http://schemas.microsoft.com/office/drawing/2014/main" val="522315634"/>
                  </a:ext>
                </a:extLst>
              </a:tr>
              <a:tr h="696156">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96156">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7.0</a:t>
                      </a:r>
                    </a:p>
                  </a:txBody>
                  <a:tcPr anchor="ctr"/>
                </a:tc>
                <a:extLst>
                  <a:ext uri="{0D108BD9-81ED-4DB2-BD59-A6C34878D82A}">
                    <a16:rowId xmlns:a16="http://schemas.microsoft.com/office/drawing/2014/main" val="2046739586"/>
                  </a:ext>
                </a:extLst>
              </a:tr>
            </a:tbl>
          </a:graphicData>
        </a:graphic>
      </p:graphicFrame>
      <p:pic>
        <p:nvPicPr>
          <p:cNvPr id="7" name="Picture 6">
            <a:extLst>
              <a:ext uri="{FF2B5EF4-FFF2-40B4-BE49-F238E27FC236}">
                <a16:creationId xmlns:a16="http://schemas.microsoft.com/office/drawing/2014/main" id="{78900825-AD4B-D522-4D07-8CF64D2E26EA}"/>
              </a:ext>
            </a:extLst>
          </p:cNvPr>
          <p:cNvPicPr>
            <a:picLocks noChangeAspect="1"/>
          </p:cNvPicPr>
          <p:nvPr/>
        </p:nvPicPr>
        <p:blipFill>
          <a:blip r:embed="rId2"/>
          <a:stretch>
            <a:fillRect/>
          </a:stretch>
        </p:blipFill>
        <p:spPr>
          <a:xfrm>
            <a:off x="125128" y="0"/>
            <a:ext cx="11444437" cy="6858000"/>
          </a:xfrm>
          <a:prstGeom prst="rect">
            <a:avLst/>
          </a:prstGeom>
        </p:spPr>
      </p:pic>
    </p:spTree>
    <p:extLst>
      <p:ext uri="{BB962C8B-B14F-4D97-AF65-F5344CB8AC3E}">
        <p14:creationId xmlns:p14="http://schemas.microsoft.com/office/powerpoint/2010/main" val="227942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86BC107-F3D2-454F-92FA-5480BA028D59}"/>
              </a:ext>
            </a:extLst>
          </p:cNvPr>
          <p:cNvSpPr>
            <a:spLocks noGrp="1"/>
          </p:cNvSpPr>
          <p:nvPr>
            <p:ph type="title"/>
          </p:nvPr>
        </p:nvSpPr>
        <p:spPr>
          <a:xfrm>
            <a:off x="1082675" y="531815"/>
            <a:ext cx="10026650" cy="696910"/>
          </a:xfrm>
        </p:spPr>
        <p:txBody>
          <a:bodyPr/>
          <a:lstStyle/>
          <a:p>
            <a:endParaRPr lang="en-US" dirty="0"/>
          </a:p>
        </p:txBody>
      </p:sp>
      <p:sp>
        <p:nvSpPr>
          <p:cNvPr id="17" name="Text Placeholder 16">
            <a:extLst>
              <a:ext uri="{FF2B5EF4-FFF2-40B4-BE49-F238E27FC236}">
                <a16:creationId xmlns:a16="http://schemas.microsoft.com/office/drawing/2014/main" id="{5FC46E31-64CA-40E6-A0F3-DBD2B1F7604F}"/>
              </a:ext>
            </a:extLst>
          </p:cNvPr>
          <p:cNvSpPr>
            <a:spLocks noGrp="1"/>
          </p:cNvSpPr>
          <p:nvPr>
            <p:ph type="body" sz="quarter" idx="14"/>
          </p:nvPr>
        </p:nvSpPr>
        <p:spPr>
          <a:xfrm>
            <a:off x="622692" y="1743317"/>
            <a:ext cx="11028320" cy="4414742"/>
          </a:xfrm>
        </p:spPr>
        <p:txBody>
          <a:bodyPr>
            <a:normAutofit fontScale="92500" lnSpcReduction="20000"/>
          </a:bodyPr>
          <a:lstStyle/>
          <a:p>
            <a:pPr>
              <a:buClr>
                <a:schemeClr val="tx1"/>
              </a:buClr>
            </a:pPr>
            <a:r>
              <a:rPr lang="en-US" sz="2600" dirty="0">
                <a:effectLst/>
                <a:latin typeface="Arial" panose="020B0604020202020204" pitchFamily="34" charset="0"/>
                <a:ea typeface="Calibri" panose="020F0502020204030204" pitchFamily="34" charset="0"/>
              </a:rPr>
              <a:t>The infection spots are initially seen as spots and patterns </a:t>
            </a:r>
            <a:r>
              <a:rPr lang="en-US" sz="2600" dirty="0">
                <a:latin typeface="Arial" panose="020B0604020202020204" pitchFamily="34" charset="0"/>
                <a:ea typeface="Calibri" panose="020F0502020204030204" pitchFamily="34" charset="0"/>
              </a:rPr>
              <a:t>on </a:t>
            </a:r>
            <a:r>
              <a:rPr lang="en-US" sz="2600" dirty="0">
                <a:effectLst/>
                <a:latin typeface="Arial" panose="020B0604020202020204" pitchFamily="34" charset="0"/>
                <a:ea typeface="Calibri" panose="020F0502020204030204" pitchFamily="34" charset="0"/>
              </a:rPr>
              <a:t>leaves. Researchers have proposed several techniques to accurately detect and classify plant infections. </a:t>
            </a:r>
          </a:p>
          <a:p>
            <a:pPr>
              <a:buClr>
                <a:schemeClr val="tx1"/>
              </a:buClr>
            </a:pPr>
            <a:r>
              <a:rPr lang="en-US" sz="2600" dirty="0">
                <a:latin typeface="Arial" panose="020B0604020202020204" pitchFamily="34" charset="0"/>
                <a:ea typeface="Calibri" panose="020F0502020204030204" pitchFamily="34" charset="0"/>
              </a:rPr>
              <a:t>Previously </a:t>
            </a:r>
            <a:r>
              <a:rPr lang="en-US" sz="2600" dirty="0">
                <a:effectLst/>
                <a:latin typeface="Arial" panose="020B0604020202020204" pitchFamily="34" charset="0"/>
                <a:ea typeface="Calibri" panose="020F0502020204030204" pitchFamily="34" charset="0"/>
              </a:rPr>
              <a:t>traditional image processing techniques were used  that incorporate hand-crafted—that is, manual—feature extraction and segmentation. </a:t>
            </a:r>
          </a:p>
          <a:p>
            <a:pPr>
              <a:buClr>
                <a:schemeClr val="tx1"/>
              </a:buClr>
            </a:pPr>
            <a:r>
              <a:rPr lang="en-US" sz="2600" dirty="0">
                <a:latin typeface="Arial" panose="020B0604020202020204" pitchFamily="34" charset="0"/>
                <a:ea typeface="Calibri" panose="020F0502020204030204" pitchFamily="34" charset="0"/>
              </a:rPr>
              <a:t>M</a:t>
            </a:r>
            <a:r>
              <a:rPr lang="en-US" sz="2600" dirty="0">
                <a:effectLst/>
                <a:latin typeface="Arial" panose="020B0604020202020204" pitchFamily="34" charset="0"/>
                <a:ea typeface="Calibri" panose="020F0502020204030204" pitchFamily="34" charset="0"/>
              </a:rPr>
              <a:t>any models using traditional methods have been proposed for disease recognition in plants. Although the image processing methods achieved promising results, the process involved in disease recognition is still tedious and time-consuming.</a:t>
            </a:r>
            <a:r>
              <a:rPr lang="en-US" sz="2600" kern="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sz="2600" kern="100" dirty="0">
                <a:effectLst/>
                <a:latin typeface="Arial" panose="020B0604020202020204" pitchFamily="34" charset="0"/>
                <a:ea typeface="Calibri" panose="020F0502020204030204" pitchFamily="34" charset="0"/>
                <a:cs typeface="Times New Roman" panose="02020603050405020304" pitchFamily="18" charset="0"/>
              </a:rPr>
              <a:t>Furthermore, the models rely on hand-crafted featuring techniques, classification, and spot segmentation. </a:t>
            </a:r>
          </a:p>
          <a:p>
            <a:pPr>
              <a:buClr>
                <a:schemeClr val="tx1"/>
              </a:buCl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endParaRPr lang="en-US" dirty="0"/>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7</a:t>
            </a:fld>
            <a:endParaRPr lang="en-US" noProof="0" dirty="0"/>
          </a:p>
        </p:txBody>
      </p:sp>
    </p:spTree>
    <p:extLst>
      <p:ext uri="{BB962C8B-B14F-4D97-AF65-F5344CB8AC3E}">
        <p14:creationId xmlns:p14="http://schemas.microsoft.com/office/powerpoint/2010/main" val="162470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DABD-48C2-411F-B325-7739169BC2EE}"/>
              </a:ext>
            </a:extLst>
          </p:cNvPr>
          <p:cNvSpPr>
            <a:spLocks noGrp="1"/>
          </p:cNvSpPr>
          <p:nvPr>
            <p:ph type="title"/>
          </p:nvPr>
        </p:nvSpPr>
        <p:spPr>
          <a:xfrm>
            <a:off x="616017" y="531814"/>
            <a:ext cx="4937760" cy="1028745"/>
          </a:xfrm>
        </p:spPr>
        <p:txBody>
          <a:bodyPr>
            <a:normAutofit/>
          </a:bodyPr>
          <a:lstStyle/>
          <a:p>
            <a:r>
              <a:rPr lang="en-US" sz="2000" b="1" u="sng" dirty="0"/>
              <a:t>PRESENT DAY ANALYSIS OF LEAF DISEASE DETECTION</a:t>
            </a:r>
          </a:p>
        </p:txBody>
      </p:sp>
      <p:sp>
        <p:nvSpPr>
          <p:cNvPr id="19" name="Text Placeholder 18">
            <a:extLst>
              <a:ext uri="{FF2B5EF4-FFF2-40B4-BE49-F238E27FC236}">
                <a16:creationId xmlns:a16="http://schemas.microsoft.com/office/drawing/2014/main" id="{4A96C542-DD8D-4903-B258-074B0BD7A42B}"/>
              </a:ext>
            </a:extLst>
          </p:cNvPr>
          <p:cNvSpPr>
            <a:spLocks noGrp="1"/>
          </p:cNvSpPr>
          <p:nvPr>
            <p:ph type="body" sz="quarter" idx="20"/>
          </p:nvPr>
        </p:nvSpPr>
        <p:spPr>
          <a:xfrm>
            <a:off x="7791103" y="531814"/>
            <a:ext cx="3303394" cy="878521"/>
          </a:xfrm>
        </p:spPr>
        <p:txBody>
          <a:bodyPr>
            <a:normAutofit fontScale="85000" lnSpcReduction="10000"/>
          </a:bodyPr>
          <a:lstStyle/>
          <a:p>
            <a:r>
              <a:rPr lang="en-US" u="sng" dirty="0">
                <a:solidFill>
                  <a:schemeClr val="tx1"/>
                </a:solidFill>
              </a:rPr>
              <a:t>PROBLEM FACED AND IMPOVEMENTS REQUIRED</a:t>
            </a:r>
          </a:p>
        </p:txBody>
      </p:sp>
      <p:sp>
        <p:nvSpPr>
          <p:cNvPr id="17" name="Text Placeholder 16">
            <a:extLst>
              <a:ext uri="{FF2B5EF4-FFF2-40B4-BE49-F238E27FC236}">
                <a16:creationId xmlns:a16="http://schemas.microsoft.com/office/drawing/2014/main" id="{BC978A72-11C7-4C7C-8872-122F4C0AFE09}"/>
              </a:ext>
            </a:extLst>
          </p:cNvPr>
          <p:cNvSpPr>
            <a:spLocks noGrp="1"/>
          </p:cNvSpPr>
          <p:nvPr>
            <p:ph type="body" sz="quarter" idx="18"/>
          </p:nvPr>
        </p:nvSpPr>
        <p:spPr>
          <a:xfrm>
            <a:off x="7440328" y="1763890"/>
            <a:ext cx="4210684" cy="4434778"/>
          </a:xfrm>
        </p:spPr>
        <p:txBody>
          <a:bodyPr>
            <a:normAutofit fontScale="62500" lnSpcReduction="20000"/>
          </a:bodyPr>
          <a:lstStyle/>
          <a:p>
            <a:pPr>
              <a:buClr>
                <a:schemeClr val="tx1"/>
              </a:buClr>
            </a:pPr>
            <a:r>
              <a:rPr lang="en-US" sz="3400" dirty="0"/>
              <a:t>Little diversity in dataset used</a:t>
            </a:r>
          </a:p>
          <a:p>
            <a:pPr>
              <a:buClr>
                <a:schemeClr val="tx1"/>
              </a:buClr>
            </a:pPr>
            <a:r>
              <a:rPr lang="en-US" sz="3400" kern="100" dirty="0">
                <a:effectLst/>
                <a:latin typeface="Arial" panose="020B0604020202020204" pitchFamily="34" charset="0"/>
                <a:ea typeface="Calibri" panose="020F0502020204030204" pitchFamily="34" charset="0"/>
                <a:cs typeface="Times New Roman" panose="02020603050405020304" pitchFamily="18" charset="0"/>
              </a:rPr>
              <a:t>The best outcome is likely to be achieved by training the deep-learning model using a large dataset.</a:t>
            </a:r>
            <a:endParaRPr lang="en-IN" sz="34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r>
              <a:rPr lang="en-US" sz="3400" kern="100" dirty="0">
                <a:effectLst/>
                <a:latin typeface="Arial" panose="020B0604020202020204" pitchFamily="34" charset="0"/>
                <a:ea typeface="Calibri" panose="020F0502020204030204" pitchFamily="34" charset="0"/>
                <a:cs typeface="Times New Roman" panose="02020603050405020304" pitchFamily="18" charset="0"/>
              </a:rPr>
              <a:t>The models trained with the existing datasets lack diversity in the data and backgrounds compared to realistic photographed materials obtained from real agricultural fields.</a:t>
            </a:r>
            <a:endParaRPr lang="en-IN" sz="34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endParaRPr lang="en-US" sz="3400" dirty="0"/>
          </a:p>
          <a:p>
            <a:pPr>
              <a:buClr>
                <a:schemeClr val="tx1"/>
              </a:buClr>
            </a:pPr>
            <a:endParaRPr lang="en-US" dirty="0"/>
          </a:p>
        </p:txBody>
      </p:sp>
      <p:sp>
        <p:nvSpPr>
          <p:cNvPr id="5" name="Slide Number Placeholder 4">
            <a:extLst>
              <a:ext uri="{FF2B5EF4-FFF2-40B4-BE49-F238E27FC236}">
                <a16:creationId xmlns:a16="http://schemas.microsoft.com/office/drawing/2014/main" id="{C074E943-B51F-47FD-A981-338E0888AFF7}"/>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8</a:t>
            </a:fld>
            <a:endParaRPr lang="en-US" noProof="0" dirty="0"/>
          </a:p>
        </p:txBody>
      </p:sp>
      <p:sp>
        <p:nvSpPr>
          <p:cNvPr id="9" name="Text Placeholder 8">
            <a:extLst>
              <a:ext uri="{FF2B5EF4-FFF2-40B4-BE49-F238E27FC236}">
                <a16:creationId xmlns:a16="http://schemas.microsoft.com/office/drawing/2014/main" id="{1DB8D012-8DF5-9453-60E9-BE113DE3DAB8}"/>
              </a:ext>
            </a:extLst>
          </p:cNvPr>
          <p:cNvSpPr>
            <a:spLocks noGrp="1"/>
          </p:cNvSpPr>
          <p:nvPr>
            <p:ph type="body" sz="quarter" idx="14"/>
          </p:nvPr>
        </p:nvSpPr>
        <p:spPr>
          <a:xfrm>
            <a:off x="404261" y="1763890"/>
            <a:ext cx="6314173" cy="4434779"/>
          </a:xfrm>
        </p:spPr>
        <p:txBody>
          <a:bodyPr>
            <a:normAutofit fontScale="92500" lnSpcReduction="20000"/>
          </a:bodyPr>
          <a:lstStyle/>
          <a:p>
            <a:pPr>
              <a:buClr>
                <a:schemeClr val="tx1"/>
              </a:buClr>
              <a:buFont typeface="Wingdings" panose="05000000000000000000" pitchFamily="2" charset="2"/>
              <a:buChar char="§"/>
            </a:pPr>
            <a:r>
              <a:rPr lang="en-IN" sz="2400" dirty="0"/>
              <a:t>Since the evolution of artificial intelligence many researches in machine learning and deep learning is done</a:t>
            </a:r>
          </a:p>
          <a:p>
            <a:pPr>
              <a:buClr>
                <a:schemeClr val="tx1"/>
              </a:buClr>
              <a:buFont typeface="Wingdings" panose="05000000000000000000" pitchFamily="2" charset="2"/>
              <a:buChar char="§"/>
            </a:pPr>
            <a:r>
              <a:rPr lang="en-US" sz="2400" dirty="0">
                <a:effectLst/>
                <a:latin typeface="Arial" panose="020B0604020202020204" pitchFamily="34" charset="0"/>
                <a:ea typeface="Calibri" panose="020F0502020204030204" pitchFamily="34" charset="0"/>
              </a:rPr>
              <a:t>convolution neural networks (CNNs) have gained wide attention for their recognition and classification abilities, which work by extracting low-level complex features from images</a:t>
            </a:r>
          </a:p>
          <a:p>
            <a:pPr>
              <a:buClr>
                <a:schemeClr val="tx1"/>
              </a:buClr>
              <a:buFont typeface="Wingdings" panose="05000000000000000000" pitchFamily="2" charset="2"/>
              <a:buChar char="§"/>
            </a:pPr>
            <a:r>
              <a:rPr lang="en-US" sz="2400" dirty="0">
                <a:effectLst/>
                <a:latin typeface="Arial" panose="020B0604020202020204" pitchFamily="34" charset="0"/>
                <a:ea typeface="Calibri" panose="020F0502020204030204" pitchFamily="34" charset="0"/>
              </a:rPr>
              <a:t>Hence, CNNs are preferred for the replacement of traditional methods in automated plant disease recognition as they achieve better outcomes</a:t>
            </a:r>
            <a:r>
              <a:rPr lang="en-US" sz="2400" dirty="0">
                <a:latin typeface="Arial" panose="020B0604020202020204" pitchFamily="34" charset="0"/>
                <a:ea typeface="Calibri" panose="020F0502020204030204" pitchFamily="34" charset="0"/>
              </a:rPr>
              <a:t>.</a:t>
            </a:r>
            <a:endParaRPr lang="en-IN" sz="2400" dirty="0">
              <a:latin typeface="Arial" panose="020B0604020202020204" pitchFamily="34" charset="0"/>
              <a:ea typeface="Calibri" panose="020F0502020204030204" pitchFamily="34" charset="0"/>
            </a:endParaRPr>
          </a:p>
          <a:p>
            <a:pPr marL="0" indent="0">
              <a:buClr>
                <a:schemeClr val="tx1"/>
              </a:buClr>
              <a:buNone/>
            </a:pPr>
            <a:endParaRPr lang="en-IN"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27220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3B646F-CB6E-4E37-A2D9-39BFF6436817}"/>
              </a:ext>
            </a:extLst>
          </p:cNvPr>
          <p:cNvSpPr>
            <a:spLocks noGrp="1"/>
          </p:cNvSpPr>
          <p:nvPr>
            <p:ph type="title"/>
          </p:nvPr>
        </p:nvSpPr>
        <p:spPr>
          <a:xfrm>
            <a:off x="1080000" y="540000"/>
            <a:ext cx="3345950" cy="2303213"/>
          </a:xfrm>
        </p:spPr>
        <p:txBody>
          <a:bodyPr/>
          <a:lstStyle/>
          <a:p>
            <a:r>
              <a:rPr lang="en-US" dirty="0"/>
              <a:t>FUTURE DETECTION</a:t>
            </a:r>
          </a:p>
        </p:txBody>
      </p:sp>
      <p:sp>
        <p:nvSpPr>
          <p:cNvPr id="4" name="Content Placeholder 3">
            <a:extLst>
              <a:ext uri="{FF2B5EF4-FFF2-40B4-BE49-F238E27FC236}">
                <a16:creationId xmlns:a16="http://schemas.microsoft.com/office/drawing/2014/main" id="{41DAC01E-6B5F-4F5C-8C1A-3868D2F2BD85}"/>
              </a:ext>
            </a:extLst>
          </p:cNvPr>
          <p:cNvSpPr>
            <a:spLocks noGrp="1"/>
          </p:cNvSpPr>
          <p:nvPr>
            <p:ph idx="1"/>
          </p:nvPr>
        </p:nvSpPr>
        <p:spPr>
          <a:xfrm>
            <a:off x="5216893" y="202131"/>
            <a:ext cx="6853187" cy="3089709"/>
          </a:xfrm>
        </p:spPr>
        <p:txBody>
          <a:bodyPr>
            <a:normAutofit fontScale="70000" lnSpcReduction="20000"/>
          </a:bodyPr>
          <a:lstStyle/>
          <a:p>
            <a:endParaRPr lang="en-US" sz="1800" dirty="0">
              <a:solidFill>
                <a:schemeClr val="tx1"/>
              </a:solidFill>
              <a:effectLst/>
              <a:latin typeface="Arial" panose="020B0604020202020204" pitchFamily="34" charset="0"/>
              <a:ea typeface="Calibri" panose="020F0502020204030204" pitchFamily="34" charset="0"/>
            </a:endParaRPr>
          </a:p>
          <a:p>
            <a:pPr marL="285750" indent="-285750">
              <a:buClr>
                <a:schemeClr val="tx1"/>
              </a:buClr>
              <a:buFont typeface="Arial" panose="020B0604020202020204" pitchFamily="34" charset="0"/>
              <a:buChar char="•"/>
            </a:pPr>
            <a:r>
              <a:rPr lang="en-US" sz="2600" dirty="0">
                <a:solidFill>
                  <a:schemeClr val="tx1"/>
                </a:solidFill>
                <a:effectLst/>
                <a:latin typeface="Arial" panose="020B0604020202020204" pitchFamily="34" charset="0"/>
                <a:ea typeface="Calibri" panose="020F0502020204030204" pitchFamily="34" charset="0"/>
              </a:rPr>
              <a:t>Considerable progress in developing automated diagnostics is happening and the introduction of advanced image segmentation and tiling techniques promises to be a major leap forward. </a:t>
            </a:r>
          </a:p>
          <a:p>
            <a:pPr marL="285750" indent="-285750">
              <a:buClr>
                <a:schemeClr val="tx1"/>
              </a:buClr>
              <a:buFont typeface="Arial" panose="020B0604020202020204" pitchFamily="34" charset="0"/>
              <a:buChar char="•"/>
            </a:pPr>
            <a:endParaRPr lang="en-US" sz="2600" dirty="0">
              <a:solidFill>
                <a:schemeClr val="tx1"/>
              </a:solidFill>
              <a:effectLst/>
              <a:latin typeface="Arial" panose="020B0604020202020204" pitchFamily="34" charset="0"/>
              <a:ea typeface="Calibri" panose="020F0502020204030204" pitchFamily="34" charset="0"/>
            </a:endParaRPr>
          </a:p>
          <a:p>
            <a:pPr marL="285750" indent="-285750">
              <a:buClr>
                <a:schemeClr val="tx1"/>
              </a:buClr>
              <a:buFont typeface="Arial" panose="020B0604020202020204" pitchFamily="34" charset="0"/>
              <a:buChar char="•"/>
            </a:pPr>
            <a:r>
              <a:rPr lang="en-US" sz="2600" dirty="0">
                <a:solidFill>
                  <a:schemeClr val="tx1"/>
                </a:solidFill>
                <a:effectLst/>
                <a:latin typeface="Arial" panose="020B0604020202020204" pitchFamily="34" charset="0"/>
                <a:ea typeface="Calibri" panose="020F0502020204030204" pitchFamily="34" charset="0"/>
              </a:rPr>
              <a:t>As with all AI/ML applications, numbers of images included in the models really improve the quality of the final predictions. “The success of any machine learning model is rooted in the quality and quantity of the data it is trained on,</a:t>
            </a:r>
          </a:p>
          <a:p>
            <a:endParaRPr lang="en-US" dirty="0">
              <a:solidFill>
                <a:schemeClr val="tx1"/>
              </a:solidFill>
            </a:endParaRPr>
          </a:p>
        </p:txBody>
      </p:sp>
      <p:pic>
        <p:nvPicPr>
          <p:cNvPr id="13" name="Picture Placeholder 12" descr="A close up of a leaf">
            <a:extLst>
              <a:ext uri="{FF2B5EF4-FFF2-40B4-BE49-F238E27FC236}">
                <a16:creationId xmlns:a16="http://schemas.microsoft.com/office/drawing/2014/main" id="{BB3DC38B-D709-4F27-B78C-0C2494B01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1338" y="4011613"/>
            <a:ext cx="2578100" cy="2303462"/>
          </a:xfrm>
        </p:spPr>
      </p:pic>
      <p:pic>
        <p:nvPicPr>
          <p:cNvPr id="15" name="Picture Placeholder 14" descr="A picture containing a close up of a tree stump with a plant growing out of it ">
            <a:extLst>
              <a:ext uri="{FF2B5EF4-FFF2-40B4-BE49-F238E27FC236}">
                <a16:creationId xmlns:a16="http://schemas.microsoft.com/office/drawing/2014/main" id="{033ADD4E-D184-42FF-B7E1-DFBCE22436D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84863" y="4011331"/>
            <a:ext cx="2578100" cy="2303462"/>
          </a:xfrm>
        </p:spPr>
      </p:pic>
      <p:pic>
        <p:nvPicPr>
          <p:cNvPr id="7" name="Picture Placeholder 6" descr="Succulents">
            <a:extLst>
              <a:ext uri="{FF2B5EF4-FFF2-40B4-BE49-F238E27FC236}">
                <a16:creationId xmlns:a16="http://schemas.microsoft.com/office/drawing/2014/main" id="{319E3F55-9C7B-41B2-85AA-95F19FE0DBC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05550" y="4011331"/>
            <a:ext cx="2578100" cy="2303462"/>
          </a:xfrm>
        </p:spPr>
      </p:pic>
      <p:pic>
        <p:nvPicPr>
          <p:cNvPr id="23" name="Picture Placeholder 22" descr="A picture containing stone, cement, a plant">
            <a:extLst>
              <a:ext uri="{FF2B5EF4-FFF2-40B4-BE49-F238E27FC236}">
                <a16:creationId xmlns:a16="http://schemas.microsoft.com/office/drawing/2014/main" id="{B0E43905-1993-4003-BD26-889559CE51A2}"/>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072912" y="4011331"/>
            <a:ext cx="2578100" cy="2303462"/>
          </a:xfrm>
        </p:spPr>
      </p:pic>
      <p:sp>
        <p:nvSpPr>
          <p:cNvPr id="11" name="Slide Number Placeholder 10">
            <a:extLst>
              <a:ext uri="{FF2B5EF4-FFF2-40B4-BE49-F238E27FC236}">
                <a16:creationId xmlns:a16="http://schemas.microsoft.com/office/drawing/2014/main" id="{32116C56-1149-45F6-9B67-1E90E5890248}"/>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9</a:t>
            </a:fld>
            <a:endParaRPr lang="en-US" noProof="0" dirty="0"/>
          </a:p>
        </p:txBody>
      </p:sp>
    </p:spTree>
    <p:extLst>
      <p:ext uri="{BB962C8B-B14F-4D97-AF65-F5344CB8AC3E}">
        <p14:creationId xmlns:p14="http://schemas.microsoft.com/office/powerpoint/2010/main" val="2291354786"/>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_Win32_JC_SL_v2.potx" id="{359B47FA-4504-4B92-BC48-09E055124207}" vid="{2A761B4F-F597-43DD-BB1C-5ADDB845ED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2449D-76E5-4186-BA4E-78E0266D8394}">
  <ds:schemaRefs>
    <ds:schemaRef ds:uri="http://schemas.microsoft.com/sharepoint/v3/contenttype/forms"/>
  </ds:schemaRefs>
</ds:datastoreItem>
</file>

<file path=customXml/itemProps2.xml><?xml version="1.0" encoding="utf-8"?>
<ds:datastoreItem xmlns:ds="http://schemas.openxmlformats.org/officeDocument/2006/customXml" ds:itemID="{275821E8-E699-48D2-B7C9-D9830F74060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279CE36-2DA9-4667-B77E-83734C2B2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Leaf design</Template>
  <TotalTime>253</TotalTime>
  <Words>550</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Avenir Next LT Pro Light</vt:lpstr>
      <vt:lpstr>Calibri</vt:lpstr>
      <vt:lpstr>Rockwell Nova Light</vt:lpstr>
      <vt:lpstr>Wingdings</vt:lpstr>
      <vt:lpstr>LeafVTI</vt:lpstr>
      <vt:lpstr>LEAF DISEASE DETECTION USING IMAGE PROCESSING</vt:lpstr>
      <vt:lpstr>Agenda</vt:lpstr>
      <vt:lpstr>ABSTRACT</vt:lpstr>
      <vt:lpstr>PROCESS INVOLVED</vt:lpstr>
      <vt:lpstr>FLOW Chart</vt:lpstr>
      <vt:lpstr>table</vt:lpstr>
      <vt:lpstr>PowerPoint Presentation</vt:lpstr>
      <vt:lpstr>PRESENT DAY ANALYSIS OF LEAF DISEASE DETECTION</vt:lpstr>
      <vt:lpstr>FUTURE DETECTION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DISEASE DETECTION USING IMAGE PROCESSING</dc:title>
  <dc:creator>kavyamahaveer@gmail.com</dc:creator>
  <cp:lastModifiedBy>kavyamahaveer@gmail.com</cp:lastModifiedBy>
  <cp:revision>1</cp:revision>
  <dcterms:created xsi:type="dcterms:W3CDTF">2023-03-05T12:21:25Z</dcterms:created>
  <dcterms:modified xsi:type="dcterms:W3CDTF">2023-03-05T16:37:19Z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