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0" r:id="rId6"/>
    <p:sldId id="263" r:id="rId7"/>
    <p:sldId id="264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9927-5ABD-4BF5-B525-DA5C66DEA476}" type="datetimeFigureOut">
              <a:rPr lang="fi-FI" smtClean="0"/>
              <a:t>13.12.2017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BDFD-C654-41C6-9C00-93D1C5C0EE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59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Game -&gt; Campaign -&gt; Scenario -&gt; GameMap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40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Puhelineroavaisuuksista mm vertexshaderin toiminta ja truetype</a:t>
            </a:r>
            <a:r>
              <a:rPr lang="fi-FI"/>
              <a:t>, toimii toisella laitteella muttei toisella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45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64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sti007.github.io/Mobile-Project-ideal-broccoli/" TargetMode="External"/><Relationship Id="rId2" Type="http://schemas.openxmlformats.org/officeDocument/2006/relationships/hyperlink" Target="https://github.com/Jisti007/Mobile-Project-ideal-brocco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gl.com/" TargetMode="External"/><Relationship Id="rId4" Type="http://schemas.openxmlformats.org/officeDocument/2006/relationships/hyperlink" Target="https://www.khronos.org/opengl/wiki/Main_Pag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pidxml.sourceforge.net/" TargetMode="External"/><Relationship Id="rId2" Type="http://schemas.openxmlformats.org/officeDocument/2006/relationships/hyperlink" Target="https://glm.g-truc.net/0.9.8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things/st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1638"/>
            <a:ext cx="9144000" cy="967180"/>
          </a:xfrm>
        </p:spPr>
        <p:txBody>
          <a:bodyPr/>
          <a:lstStyle/>
          <a:p>
            <a:r>
              <a:rPr lang="fi-FI" dirty="0"/>
              <a:t>Project </a:t>
            </a:r>
            <a:r>
              <a:rPr lang="fi-FI" dirty="0" err="1"/>
              <a:t>Onslaught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8818"/>
            <a:ext cx="9144000" cy="1655762"/>
          </a:xfrm>
        </p:spPr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strategy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Ideal</a:t>
            </a:r>
            <a:r>
              <a:rPr lang="fi-FI" dirty="0"/>
              <a:t> </a:t>
            </a:r>
            <a:r>
              <a:rPr lang="fi-FI" dirty="0" err="1"/>
              <a:t>Broccoli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B67B-E5E1-4199-94FE-E92398B5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4314967"/>
            <a:ext cx="6400800" cy="365125"/>
          </a:xfrm>
        </p:spPr>
        <p:txBody>
          <a:bodyPr/>
          <a:lstStyle/>
          <a:p>
            <a:r>
              <a:rPr lang="en-US"/>
              <a:t>Ville Rantala, Jaakko Tammela</a:t>
            </a:r>
          </a:p>
        </p:txBody>
      </p:sp>
    </p:spTree>
    <p:extLst>
      <p:ext uri="{BB962C8B-B14F-4D97-AF65-F5344CB8AC3E}">
        <p14:creationId xmlns:p14="http://schemas.microsoft.com/office/powerpoint/2010/main" val="1660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98DCC-A0F4-4C4E-8208-3CB2C6D0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Lopuksi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D5D43-F779-4FD1-8093-8C3AC2B8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Projektin linkki: </a:t>
            </a:r>
            <a:r>
              <a:rPr lang="fi-FI" dirty="0">
                <a:hlinkClick r:id="rId2"/>
              </a:rPr>
              <a:t>https://github.com/Jisti007/Mobile-Project-ideal-broccoli</a:t>
            </a:r>
            <a:endParaRPr lang="fi-FI" dirty="0"/>
          </a:p>
          <a:p>
            <a:r>
              <a:rPr lang="fi-FI" dirty="0"/>
              <a:t>Projektin Doxygen: </a:t>
            </a:r>
            <a:r>
              <a:rPr lang="fi-FI" dirty="0">
                <a:hlinkClick r:id="rId3"/>
              </a:rPr>
              <a:t>https://jisti007.github.io/Mobile-Project-ideal-broccoli/</a:t>
            </a:r>
            <a:r>
              <a:rPr lang="fi-FI" dirty="0"/>
              <a:t> </a:t>
            </a:r>
          </a:p>
          <a:p>
            <a:r>
              <a:rPr lang="fi-FI" dirty="0"/>
              <a:t>OpenGL resursseja</a:t>
            </a:r>
            <a:endParaRPr lang="fi-FI" dirty="0">
              <a:hlinkClick r:id="rId4"/>
            </a:endParaRPr>
          </a:p>
          <a:p>
            <a:pPr lvl="1"/>
            <a:r>
              <a:rPr lang="fi-FI" dirty="0">
                <a:hlinkClick r:id="rId4"/>
              </a:rPr>
              <a:t>https://www.khronos.org/opengl/wiki/Main_Page</a:t>
            </a:r>
            <a:endParaRPr lang="fi-FI" dirty="0"/>
          </a:p>
          <a:p>
            <a:pPr lvl="1"/>
            <a:r>
              <a:rPr lang="fi-FI" dirty="0">
                <a:hlinkClick r:id="rId5"/>
              </a:rPr>
              <a:t>https://learnopengl.com/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33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67774-7AC8-4918-8F0A-F9F00B4A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Esitys ohi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9C87D-01CB-42FA-91E9-2A48C8CB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fi-FI" dirty="0"/>
              <a:t>Kysymyksiä?</a:t>
            </a:r>
          </a:p>
        </p:txBody>
      </p:sp>
    </p:spTree>
    <p:extLst>
      <p:ext uri="{BB962C8B-B14F-4D97-AF65-F5344CB8AC3E}">
        <p14:creationId xmlns:p14="http://schemas.microsoft.com/office/powerpoint/2010/main" val="31879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Yleistietoa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strategiapeli Androidille</a:t>
            </a:r>
          </a:p>
          <a:p>
            <a:r>
              <a:rPr lang="fi-FI" dirty="0"/>
              <a:t>Ohjelmointikieli pääasiassa C++ käyttäen </a:t>
            </a:r>
            <a:r>
              <a:rPr lang="fi-FI" dirty="0" err="1"/>
              <a:t>OpenGL</a:t>
            </a:r>
            <a:r>
              <a:rPr lang="fi-FI" dirty="0"/>
              <a:t> ES-rajapintaa</a:t>
            </a:r>
          </a:p>
          <a:p>
            <a:r>
              <a:rPr lang="fi-FI" dirty="0"/>
              <a:t>Staattinen tieto säilötty XML:llä, Javalla ohjelman alustaminen</a:t>
            </a:r>
          </a:p>
          <a:p>
            <a:r>
              <a:rPr lang="fi-FI" dirty="0"/>
              <a:t>Kehitysympäristönä 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Ohjaat omaa kuningaskuntaasi</a:t>
            </a:r>
          </a:p>
          <a:p>
            <a:r>
              <a:rPr lang="fi-FI" dirty="0"/>
              <a:t>Palkkaa sotilaita, kaappaa resursseja ja päihitä vihollisesi</a:t>
            </a:r>
          </a:p>
          <a:p>
            <a:r>
              <a:rPr lang="fi-FI" dirty="0"/>
              <a:t>Satunnaisesti luotu kartta tarjoaa aina uuden haasteen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Mobile Application </a:t>
            </a:r>
            <a:r>
              <a:rPr lang="fi-FI" dirty="0" err="1"/>
              <a:t>Development</a:t>
            </a:r>
            <a:r>
              <a:rPr lang="fi-FI" dirty="0"/>
              <a:t>-demo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6BC8E-4AC7-402F-A022-488A5BAE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26" y="2193925"/>
            <a:ext cx="7147347" cy="4024313"/>
          </a:xfrm>
        </p:spPr>
      </p:pic>
    </p:spTree>
    <p:extLst>
      <p:ext uri="{BB962C8B-B14F-4D97-AF65-F5344CB8AC3E}">
        <p14:creationId xmlns:p14="http://schemas.microsoft.com/office/powerpoint/2010/main" val="5557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Lopputulos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509273-AEFA-4FDE-862C-04BD4DED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26003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</a:t>
            </a:r>
            <a:r>
              <a:rPr lang="fi-FI" dirty="0" err="1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Grafiikka piirretään </a:t>
            </a:r>
            <a:r>
              <a:rPr lang="fi-FI" dirty="0" err="1"/>
              <a:t>rendering</a:t>
            </a:r>
            <a:r>
              <a:rPr lang="fi-FI" dirty="0"/>
              <a:t> </a:t>
            </a:r>
            <a:r>
              <a:rPr lang="fi-FI" dirty="0" err="1"/>
              <a:t>pipelinen</a:t>
            </a:r>
            <a:r>
              <a:rPr lang="fi-FI" dirty="0"/>
              <a:t> avulla</a:t>
            </a:r>
          </a:p>
          <a:p>
            <a:r>
              <a:rPr lang="fi-FI" dirty="0"/>
              <a:t>Staattiset tiedot, esim. eri yksiköiden kyvyt ja voimatasot, haetaan XML-tiedostoista AssetManagerin avulla</a:t>
            </a:r>
          </a:p>
          <a:p>
            <a:r>
              <a:rPr lang="fi-FI" dirty="0"/>
              <a:t>Peli toimii eri tiloilla, eli stateilla</a:t>
            </a:r>
          </a:p>
          <a:p>
            <a:pPr lvl="1"/>
            <a:r>
              <a:rPr lang="fi-FI" dirty="0"/>
              <a:t>Staten vaihtumisella pystytään helposti erittelemään mitä tulisi tapahtua milloinkin ja saadaan helposti muutettua esim. UI:ta</a:t>
            </a:r>
          </a:p>
          <a:p>
            <a:r>
              <a:rPr lang="en-US" dirty="0" err="1"/>
              <a:t>Viime</a:t>
            </a:r>
            <a:r>
              <a:rPr lang="en-US" dirty="0"/>
              <a:t> </a:t>
            </a:r>
            <a:r>
              <a:rPr lang="en-US" dirty="0" err="1"/>
              <a:t>tarkistuksella</a:t>
            </a:r>
            <a:r>
              <a:rPr lang="en-US" dirty="0"/>
              <a:t> </a:t>
            </a:r>
            <a:r>
              <a:rPr lang="en-US" dirty="0" err="1"/>
              <a:t>projektissa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yli</a:t>
            </a:r>
            <a:r>
              <a:rPr lang="en-US" dirty="0"/>
              <a:t> 7000 </a:t>
            </a:r>
            <a:r>
              <a:rPr lang="en-US" dirty="0" err="1"/>
              <a:t>riviä</a:t>
            </a:r>
            <a:r>
              <a:rPr lang="en-US" dirty="0"/>
              <a:t> </a:t>
            </a:r>
            <a:r>
              <a:rPr lang="en-US" dirty="0" err="1"/>
              <a:t>luotua</a:t>
            </a:r>
            <a:r>
              <a:rPr lang="en-US" dirty="0"/>
              <a:t> </a:t>
            </a:r>
            <a:r>
              <a:rPr lang="en-US" dirty="0" err="1"/>
              <a:t>koodia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Käytetyt kolmannen osapuolen kirjastot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0796" cy="4537598"/>
          </a:xfrm>
        </p:spPr>
        <p:txBody>
          <a:bodyPr/>
          <a:lstStyle/>
          <a:p>
            <a:r>
              <a:rPr lang="fi-FI" dirty="0"/>
              <a:t>Glm</a:t>
            </a:r>
          </a:p>
          <a:p>
            <a:pPr lvl="1"/>
            <a:r>
              <a:rPr lang="fi-FI" dirty="0">
                <a:hlinkClick r:id="rId2"/>
              </a:rPr>
              <a:t>https://glm.g-truc.net/</a:t>
            </a:r>
            <a:endParaRPr lang="fi-FI" dirty="0"/>
          </a:p>
          <a:p>
            <a:r>
              <a:rPr lang="fi-FI" dirty="0"/>
              <a:t>RapidXML </a:t>
            </a:r>
          </a:p>
          <a:p>
            <a:pPr lvl="1"/>
            <a:r>
              <a:rPr lang="fi-FI" dirty="0">
                <a:hlinkClick r:id="rId3"/>
              </a:rPr>
              <a:t>http://rapidxml.sourceforge.net/</a:t>
            </a:r>
            <a:r>
              <a:rPr lang="fi-FI" dirty="0"/>
              <a:t> </a:t>
            </a:r>
          </a:p>
          <a:p>
            <a:r>
              <a:rPr lang="en-US" dirty="0" err="1"/>
              <a:t>stb_image</a:t>
            </a:r>
            <a:r>
              <a:rPr lang="en-US" dirty="0"/>
              <a:t>, </a:t>
            </a:r>
            <a:r>
              <a:rPr lang="en-US" dirty="0" err="1"/>
              <a:t>stb_rect_pack</a:t>
            </a:r>
            <a:r>
              <a:rPr lang="en-US" dirty="0"/>
              <a:t>, </a:t>
            </a:r>
            <a:r>
              <a:rPr lang="en-US" dirty="0" err="1"/>
              <a:t>stb_truetype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https://github.com/nothings/stb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18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D64BF-F29F-4967-B6AE-343F9AFD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puhelimella</a:t>
            </a:r>
          </a:p>
        </p:txBody>
      </p:sp>
    </p:spTree>
    <p:extLst>
      <p:ext uri="{BB962C8B-B14F-4D97-AF65-F5344CB8AC3E}">
        <p14:creationId xmlns:p14="http://schemas.microsoft.com/office/powerpoint/2010/main" val="9549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Puhelineroavaisuudet</a:t>
            </a:r>
          </a:p>
          <a:p>
            <a:r>
              <a:rPr lang="en-US" dirty="0" err="1"/>
              <a:t>IDE:n</a:t>
            </a:r>
            <a:r>
              <a:rPr lang="en-US" dirty="0"/>
              <a:t> </a:t>
            </a:r>
            <a:r>
              <a:rPr lang="en-US" dirty="0" err="1"/>
              <a:t>oikkuilut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1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</TotalTime>
  <Words>245</Words>
  <Application>Microsoft Office PowerPoint</Application>
  <PresentationFormat>Widescreen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Project Onslaught</vt:lpstr>
      <vt:lpstr>Yleistietoa</vt:lpstr>
      <vt:lpstr>Pelin idea</vt:lpstr>
      <vt:lpstr>Mobile Application Development-demo</vt:lpstr>
      <vt:lpstr>Lopputulos</vt:lpstr>
      <vt:lpstr>How it works</vt:lpstr>
      <vt:lpstr>Käytetyt kolmannen osapuolen kirjastot</vt:lpstr>
      <vt:lpstr>Demo puhelimella</vt:lpstr>
      <vt:lpstr>Pohdintaa</vt:lpstr>
      <vt:lpstr>Lopuksi</vt:lpstr>
      <vt:lpstr>Esitys ohi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Onslaught</dc:title>
  <dc:creator>Jaakko Tammela</dc:creator>
  <cp:lastModifiedBy>Jaakko</cp:lastModifiedBy>
  <cp:revision>13</cp:revision>
  <dcterms:created xsi:type="dcterms:W3CDTF">2017-12-12T08:12:43Z</dcterms:created>
  <dcterms:modified xsi:type="dcterms:W3CDTF">2017-12-12T23:24:43Z</dcterms:modified>
</cp:coreProperties>
</file>