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3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2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6FFA-F7FC-4389-A6FC-2493F8B7F01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D58C-593C-4557-992A-DBAB82202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hings/stb" TargetMode="External"/><Relationship Id="rId2" Type="http://schemas.openxmlformats.org/officeDocument/2006/relationships/hyperlink" Target="http://rapidxml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1638"/>
            <a:ext cx="9144000" cy="967180"/>
          </a:xfrm>
        </p:spPr>
        <p:txBody>
          <a:bodyPr/>
          <a:lstStyle/>
          <a:p>
            <a:r>
              <a:rPr lang="fi-FI" dirty="0" smtClean="0"/>
              <a:t>Project </a:t>
            </a:r>
            <a:r>
              <a:rPr lang="fi-FI" dirty="0" err="1" smtClean="0"/>
              <a:t>Onslaught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8818"/>
            <a:ext cx="9144000" cy="1655762"/>
          </a:xfrm>
        </p:spPr>
        <p:txBody>
          <a:bodyPr/>
          <a:lstStyle/>
          <a:p>
            <a:r>
              <a:rPr lang="fi-FI" dirty="0" smtClean="0"/>
              <a:t>Hex-</a:t>
            </a:r>
            <a:r>
              <a:rPr lang="fi-FI" dirty="0" err="1" smtClean="0"/>
              <a:t>grid</a:t>
            </a:r>
            <a:r>
              <a:rPr lang="fi-FI" dirty="0" smtClean="0"/>
              <a:t> </a:t>
            </a:r>
            <a:r>
              <a:rPr lang="fi-FI" dirty="0" err="1" smtClean="0"/>
              <a:t>strategy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Ideal</a:t>
            </a:r>
            <a:r>
              <a:rPr lang="fi-FI" dirty="0" smtClean="0"/>
              <a:t> </a:t>
            </a:r>
            <a:r>
              <a:rPr lang="fi-FI" dirty="0" err="1" smtClean="0"/>
              <a:t>Broccoli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Pohdintaa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Puhelineroavaisuudet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Yleistietoa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Hex-</a:t>
            </a:r>
            <a:r>
              <a:rPr lang="fi-FI" dirty="0" err="1" smtClean="0"/>
              <a:t>grid</a:t>
            </a:r>
            <a:r>
              <a:rPr lang="fi-FI" dirty="0" smtClean="0"/>
              <a:t> strategiapeli Androidille</a:t>
            </a:r>
          </a:p>
          <a:p>
            <a:r>
              <a:rPr lang="fi-FI" dirty="0" smtClean="0"/>
              <a:t>Ohjelmointikieli pääasiassa C++ käyttäen </a:t>
            </a:r>
            <a:r>
              <a:rPr lang="fi-FI" dirty="0" err="1" smtClean="0"/>
              <a:t>OpenGL</a:t>
            </a:r>
            <a:r>
              <a:rPr lang="fi-FI" dirty="0" smtClean="0"/>
              <a:t> ES-rajapintaa</a:t>
            </a:r>
          </a:p>
          <a:p>
            <a:r>
              <a:rPr lang="fi-FI" dirty="0" smtClean="0"/>
              <a:t>Staattinen tieto säilötty XML:llä, Javalla ohjelman alustaminen</a:t>
            </a:r>
          </a:p>
          <a:p>
            <a:r>
              <a:rPr lang="fi-FI" dirty="0" smtClean="0"/>
              <a:t>Kehitysympäristönä 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Käytetyt kolmannen osapuolen kirjastot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10796" cy="4537598"/>
          </a:xfrm>
        </p:spPr>
        <p:txBody>
          <a:bodyPr/>
          <a:lstStyle/>
          <a:p>
            <a:r>
              <a:rPr lang="fi-FI" dirty="0" err="1" smtClean="0"/>
              <a:t>RapidXML</a:t>
            </a:r>
            <a:r>
              <a:rPr lang="fi-FI" dirty="0" smtClean="0"/>
              <a:t> </a:t>
            </a:r>
          </a:p>
          <a:p>
            <a:pPr lvl="1"/>
            <a:r>
              <a:rPr lang="fi-FI" dirty="0" smtClean="0">
                <a:hlinkClick r:id="rId2"/>
              </a:rPr>
              <a:t>http://rapidxml.sourceforge.net/</a:t>
            </a:r>
            <a:r>
              <a:rPr lang="fi-FI" dirty="0" smtClean="0"/>
              <a:t> </a:t>
            </a:r>
          </a:p>
          <a:p>
            <a:r>
              <a:rPr lang="en-US" dirty="0" err="1" smtClean="0"/>
              <a:t>stb_image</a:t>
            </a:r>
            <a:r>
              <a:rPr lang="en-US" dirty="0" smtClean="0"/>
              <a:t>, </a:t>
            </a:r>
            <a:r>
              <a:rPr lang="en-US" dirty="0" err="1" smtClean="0"/>
              <a:t>stb_rect_pack</a:t>
            </a:r>
            <a:r>
              <a:rPr lang="en-US" dirty="0" smtClean="0"/>
              <a:t>, </a:t>
            </a:r>
            <a:r>
              <a:rPr lang="en-US" dirty="0" err="1" smtClean="0"/>
              <a:t>stb_truetype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https://github.com/nothings/stb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Pelin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Ohjaat omaa kuningaskuntaasi</a:t>
            </a:r>
          </a:p>
          <a:p>
            <a:r>
              <a:rPr lang="fi-FI" dirty="0" smtClean="0"/>
              <a:t>Palkkaa sotilaita, kaappaa resursseja ja päihitä vihollisesi</a:t>
            </a:r>
          </a:p>
          <a:p>
            <a:r>
              <a:rPr lang="fi-FI" dirty="0" smtClean="0"/>
              <a:t>Satunnaisesti luodut kartat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9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Konsepti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it </a:t>
            </a:r>
            <a:r>
              <a:rPr lang="fi-FI" dirty="0" err="1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Grafiikka piirretään </a:t>
            </a:r>
            <a:r>
              <a:rPr lang="fi-FI" dirty="0" err="1" smtClean="0"/>
              <a:t>rendering</a:t>
            </a:r>
            <a:r>
              <a:rPr lang="fi-FI" dirty="0" smtClean="0"/>
              <a:t> </a:t>
            </a:r>
            <a:r>
              <a:rPr lang="fi-FI" dirty="0" err="1" smtClean="0"/>
              <a:t>pipelinen</a:t>
            </a:r>
            <a:r>
              <a:rPr lang="fi-FI" dirty="0" smtClean="0"/>
              <a:t> avulla</a:t>
            </a:r>
          </a:p>
          <a:p>
            <a:r>
              <a:rPr lang="fi-FI" dirty="0" smtClean="0"/>
              <a:t>Staattiset tiedot, esim. eri yksiköiden kyvyt ja voimatasot, haetaan XML-tiedostoista </a:t>
            </a:r>
            <a:r>
              <a:rPr lang="fi-FI" dirty="0" err="1" smtClean="0"/>
              <a:t>AssetManagerin</a:t>
            </a:r>
            <a:r>
              <a:rPr lang="fi-FI" dirty="0" smtClean="0"/>
              <a:t> avulla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0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Kehitys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Mobile Application </a:t>
            </a:r>
            <a:r>
              <a:rPr lang="fi-FI" dirty="0" err="1" smtClean="0"/>
              <a:t>Development</a:t>
            </a:r>
            <a:r>
              <a:rPr lang="fi-FI" dirty="0"/>
              <a:t>-</a:t>
            </a:r>
            <a:r>
              <a:rPr lang="fi-FI" dirty="0" smtClean="0"/>
              <a:t>demo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B811B7F-6AC3-42C2-954F-15C7FA9A281F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3" y="1825625"/>
            <a:ext cx="7735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7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Lopputulos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Onslaught</vt:lpstr>
      <vt:lpstr>Yleistietoa</vt:lpstr>
      <vt:lpstr>Käytetyt kolmannen osapuolen kirjastot</vt:lpstr>
      <vt:lpstr>Pelin idea</vt:lpstr>
      <vt:lpstr>Konsepti</vt:lpstr>
      <vt:lpstr>How it works</vt:lpstr>
      <vt:lpstr>Kehitys</vt:lpstr>
      <vt:lpstr>Mobile Application Development-demo</vt:lpstr>
      <vt:lpstr>Lopputulos</vt:lpstr>
      <vt:lpstr>Pohdintaa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Onslaught</dc:title>
  <dc:creator>Jaakko Tammela</dc:creator>
  <cp:lastModifiedBy>Jaakko Tammela</cp:lastModifiedBy>
  <cp:revision>4</cp:revision>
  <dcterms:created xsi:type="dcterms:W3CDTF">2017-12-12T08:12:43Z</dcterms:created>
  <dcterms:modified xsi:type="dcterms:W3CDTF">2017-12-12T08:47:10Z</dcterms:modified>
</cp:coreProperties>
</file>