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7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1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2CF56-0D9A-4BDC-BD7D-88B48478D9E2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985B37-2A5F-4415-B49F-96E51268D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82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55DFC52-97FD-443C-B030-BE83941CE4DC}" type="datetime1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A7AA4B-8849-44DE-A3E8-A263F985E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95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E5FB-D79A-4E21-83C0-73608AEFB066}" type="datetime1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AA4B-8849-44DE-A3E8-A263F985E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05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490ADD3-8A18-4936-AB5F-B89F2FB7B474}" type="datetime1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A7AA4B-8849-44DE-A3E8-A263F985E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725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E6BBF-1712-44BC-AF8A-C8DCC4F4A75F}" type="datetime1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A7AA4B-8849-44DE-A3E8-A263F985E91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310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3EFDFBE-452F-4584-8B26-C2A765DE53D2}" type="datetime1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A7AA4B-8849-44DE-A3E8-A263F985E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855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7003-207C-4593-86CB-8AB77FF732C7}" type="datetime1">
              <a:rPr lang="en-US" smtClean="0"/>
              <a:t>10/25/2017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AA4B-8849-44DE-A3E8-A263F985E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181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4620-071E-435E-AAB6-B5C1D075A9EA}" type="datetime1">
              <a:rPr lang="en-US" smtClean="0"/>
              <a:t>10/25/2017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AA4B-8849-44DE-A3E8-A263F985E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208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E5A8-DCD0-4EF9-8475-F82CD105FD59}" type="datetime1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AA4B-8849-44DE-A3E8-A263F985E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076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926C3AF-CED8-4BEF-ABB8-C54E21CFBAEC}" type="datetime1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A7AA4B-8849-44DE-A3E8-A263F985E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42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F4B9D-A727-4FBE-8BA7-6B65500CB680}" type="datetime1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AA4B-8849-44DE-A3E8-A263F985E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00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36AA06F-D7F8-4728-868E-C6A5EFC153CD}" type="datetime1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A7AA4B-8849-44DE-A3E8-A263F985E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55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9CF7-4D8F-4D3F-94F9-7302CB48BDE9}" type="datetime1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AA4B-8849-44DE-A3E8-A263F985E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14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8A171-220E-44B9-90E3-FD60502586C8}" type="datetime1">
              <a:rPr lang="en-US" smtClean="0"/>
              <a:t>10/25/2017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AA4B-8849-44DE-A3E8-A263F985E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63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1B499-97BD-4415-8FC1-9FC28401EDF8}" type="datetime1">
              <a:rPr lang="en-US" smtClean="0"/>
              <a:t>10/25/2017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AA4B-8849-44DE-A3E8-A263F985E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51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B727-D5D4-46A4-B25B-CA993BDAC4AB}" type="datetime1">
              <a:rPr lang="en-US" smtClean="0"/>
              <a:t>10/25/2017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AA4B-8849-44DE-A3E8-A263F985E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99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1A3E-2305-40A1-8D34-0B9C20277C9F}" type="datetime1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AA4B-8849-44DE-A3E8-A263F985E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62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B5AA8-4544-40D5-9956-960A551D3EBD}" type="datetime1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AA4B-8849-44DE-A3E8-A263F985E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530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CBDE8-7EB1-47CF-B82F-8EFCEF3AE568}" type="datetime1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7AA4B-8849-44DE-A3E8-A263F985E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25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opengl.com/" TargetMode="External"/><Relationship Id="rId2" Type="http://schemas.openxmlformats.org/officeDocument/2006/relationships/hyperlink" Target="https://www.khronos.org/opengl/wiki/Main_Pag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lzBH90nGT1Q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/>
              <a:t>OpenGL</a:t>
            </a:r>
            <a:r>
              <a:rPr lang="fi-FI" dirty="0"/>
              <a:t> ES 3.0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”</a:t>
            </a:r>
            <a:r>
              <a:rPr lang="en-US" dirty="0"/>
              <a:t>The Standard for Embedded Accelerated 3D Graphics”</a:t>
            </a:r>
          </a:p>
        </p:txBody>
      </p:sp>
    </p:spTree>
    <p:extLst>
      <p:ext uri="{BB962C8B-B14F-4D97-AF65-F5344CB8AC3E}">
        <p14:creationId xmlns:p14="http://schemas.microsoft.com/office/powerpoint/2010/main" val="2029011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9ECDB-D507-4E25-A3AA-EB95056F2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Hyödyllisiä linkkejä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84A3D-C841-4BA2-8725-92C012FA3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>
                <a:hlinkClick r:id="rId2"/>
              </a:rPr>
              <a:t>https://github.com/Jisti007/Mobile-Project-ideal-broccoli/</a:t>
            </a:r>
          </a:p>
          <a:p>
            <a:r>
              <a:rPr lang="fi-FI" dirty="0">
                <a:hlinkClick r:id="rId2"/>
              </a:rPr>
              <a:t>https://www.khronos.org/opengl/wiki/Main_Page</a:t>
            </a:r>
            <a:endParaRPr lang="fi-FI" dirty="0"/>
          </a:p>
          <a:p>
            <a:r>
              <a:rPr lang="fi-FI" dirty="0">
                <a:hlinkClick r:id="rId3"/>
              </a:rPr>
              <a:t>https://learnopengl.com/</a:t>
            </a:r>
            <a:endParaRPr lang="fi-FI" dirty="0"/>
          </a:p>
          <a:p>
            <a:endParaRPr lang="fi-FI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CCF74-8517-4C91-BCBF-EC243B4C2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AA4B-8849-44DE-A3E8-A263F985E91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01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3B0487C-B562-431C-8CB9-498D9869B2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Esitys ohi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53340F8-BD19-4065-93DB-CF7CD68205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Kysymyksiä?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143583-1EE6-4017-809A-57B2B8693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AA4B-8849-44DE-A3E8-A263F985E91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198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OpenGL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Open Graphics Library</a:t>
            </a:r>
          </a:p>
          <a:p>
            <a:r>
              <a:rPr lang="fi-FI" dirty="0"/>
              <a:t>2D ja 3D vektorigrafiikka API</a:t>
            </a:r>
          </a:p>
          <a:p>
            <a:r>
              <a:rPr lang="fi-FI" dirty="0"/>
              <a:t>Cross-</a:t>
            </a:r>
            <a:r>
              <a:rPr lang="fi-FI" dirty="0" err="1"/>
              <a:t>platform</a:t>
            </a:r>
            <a:r>
              <a:rPr lang="fi-FI" dirty="0"/>
              <a:t>, cross-</a:t>
            </a:r>
            <a:r>
              <a:rPr lang="fi-FI" dirty="0" err="1"/>
              <a:t>language</a:t>
            </a:r>
            <a:endParaRPr lang="fi-FI" dirty="0"/>
          </a:p>
          <a:p>
            <a:r>
              <a:rPr lang="fi-FI" dirty="0"/>
              <a:t>Julkaistiin 1992, kehittäjinä Silicon Graphics Inc.</a:t>
            </a:r>
          </a:p>
          <a:p>
            <a:r>
              <a:rPr lang="fi-FI" dirty="0"/>
              <a:t>Nykyään ylläpitää non-profit Khronos Group</a:t>
            </a:r>
          </a:p>
          <a:p>
            <a:r>
              <a:rPr lang="fi-FI" dirty="0"/>
              <a:t>Viimeisin release </a:t>
            </a:r>
            <a:r>
              <a:rPr lang="fi-FI" dirty="0" err="1"/>
              <a:t>OpenGL</a:t>
            </a:r>
            <a:r>
              <a:rPr lang="fi-FI" dirty="0"/>
              <a:t> 4.6, julkaistu 31.7.2017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AA4B-8849-44DE-A3E8-A263F985E91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200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OpenGL</a:t>
            </a:r>
            <a:r>
              <a:rPr lang="fi-FI" dirty="0"/>
              <a:t> 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OpenGL</a:t>
            </a:r>
            <a:r>
              <a:rPr lang="fi-FI" dirty="0"/>
              <a:t> for Embedded Systems</a:t>
            </a:r>
          </a:p>
          <a:p>
            <a:r>
              <a:rPr lang="fi-FI" dirty="0"/>
              <a:t>Eli </a:t>
            </a:r>
            <a:r>
              <a:rPr lang="fi-FI" dirty="0" err="1"/>
              <a:t>OpenGL</a:t>
            </a:r>
            <a:r>
              <a:rPr lang="fi-FI" dirty="0"/>
              <a:t> esim. puhelimille, tableteille ja pelikonsoleille</a:t>
            </a:r>
          </a:p>
          <a:p>
            <a:r>
              <a:rPr lang="fi-FI" dirty="0"/>
              <a:t>Streamlinetty OpenGL:stä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AA4B-8849-44DE-A3E8-A263F985E9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9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Hyödyt ja haitat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i-FI" dirty="0"/>
              <a:t>Hyödyt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i-FI" dirty="0"/>
              <a:t>Saatavilla jossain muodossa lähes kaikille laitteille</a:t>
            </a:r>
          </a:p>
          <a:p>
            <a:r>
              <a:rPr lang="fi-FI" dirty="0"/>
              <a:t>Helppo </a:t>
            </a:r>
            <a:r>
              <a:rPr lang="fi-FI" dirty="0" err="1"/>
              <a:t>portata</a:t>
            </a:r>
            <a:r>
              <a:rPr lang="fi-FI" dirty="0"/>
              <a:t> eri alustoille</a:t>
            </a:r>
          </a:p>
          <a:p>
            <a:r>
              <a:rPr lang="en-US" dirty="0" err="1"/>
              <a:t>Enemmän</a:t>
            </a:r>
            <a:r>
              <a:rPr lang="en-US" dirty="0"/>
              <a:t> </a:t>
            </a:r>
            <a:r>
              <a:rPr lang="en-US" dirty="0" err="1"/>
              <a:t>vapautta</a:t>
            </a:r>
            <a:r>
              <a:rPr lang="en-US" dirty="0"/>
              <a:t> </a:t>
            </a:r>
            <a:r>
              <a:rPr lang="en-US" dirty="0" err="1"/>
              <a:t>kuin</a:t>
            </a:r>
            <a:r>
              <a:rPr lang="en-US" dirty="0"/>
              <a:t> </a:t>
            </a:r>
            <a:r>
              <a:rPr lang="en-US" dirty="0" err="1"/>
              <a:t>valmiilla</a:t>
            </a:r>
            <a:r>
              <a:rPr lang="en-US" dirty="0"/>
              <a:t> </a:t>
            </a:r>
            <a:r>
              <a:rPr lang="en-US" dirty="0" err="1"/>
              <a:t>pelimoottoreilla</a:t>
            </a:r>
            <a:endParaRPr lang="en-US" dirty="0"/>
          </a:p>
          <a:p>
            <a:r>
              <a:rPr lang="en-US" dirty="0" err="1"/>
              <a:t>Kustomoitavat</a:t>
            </a:r>
            <a:r>
              <a:rPr lang="en-US" dirty="0"/>
              <a:t> </a:t>
            </a:r>
            <a:r>
              <a:rPr lang="en-US" dirty="0" err="1"/>
              <a:t>shaderit</a:t>
            </a:r>
            <a:endParaRPr lang="en-US" dirty="0"/>
          </a:p>
          <a:p>
            <a:r>
              <a:rPr lang="en-US" dirty="0" err="1"/>
              <a:t>Ymmärtää</a:t>
            </a:r>
            <a:r>
              <a:rPr lang="en-US" dirty="0"/>
              <a:t> </a:t>
            </a:r>
            <a:r>
              <a:rPr lang="en-US" dirty="0" err="1"/>
              <a:t>GPU:n</a:t>
            </a:r>
            <a:r>
              <a:rPr lang="en-US" dirty="0"/>
              <a:t> </a:t>
            </a:r>
            <a:r>
              <a:rPr lang="en-US" dirty="0" err="1"/>
              <a:t>toimintaa</a:t>
            </a:r>
            <a:r>
              <a:rPr lang="en-US" dirty="0"/>
              <a:t> </a:t>
            </a:r>
            <a:r>
              <a:rPr lang="en-US" dirty="0" err="1"/>
              <a:t>paremmin</a:t>
            </a:r>
            <a:r>
              <a:rPr lang="en-US" dirty="0"/>
              <a:t> </a:t>
            </a:r>
            <a:r>
              <a:rPr lang="en-US" dirty="0" err="1"/>
              <a:t>ohjelmistokehityksessä</a:t>
            </a:r>
            <a:endParaRPr lang="en-US" dirty="0"/>
          </a:p>
          <a:p>
            <a:r>
              <a:rPr lang="en-US" dirty="0" err="1"/>
              <a:t>Ilmainen</a:t>
            </a:r>
            <a:r>
              <a:rPr lang="en-US" dirty="0"/>
              <a:t>, </a:t>
            </a:r>
            <a:r>
              <a:rPr lang="en-US" dirty="0" err="1"/>
              <a:t>rojaltivapaa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i-FI" dirty="0"/>
              <a:t>Haitat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i-FI" dirty="0"/>
              <a:t>Enemmän töitä verrattuna pelimoottorin käyttämiseen</a:t>
            </a:r>
            <a:endParaRPr lang="en-US" dirty="0"/>
          </a:p>
          <a:p>
            <a:r>
              <a:rPr lang="fi-FI" dirty="0"/>
              <a:t>Korkea oppimiskynnys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AA4B-8849-44DE-A3E8-A263F985E91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59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Verrattuna eri vaihtoehtoihin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i-FI" sz="2000" b="1" dirty="0"/>
              <a:t>Direct3D</a:t>
            </a:r>
          </a:p>
          <a:p>
            <a:r>
              <a:rPr lang="fi-FI" sz="2000" dirty="0"/>
              <a:t>Hieman nopeampi ja helppokäyttöisempi</a:t>
            </a:r>
            <a:endParaRPr lang="fi-FI" sz="2000" b="1" dirty="0"/>
          </a:p>
          <a:p>
            <a:r>
              <a:rPr lang="fi-FI" sz="2000" dirty="0"/>
              <a:t>Vain Windowsille, Xboxille ja erinnäisille muille Windows-alustoille</a:t>
            </a:r>
          </a:p>
          <a:p>
            <a:pPr marL="0" indent="0">
              <a:buNone/>
            </a:pPr>
            <a:r>
              <a:rPr lang="fi-FI" sz="2000" b="1" dirty="0"/>
              <a:t>Unity</a:t>
            </a:r>
          </a:p>
          <a:p>
            <a:r>
              <a:rPr lang="fi-FI" sz="2000" dirty="0"/>
              <a:t>Mahdollisuus C#:iin ja </a:t>
            </a:r>
            <a:r>
              <a:rPr lang="fi-FI" sz="2000" dirty="0" err="1"/>
              <a:t>Unityscriptiin</a:t>
            </a:r>
            <a:endParaRPr lang="fi-FI" sz="2000" dirty="0"/>
          </a:p>
          <a:p>
            <a:r>
              <a:rPr lang="fi-FI" sz="2000" dirty="0"/>
              <a:t>Yksinkertaisempi kuin moni muu vaihtoehto</a:t>
            </a:r>
          </a:p>
          <a:p>
            <a:pPr marL="0" indent="0">
              <a:buNone/>
            </a:pPr>
            <a:r>
              <a:rPr lang="fi-FI" sz="2000" b="1" dirty="0" err="1"/>
              <a:t>Vulkan</a:t>
            </a:r>
            <a:endParaRPr lang="fi-FI" sz="2000" b="1" dirty="0"/>
          </a:p>
          <a:p>
            <a:r>
              <a:rPr lang="fi-FI" sz="2000" dirty="0"/>
              <a:t>Tehokkaampi kuin GLES</a:t>
            </a:r>
          </a:p>
          <a:p>
            <a:r>
              <a:rPr lang="fi-FI" sz="2000" dirty="0"/>
              <a:t>Min. Android versio 7.0, API </a:t>
            </a:r>
            <a:r>
              <a:rPr lang="fi-FI" sz="2000" dirty="0" err="1"/>
              <a:t>level</a:t>
            </a:r>
            <a:r>
              <a:rPr lang="fi-FI" sz="2000" dirty="0"/>
              <a:t> 24</a:t>
            </a:r>
          </a:p>
          <a:p>
            <a:r>
              <a:rPr lang="fi-FI" sz="2000" dirty="0"/>
              <a:t>Vaikeampi käyttää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AA4B-8849-44DE-A3E8-A263F985E91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06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E717B-A76A-4BC4-AE98-17FCD36A8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Demo – Project onslaught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A00A5E-2906-40A8-A6E6-736A80925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Hex-gridillä toimiva vuoropohjainen horde defence-peli</a:t>
            </a:r>
          </a:p>
          <a:p>
            <a:r>
              <a:rPr lang="fi-FI" dirty="0"/>
              <a:t>Pyörii myös nimellä ideal-broccoli</a:t>
            </a:r>
          </a:p>
          <a:p>
            <a:r>
              <a:rPr lang="fi-FI" dirty="0"/>
              <a:t>Ideana puolustaa pelaajan omaa linnaa AI vastustajilta</a:t>
            </a:r>
          </a:p>
          <a:p>
            <a:r>
              <a:rPr lang="fi-FI" dirty="0"/>
              <a:t>Randomisti generoituja karttoja, myöhemmin myös skenaarioita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AA4B-8849-44DE-A3E8-A263F985E91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93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20BC4-36C7-4638-AE07-BC0906023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Videodemo</a:t>
            </a:r>
          </a:p>
        </p:txBody>
      </p:sp>
      <p:pic>
        <p:nvPicPr>
          <p:cNvPr id="5" name="Online Media 4">
            <a:hlinkClick r:id="" action="ppaction://media"/>
            <a:extLst>
              <a:ext uri="{FF2B5EF4-FFF2-40B4-BE49-F238E27FC236}">
                <a16:creationId xmlns:a16="http://schemas.microsoft.com/office/drawing/2014/main" id="{5D2709EF-2762-43FF-8496-3A82FB9E2969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895600" y="1689551"/>
            <a:ext cx="6281956" cy="471146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F71BF-B3A0-4322-8D06-A3BB3CAB0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AA4B-8849-44DE-A3E8-A263F985E91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04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096C8-29A4-4E98-85FF-361D00155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97501-A687-441A-AC2E-1516E634B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Grafiikka piirretään rendering pipelinen avulla</a:t>
            </a:r>
          </a:p>
          <a:p>
            <a:r>
              <a:rPr lang="fi-FI" dirty="0"/>
              <a:t>Pipelinen ison työn tekevät komponentit ovat VertexShader ja FragmentShader. Nämä komponentit ovat täysin kustomoitavia vaadittuun tarkoitukseen</a:t>
            </a:r>
          </a:p>
          <a:p>
            <a:r>
              <a:rPr lang="fi-FI" dirty="0"/>
              <a:t>VertexShader määrittää virtuaalisen 3D-verteksin paikan kaksiulotteisella ruudulla</a:t>
            </a:r>
          </a:p>
          <a:p>
            <a:r>
              <a:rPr lang="fi-FI" dirty="0"/>
              <a:t>FragmentShader taas määrittää miltä verteksien pikselit näyttävät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9211F5-E9A2-41CD-ABEE-FEAF21EB5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AA4B-8849-44DE-A3E8-A263F985E91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261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E7E16-10ED-4806-A83E-49B46EF32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How it works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B811B7F-6AC3-42C2-954F-15C7FA9A28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34" y="746125"/>
            <a:ext cx="6239668" cy="350981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6CEEA1-CB0F-4D77-8DEE-47A0D9449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AA4B-8849-44DE-A3E8-A263F985E91B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016126-98D0-4329-B158-35E271615D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768" y="4609818"/>
            <a:ext cx="7573432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22064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268</TotalTime>
  <Words>262</Words>
  <Application>Microsoft Office PowerPoint</Application>
  <PresentationFormat>Widescreen</PresentationFormat>
  <Paragraphs>63</Paragraphs>
  <Slides>11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Century Gothic</vt:lpstr>
      <vt:lpstr>Vapor Trail</vt:lpstr>
      <vt:lpstr>OpenGL ES 3.0</vt:lpstr>
      <vt:lpstr>OpenGL</vt:lpstr>
      <vt:lpstr>OpenGL ES</vt:lpstr>
      <vt:lpstr>Hyödyt ja haitat</vt:lpstr>
      <vt:lpstr>Verrattuna eri vaihtoehtoihin</vt:lpstr>
      <vt:lpstr>Demo – Project onslaught</vt:lpstr>
      <vt:lpstr>Videodemo</vt:lpstr>
      <vt:lpstr>How it works</vt:lpstr>
      <vt:lpstr>How it works</vt:lpstr>
      <vt:lpstr>Hyödyllisiä linkkejä</vt:lpstr>
      <vt:lpstr>Esitys ohi</vt:lpstr>
    </vt:vector>
  </TitlesOfParts>
  <Company>JAMK/IT/LabraNet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OpenGL ES 3.0</dc:title>
  <dc:creator>Jaakko Tammela</dc:creator>
  <cp:lastModifiedBy>Tammela Jaakko</cp:lastModifiedBy>
  <cp:revision>32</cp:revision>
  <dcterms:created xsi:type="dcterms:W3CDTF">2017-10-23T05:05:27Z</dcterms:created>
  <dcterms:modified xsi:type="dcterms:W3CDTF">2017-10-25T00:11:44Z</dcterms:modified>
</cp:coreProperties>
</file>