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CF56-0D9A-4BDC-BD7D-88B48478D9E2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5B37-2A5F-4415-B49F-96E51268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5DFC52-97FD-443C-B030-BE83941CE4D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5FB-D79A-4E21-83C0-73608AEFB066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90ADD3-8A18-4936-AB5F-B89F2FB7B474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E6BBF-1712-44BC-AF8A-C8DCC4F4A75F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1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EFDFBE-452F-4584-8B26-C2A765DE53D2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7003-207C-4593-86CB-8AB77FF732C7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4620-071E-435E-AAB6-B5C1D075A9EA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5A8-DCD0-4EF9-8475-F82CD105FD59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26C3AF-CED8-4BEF-ABB8-C54E21CFBAE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B9D-A727-4FBE-8BA7-6B65500CB680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6AA06F-D7F8-4728-868E-C6A5EFC153C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9CF7-4D8F-4D3F-94F9-7302CB48BDE9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A171-220E-44B9-90E3-FD60502586C8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499-97BD-4415-8FC1-9FC28401EDF8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727-D5D4-46A4-B25B-CA993BDAC4AB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A3E-2305-40A1-8D34-0B9C20277C9F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5AA8-4544-40D5-9956-960A551D3EBD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BDE8-7EB1-47CF-B82F-8EFCEF3AE568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r>
              <a:rPr lang="fi-FI" dirty="0" smtClean="0"/>
              <a:t> ES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”</a:t>
            </a:r>
            <a:r>
              <a:rPr lang="en-US" dirty="0" smtClean="0"/>
              <a:t>The </a:t>
            </a:r>
            <a:r>
              <a:rPr lang="en-US" dirty="0"/>
              <a:t>Standard for Embedded </a:t>
            </a:r>
            <a:r>
              <a:rPr lang="en-US" dirty="0" smtClean="0"/>
              <a:t>Accelerated </a:t>
            </a:r>
            <a:r>
              <a:rPr lang="en-US" dirty="0"/>
              <a:t>3D </a:t>
            </a:r>
            <a:r>
              <a:rPr lang="en-US" dirty="0" smtClean="0"/>
              <a:t>Graphics”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Graphics Library</a:t>
            </a:r>
          </a:p>
          <a:p>
            <a:r>
              <a:rPr lang="fi-FI" dirty="0" smtClean="0"/>
              <a:t>2D ja 3D vektorigrafiikka API</a:t>
            </a:r>
          </a:p>
          <a:p>
            <a:r>
              <a:rPr lang="fi-FI" dirty="0" smtClean="0"/>
              <a:t>Cross-</a:t>
            </a:r>
            <a:r>
              <a:rPr lang="fi-FI" dirty="0" err="1" smtClean="0"/>
              <a:t>platform</a:t>
            </a:r>
            <a:r>
              <a:rPr lang="fi-FI" dirty="0" smtClean="0"/>
              <a:t>, cross-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smtClean="0"/>
              <a:t>Julkaistiin 1992, kehittäjinä Silicon Graphics Inc.</a:t>
            </a:r>
          </a:p>
          <a:p>
            <a:r>
              <a:rPr lang="fi-FI" dirty="0" smtClean="0"/>
              <a:t>Viimeisin release </a:t>
            </a:r>
            <a:r>
              <a:rPr lang="fi-FI" dirty="0" err="1" smtClean="0"/>
              <a:t>OpenGL</a:t>
            </a:r>
            <a:r>
              <a:rPr lang="fi-FI" dirty="0" smtClean="0"/>
              <a:t> 4.6, julkaistu 31.7.2017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r>
              <a:rPr lang="fi-FI" dirty="0" smtClean="0"/>
              <a:t>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OpenGL</a:t>
            </a:r>
            <a:r>
              <a:rPr lang="fi-FI" dirty="0" smtClean="0"/>
              <a:t> for Embedded Systems</a:t>
            </a:r>
          </a:p>
          <a:p>
            <a:r>
              <a:rPr lang="fi-FI" dirty="0" smtClean="0"/>
              <a:t>Eli </a:t>
            </a:r>
            <a:r>
              <a:rPr lang="fi-FI" dirty="0" err="1" smtClean="0"/>
              <a:t>OpenGL</a:t>
            </a:r>
            <a:r>
              <a:rPr lang="fi-FI" dirty="0" smtClean="0"/>
              <a:t> esim. puhelimille, tableteille ja pelikonsoleille</a:t>
            </a:r>
          </a:p>
          <a:p>
            <a:r>
              <a:rPr lang="fi-FI" dirty="0" smtClean="0"/>
              <a:t>Ylläpitää </a:t>
            </a:r>
            <a:r>
              <a:rPr lang="fi-FI" dirty="0" err="1" smtClean="0"/>
              <a:t>non-profit</a:t>
            </a:r>
            <a:r>
              <a:rPr lang="fi-FI" dirty="0" smtClean="0"/>
              <a:t> </a:t>
            </a:r>
            <a:r>
              <a:rPr lang="fi-FI" dirty="0" err="1" smtClean="0"/>
              <a:t>Khronos</a:t>
            </a:r>
            <a:r>
              <a:rPr lang="fi-FI" dirty="0" smtClean="0"/>
              <a:t> Group</a:t>
            </a:r>
          </a:p>
          <a:p>
            <a:r>
              <a:rPr lang="fi-FI" dirty="0" err="1" smtClean="0"/>
              <a:t>Streamlinetty</a:t>
            </a:r>
            <a:r>
              <a:rPr lang="fi-FI" dirty="0" smtClean="0"/>
              <a:t> </a:t>
            </a:r>
            <a:r>
              <a:rPr lang="fi-FI" dirty="0" err="1" smtClean="0"/>
              <a:t>OpenGL:stä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Hyödyt ja haitat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Hyödyt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Saatavilla jossain muodossa lähes kaikille laitteille</a:t>
            </a:r>
          </a:p>
          <a:p>
            <a:r>
              <a:rPr lang="fi-FI" dirty="0" smtClean="0"/>
              <a:t>Helppo </a:t>
            </a:r>
            <a:r>
              <a:rPr lang="fi-FI" dirty="0" err="1" smtClean="0"/>
              <a:t>portata</a:t>
            </a:r>
            <a:r>
              <a:rPr lang="fi-FI" dirty="0" smtClean="0"/>
              <a:t> eri alustoille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smtClean="0"/>
              <a:t>Haitat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Enemmän töitä verrattuna pelimoottorin käyttämiseen</a:t>
            </a:r>
            <a:endParaRPr lang="en-US" dirty="0"/>
          </a:p>
          <a:p>
            <a:r>
              <a:rPr lang="fi-FI" dirty="0" smtClean="0"/>
              <a:t>Korkea oppimiskynnys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Verrattuna kilpailijoihin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b="1" dirty="0" err="1" smtClean="0"/>
              <a:t>Unity</a:t>
            </a:r>
            <a:endParaRPr lang="fi-FI" sz="2000" b="1" dirty="0" smtClean="0"/>
          </a:p>
          <a:p>
            <a:r>
              <a:rPr lang="fi-FI" sz="2000" dirty="0" smtClean="0"/>
              <a:t>Mahdollisuus C#:iin ja </a:t>
            </a:r>
            <a:r>
              <a:rPr lang="fi-FI" sz="2000" dirty="0" err="1" smtClean="0"/>
              <a:t>Unityscriptiin</a:t>
            </a:r>
            <a:endParaRPr lang="fi-FI" sz="2000" dirty="0" smtClean="0"/>
          </a:p>
          <a:p>
            <a:r>
              <a:rPr lang="fi-FI" sz="2000" dirty="0" smtClean="0"/>
              <a:t>Yksinkertaisempi kuin moni muu vaihtoehto</a:t>
            </a:r>
            <a:endParaRPr lang="fi-FI" sz="2000" dirty="0"/>
          </a:p>
          <a:p>
            <a:pPr marL="0" indent="0">
              <a:buNone/>
            </a:pPr>
            <a:r>
              <a:rPr lang="fi-FI" sz="2000" b="1" dirty="0" err="1" smtClean="0"/>
              <a:t>Vulkan</a:t>
            </a:r>
            <a:endParaRPr lang="fi-FI" sz="2000" b="1" dirty="0" smtClean="0"/>
          </a:p>
          <a:p>
            <a:r>
              <a:rPr lang="fi-FI" sz="2000" dirty="0" smtClean="0"/>
              <a:t>Tehokkaampi kuin GLES</a:t>
            </a:r>
          </a:p>
          <a:p>
            <a:r>
              <a:rPr lang="fi-FI" sz="2000" dirty="0"/>
              <a:t>M</a:t>
            </a:r>
            <a:r>
              <a:rPr lang="fi-FI" sz="2000" dirty="0" smtClean="0"/>
              <a:t>in. Android versio 7.0, API </a:t>
            </a:r>
            <a:r>
              <a:rPr lang="fi-FI" sz="2000" dirty="0" err="1" smtClean="0"/>
              <a:t>level</a:t>
            </a:r>
            <a:r>
              <a:rPr lang="fi-FI" sz="2000" dirty="0" smtClean="0"/>
              <a:t> 24</a:t>
            </a:r>
          </a:p>
          <a:p>
            <a:r>
              <a:rPr lang="fi-FI" sz="2000" dirty="0" smtClean="0"/>
              <a:t>Vaikeampi käyttää</a:t>
            </a:r>
          </a:p>
          <a:p>
            <a:pPr marL="0" indent="0">
              <a:buNone/>
            </a:pPr>
            <a:r>
              <a:rPr lang="fi-FI" sz="2000" b="1" dirty="0" smtClean="0"/>
              <a:t>Cocos2d</a:t>
            </a:r>
          </a:p>
          <a:p>
            <a:r>
              <a:rPr lang="fi-FI" sz="2000" dirty="0" smtClean="0"/>
              <a:t>Ok 2D:ssä, vähemmän hyvä muussa</a:t>
            </a:r>
          </a:p>
          <a:p>
            <a:r>
              <a:rPr lang="fi-FI" sz="2000" dirty="0" smtClean="0"/>
              <a:t>Helppokäyttöinen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</TotalTime>
  <Words>124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OpenGL ES 3.0</vt:lpstr>
      <vt:lpstr>OpenGL</vt:lpstr>
      <vt:lpstr>OpenGL ES</vt:lpstr>
      <vt:lpstr>Hyödyt ja haitat</vt:lpstr>
      <vt:lpstr>Verrattuna kilpailijoihin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ES 3.0</dc:title>
  <dc:creator>Jaakko Tammela</dc:creator>
  <cp:lastModifiedBy>Jaakko Tammela</cp:lastModifiedBy>
  <cp:revision>10</cp:revision>
  <dcterms:created xsi:type="dcterms:W3CDTF">2017-10-23T05:05:27Z</dcterms:created>
  <dcterms:modified xsi:type="dcterms:W3CDTF">2017-10-23T07:43:32Z</dcterms:modified>
</cp:coreProperties>
</file>