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561" r:id="rId2"/>
    <p:sldId id="560" r:id="rId3"/>
    <p:sldId id="733" r:id="rId4"/>
    <p:sldId id="734" r:id="rId5"/>
    <p:sldId id="735" r:id="rId6"/>
    <p:sldId id="784" r:id="rId7"/>
    <p:sldId id="78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640"/>
    <a:srgbClr val="127755"/>
    <a:srgbClr val="4E57A5"/>
    <a:srgbClr val="44A3BD"/>
    <a:srgbClr val="409659"/>
    <a:srgbClr val="00311E"/>
    <a:srgbClr val="BCC922"/>
    <a:srgbClr val="DEDBC4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 autoAdjust="0"/>
    <p:restoredTop sz="88343" autoAdjust="0"/>
  </p:normalViewPr>
  <p:slideViewPr>
    <p:cSldViewPr snapToGrid="0">
      <p:cViewPr varScale="1">
        <p:scale>
          <a:sx n="89" d="100"/>
          <a:sy n="8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9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8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6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https://code.visualstudio.com/docs/getstarted/introvideos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A5D9-07ED-415E-B35A-5C5A5B890F68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081A-DC07-49B7-AEBF-D184284BB20E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FDA1-4D36-4BAB-B2CD-FD7CFD24261C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437-21A0-41C5-A301-426AD5A54AF6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4835-C33C-4013-AF7C-766CB8EE5872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7193-0CC4-479C-A14C-F92F6E6ADB07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3E3-C0AF-4755-907B-C4D24CDBADEE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A71-A0D3-468A-A2A3-8688F00A6E68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68C-2AFA-4EC9-A718-5F61D22B384A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EBA-26F4-4F55-9FB7-E07D62BDCF30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A01-CBC4-420F-8960-B9B5F25222D1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B5095B23-4AF9-4363-8F18-A5B77E1C7A9C}" type="datetime1">
              <a:rPr lang="ko-KR" altLang="en-US" smtClean="0"/>
              <a:t>2020. 11. 1.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Introduction to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142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What is Git?</a:t>
            </a:r>
          </a:p>
          <a:p>
            <a:pPr lvl="1" eaLnBrk="0" latinLnBrk="0"/>
            <a:r>
              <a:rPr lang="en-US" altLang="ko-Kore-KR" dirty="0">
                <a:solidFill>
                  <a:schemeClr val="tx1"/>
                </a:solidFill>
              </a:rPr>
              <a:t>A</a:t>
            </a:r>
            <a:r>
              <a:rPr lang="en" altLang="ko-Kore-KR" dirty="0">
                <a:solidFill>
                  <a:schemeClr val="tx1"/>
                </a:solidFill>
              </a:rPr>
              <a:t> distributed version-control system for tracking changes in source code during software development. </a:t>
            </a:r>
          </a:p>
          <a:p>
            <a:pPr lvl="1" eaLnBrk="0" latinLnBrk="0"/>
            <a:r>
              <a:rPr lang="en" altLang="ko-Kore-KR" dirty="0">
                <a:solidFill>
                  <a:schemeClr val="tx1"/>
                </a:solidFill>
              </a:rPr>
              <a:t>It is designed for coordinating work among programmers, but it can be used to track changes in any set of files. Its goals include speed, data integrity, and support for distributed, non-linear workflows.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6" name="Picture 2" descr="Image result for git">
            <a:extLst>
              <a:ext uri="{FF2B5EF4-FFF2-40B4-BE49-F238E27FC236}">
                <a16:creationId xmlns:a16="http://schemas.microsoft.com/office/drawing/2014/main" id="{39B261D1-419B-4F1B-8ADD-F87CBC55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41" y="5714547"/>
            <a:ext cx="2679533" cy="111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6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Introduction to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What is version control?</a:t>
            </a:r>
          </a:p>
          <a:p>
            <a:pPr lvl="1" latinLnBrk="0"/>
            <a:r>
              <a:rPr lang="en" altLang="ko-Kore-KR" dirty="0">
                <a:solidFill>
                  <a:schemeClr val="tx1"/>
                </a:solidFill>
              </a:rPr>
              <a:t>A system that records changes to a file or set of files over time so that you can recall specific versions later.</a:t>
            </a:r>
          </a:p>
          <a:p>
            <a:pPr lvl="1" latinLnBrk="0"/>
            <a:r>
              <a:rPr lang="en" altLang="ko-Kore-KR" dirty="0">
                <a:solidFill>
                  <a:schemeClr val="tx1"/>
                </a:solidFill>
              </a:rPr>
              <a:t>It allows you to </a:t>
            </a:r>
          </a:p>
          <a:p>
            <a:pPr lvl="2" latinLnBrk="0"/>
            <a:r>
              <a:rPr lang="en" altLang="ko-Kore-KR" dirty="0">
                <a:solidFill>
                  <a:schemeClr val="tx1"/>
                </a:solidFill>
              </a:rPr>
              <a:t>revert selected files or the entire project back to a previous state, </a:t>
            </a:r>
          </a:p>
          <a:p>
            <a:pPr lvl="2" latinLnBrk="0"/>
            <a:r>
              <a:rPr lang="en" altLang="ko-Kore-KR" dirty="0">
                <a:solidFill>
                  <a:schemeClr val="tx1"/>
                </a:solidFill>
              </a:rPr>
              <a:t>compare changes over time, </a:t>
            </a:r>
          </a:p>
          <a:p>
            <a:pPr lvl="2" latinLnBrk="0"/>
            <a:r>
              <a:rPr lang="en" altLang="ko-Kore-KR" dirty="0">
                <a:solidFill>
                  <a:schemeClr val="tx1"/>
                </a:solidFill>
              </a:rPr>
              <a:t>see who last modified something that might be causing a problem, </a:t>
            </a:r>
          </a:p>
          <a:p>
            <a:pPr lvl="2" latinLnBrk="0"/>
            <a:r>
              <a:rPr lang="en" altLang="ko-Kore-KR" dirty="0">
                <a:solidFill>
                  <a:schemeClr val="tx1"/>
                </a:solidFill>
              </a:rPr>
              <a:t>who introduced an issue and when, and more.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Introduction to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32" y="135021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Local Version Control System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Local version control diagram">
            <a:extLst>
              <a:ext uri="{FF2B5EF4-FFF2-40B4-BE49-F238E27FC236}">
                <a16:creationId xmlns:a16="http://schemas.microsoft.com/office/drawing/2014/main" id="{D9DC1426-A645-EE40-8AC4-39AFCACE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68" y="2037375"/>
            <a:ext cx="4609499" cy="39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7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Introduction to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135021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Centralized Version Control System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Centralized version control diagram">
            <a:extLst>
              <a:ext uri="{FF2B5EF4-FFF2-40B4-BE49-F238E27FC236}">
                <a16:creationId xmlns:a16="http://schemas.microsoft.com/office/drawing/2014/main" id="{98FED412-5D8D-C943-B046-2C8DDE93D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" y="1950035"/>
            <a:ext cx="5511114" cy="38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76BC5-45D9-CA44-850B-FE6E0987A99A}"/>
              </a:ext>
            </a:extLst>
          </p:cNvPr>
          <p:cNvSpPr txBox="1"/>
          <p:nvPr/>
        </p:nvSpPr>
        <p:spPr>
          <a:xfrm>
            <a:off x="2360141" y="6091881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What happens when the server goes down?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2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49132" cy="1325563"/>
          </a:xfrm>
        </p:spPr>
        <p:txBody>
          <a:bodyPr/>
          <a:lstStyle/>
          <a:p>
            <a:r>
              <a:rPr lang="en-US" altLang="ko-KR" dirty="0"/>
              <a:t>1. Introduction to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5218-86F9-43CD-ACBB-43A1B773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135021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Distributed Version Control System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 descr="Distributed version control diagram">
            <a:extLst>
              <a:ext uri="{FF2B5EF4-FFF2-40B4-BE49-F238E27FC236}">
                <a16:creationId xmlns:a16="http://schemas.microsoft.com/office/drawing/2014/main" id="{C33A19F6-C8C8-3041-AA82-8AE8918A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99" y="1816286"/>
            <a:ext cx="4262111" cy="51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7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8CA2-B0DD-8740-AF8F-BAEA6751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0. Review – Git Rebase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4CF7A-EE24-3741-BDBC-7059E78F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Merging</a:t>
            </a:r>
            <a:r>
              <a:rPr lang="en" altLang="ko-KR" dirty="0"/>
              <a:t> is nice because it’s a </a:t>
            </a:r>
            <a:r>
              <a:rPr lang="en" altLang="ko-KR" i="1" dirty="0"/>
              <a:t>non-destructive</a:t>
            </a:r>
            <a:r>
              <a:rPr lang="en" altLang="ko-KR" dirty="0"/>
              <a:t> operation. The existing branches are not changed in any way.</a:t>
            </a:r>
          </a:p>
          <a:p>
            <a:endParaRPr kumimoji="1" lang="en" altLang="ko-KR" dirty="0"/>
          </a:p>
          <a:p>
            <a:r>
              <a:rPr lang="en" altLang="ko-KR" b="1" dirty="0"/>
              <a:t>Rebasing</a:t>
            </a:r>
            <a:r>
              <a:rPr lang="en" altLang="ko-KR" dirty="0"/>
              <a:t> </a:t>
            </a:r>
            <a:r>
              <a:rPr lang="en" altLang="ko-KR" i="1" dirty="0"/>
              <a:t>re-writes</a:t>
            </a:r>
            <a:r>
              <a:rPr lang="en" altLang="ko-KR" dirty="0"/>
              <a:t> the project history by creating brand new commits for each commit in the original branch.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65D0B-2156-5948-892B-4192C202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58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706FC-0C6F-4990-B933-7247142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286750" cy="1325563"/>
          </a:xfrm>
        </p:spPr>
        <p:txBody>
          <a:bodyPr/>
          <a:lstStyle/>
          <a:p>
            <a:r>
              <a:rPr lang="en-US" altLang="ko-KR" b="1" dirty="0"/>
              <a:t>0. Review – Git Rebase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FCCEA-5BEB-46BB-BBCA-1BE7942A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22AD93-6CD3-754C-A3F5-6174E86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3" y="1350218"/>
            <a:ext cx="8468428" cy="53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11301</TotalTime>
  <Words>300</Words>
  <Application>Microsoft Macintosh PowerPoint</Application>
  <PresentationFormat>On-screen Show (4:3)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이화체</vt:lpstr>
      <vt:lpstr>Arial</vt:lpstr>
      <vt:lpstr>Calibri</vt:lpstr>
      <vt:lpstr>Office 테마</vt:lpstr>
      <vt:lpstr>1. Introduction to Git</vt:lpstr>
      <vt:lpstr>1. Introduction to Git</vt:lpstr>
      <vt:lpstr>1. Introduction to Git</vt:lpstr>
      <vt:lpstr>1. Introduction to Git</vt:lpstr>
      <vt:lpstr>1. Introduction to Git</vt:lpstr>
      <vt:lpstr>0. Review – Git Rebase</vt:lpstr>
      <vt:lpstr>0. Review – Git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한지수(컴퓨터공학전공)</cp:lastModifiedBy>
  <cp:revision>297</cp:revision>
  <dcterms:created xsi:type="dcterms:W3CDTF">2018-01-12T04:32:51Z</dcterms:created>
  <dcterms:modified xsi:type="dcterms:W3CDTF">2020-10-31T23:58:35Z</dcterms:modified>
</cp:coreProperties>
</file>