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5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1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06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7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58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8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49B4-BA36-48BA-9B1D-E56ABD9CAABE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9FBA-0C3A-419B-9887-10EFECD5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0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62883"/>
              </p:ext>
            </p:extLst>
          </p:nvPr>
        </p:nvGraphicFramePr>
        <p:xfrm>
          <a:off x="769870" y="1531033"/>
          <a:ext cx="11027176" cy="157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142"/>
                <a:gridCol w="1698729"/>
                <a:gridCol w="2205435"/>
                <a:gridCol w="2205435"/>
                <a:gridCol w="2205435"/>
              </a:tblGrid>
              <a:tr h="34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AVG R2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AVG RMSE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OPS</a:t>
                      </a:r>
                      <a:r>
                        <a:rPr lang="en-US" altLang="ko-KR" baseline="0" dirty="0" smtClean="0"/>
                        <a:t> R2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OPS</a:t>
                      </a:r>
                      <a:r>
                        <a:rPr lang="en-US" altLang="ko-KR" baseline="0" dirty="0" smtClean="0"/>
                        <a:t> RMSE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</a:t>
                      </a:r>
                      <a:r>
                        <a:rPr lang="en-US" altLang="ko-KR" baseline="0" dirty="0" smtClean="0"/>
                        <a:t> Forest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Linear</a:t>
                      </a:r>
                      <a:r>
                        <a:rPr lang="en-US" altLang="ko-KR" baseline="0" dirty="0" smtClean="0"/>
                        <a:t>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1.04e-15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4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Tuned</a:t>
                      </a:r>
                      <a:r>
                        <a:rPr lang="en-US" altLang="ko-KR" baseline="0" dirty="0" smtClean="0"/>
                        <a:t> Random Forest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8429"/>
              </p:ext>
            </p:extLst>
          </p:nvPr>
        </p:nvGraphicFramePr>
        <p:xfrm>
          <a:off x="582412" y="3757456"/>
          <a:ext cx="11027176" cy="157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142"/>
                <a:gridCol w="1698729"/>
                <a:gridCol w="2205435"/>
                <a:gridCol w="2205435"/>
                <a:gridCol w="2205435"/>
              </a:tblGrid>
              <a:tr h="344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AVG R2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AVG RMSE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OPS</a:t>
                      </a:r>
                      <a:r>
                        <a:rPr lang="en-US" altLang="ko-KR" baseline="0" dirty="0" smtClean="0"/>
                        <a:t> R2</a:t>
                      </a:r>
                      <a:endParaRPr lang="ko-KR" altLang="en-US" dirty="0" smtClean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OPS</a:t>
                      </a:r>
                      <a:r>
                        <a:rPr lang="en-US" altLang="ko-KR" baseline="0" dirty="0" smtClean="0"/>
                        <a:t> RMSE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4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Random</a:t>
                      </a:r>
                      <a:r>
                        <a:rPr lang="en-US" altLang="ko-KR" baseline="0" dirty="0" smtClean="0"/>
                        <a:t> Forest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Linear</a:t>
                      </a:r>
                      <a:r>
                        <a:rPr lang="en-US" altLang="ko-KR" baseline="0" dirty="0" smtClean="0"/>
                        <a:t> Regression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0.88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1.04e-15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43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Tuned</a:t>
                      </a:r>
                      <a:r>
                        <a:rPr lang="en-US" altLang="ko-KR" baseline="0" dirty="0" smtClean="0"/>
                        <a:t> Random Forest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0.99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51" y="274206"/>
            <a:ext cx="11053006" cy="16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55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A minimalistic and professional icon without text, representing a target or dartboard for 'Project Goals.' The design is clean, modern, and suitable for professional use, provided as an individual icon."/>
          <p:cNvSpPr>
            <a:spLocks noChangeAspect="1" noChangeArrowheads="1"/>
          </p:cNvSpPr>
          <p:nvPr/>
        </p:nvSpPr>
        <p:spPr bwMode="auto">
          <a:xfrm>
            <a:off x="1192714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4" descr="A minimalistic and professional icon without text, representing a data filtering or gear for 'Data Preprocessing.' The design is clean, modern, and suitable for professional use, provided as an individual icon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2004" y="1646431"/>
            <a:ext cx="11964276" cy="3255277"/>
            <a:chOff x="22004" y="1646431"/>
            <a:chExt cx="11964276" cy="3255277"/>
          </a:xfrm>
        </p:grpSpPr>
        <p:sp>
          <p:nvSpPr>
            <p:cNvPr id="3" name="TextBox 2"/>
            <p:cNvSpPr txBox="1"/>
            <p:nvPr/>
          </p:nvSpPr>
          <p:spPr>
            <a:xfrm>
              <a:off x="281496" y="3491119"/>
              <a:ext cx="206943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1.</a:t>
              </a:r>
              <a:r>
                <a:rPr lang="ko-KR" altLang="en-US" sz="1400" b="1" dirty="0" smtClean="0"/>
                <a:t>프로젝트 목표</a:t>
              </a:r>
              <a:endParaRPr lang="en-US" altLang="ko-KR" sz="1400" b="1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주제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목표</a:t>
              </a:r>
              <a:endParaRPr lang="ko-KR" alt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5134" y="3490136"/>
              <a:ext cx="206943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2. </a:t>
              </a:r>
              <a:r>
                <a:rPr lang="ko-KR" altLang="en-US" sz="1400" b="1" dirty="0" smtClean="0"/>
                <a:t>데이터 전처리</a:t>
              </a:r>
              <a:endParaRPr lang="en-US" altLang="ko-KR" sz="1400" b="1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err="1" smtClean="0"/>
                <a:t>결측치</a:t>
              </a:r>
              <a:r>
                <a:rPr lang="ko-KR" altLang="en-US" sz="1200" dirty="0" smtClean="0"/>
                <a:t> 처리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중복 제거</a:t>
              </a:r>
              <a:endParaRPr lang="en-US" altLang="ko-KR" sz="1200" dirty="0" smtClean="0"/>
            </a:p>
            <a:p>
              <a:r>
                <a:rPr lang="en-US" altLang="ko-KR" sz="1200" dirty="0" smtClean="0"/>
                <a:t>  - </a:t>
              </a:r>
              <a:r>
                <a:rPr lang="ko-KR" altLang="en-US" sz="1200" dirty="0" smtClean="0"/>
                <a:t>데이터 변환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데이터 분리</a:t>
              </a:r>
              <a:endParaRPr lang="ko-KR" alt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43108" y="3485936"/>
              <a:ext cx="275924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3.</a:t>
              </a:r>
              <a:r>
                <a:rPr lang="ko-KR" altLang="en-US" sz="1400" b="1" dirty="0" smtClean="0"/>
                <a:t>탐색적 데이터 분석</a:t>
              </a:r>
              <a:endParaRPr lang="en-US" altLang="ko-KR" sz="1400" b="1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기술 통계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상관 분석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군집 분석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연도 별 </a:t>
              </a:r>
              <a:r>
                <a:rPr lang="ko-KR" altLang="en-US" sz="1200" dirty="0" err="1" smtClean="0"/>
                <a:t>트렌드</a:t>
              </a:r>
              <a:r>
                <a:rPr lang="ko-KR" altLang="en-US" sz="1200" dirty="0" smtClean="0"/>
                <a:t> 분석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상위</a:t>
              </a:r>
              <a:r>
                <a:rPr lang="en-US" altLang="ko-KR" sz="1200" dirty="0" smtClean="0"/>
                <a:t>/</a:t>
              </a:r>
              <a:r>
                <a:rPr lang="ko-KR" altLang="en-US" sz="1200" dirty="0" smtClean="0"/>
                <a:t>하위 타자 비교</a:t>
              </a:r>
              <a:endParaRPr lang="ko-KR" alt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10672" y="3485936"/>
              <a:ext cx="308684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4.</a:t>
              </a:r>
              <a:r>
                <a:rPr lang="ko-KR" altLang="en-US" sz="1400" b="1" dirty="0" smtClean="0"/>
                <a:t>예측 모델 구축</a:t>
              </a:r>
              <a:endParaRPr lang="en-US" altLang="ko-KR" sz="1400" b="1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목표 변수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모델 선택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모델 학습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성능 평가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err="1" smtClean="0"/>
                <a:t>하이퍼파라이터</a:t>
              </a:r>
              <a:r>
                <a:rPr lang="ko-KR" altLang="en-US" sz="1200" dirty="0" smtClean="0"/>
                <a:t> 튜닝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결과 해석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505399" y="3419702"/>
              <a:ext cx="14808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6.</a:t>
              </a:r>
              <a:r>
                <a:rPr lang="ko-KR" altLang="en-US" sz="1400" b="1" dirty="0" smtClean="0"/>
                <a:t>보고서 작성</a:t>
              </a:r>
              <a:endParaRPr lang="en-US" altLang="ko-KR" sz="1400" b="1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10230" y="3485936"/>
              <a:ext cx="328863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5.</a:t>
              </a:r>
              <a:r>
                <a:rPr lang="ko-KR" altLang="en-US" sz="1400" b="1" dirty="0" err="1" smtClean="0"/>
                <a:t>인사이트</a:t>
              </a:r>
              <a:r>
                <a:rPr lang="ko-KR" altLang="en-US" sz="1400" b="1" dirty="0" smtClean="0"/>
                <a:t> 도출 및 전략 제안</a:t>
              </a:r>
              <a:endParaRPr lang="en-US" altLang="ko-KR" sz="1400" b="1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타자 유형 별 </a:t>
              </a:r>
              <a:r>
                <a:rPr lang="ko-KR" altLang="en-US" sz="1200" dirty="0" err="1" smtClean="0"/>
                <a:t>인사이트</a:t>
              </a:r>
              <a:endParaRPr lang="en-US" altLang="ko-KR" sz="1200" dirty="0" smtClean="0"/>
            </a:p>
            <a:p>
              <a:r>
                <a:rPr lang="en-US" altLang="ko-KR" sz="1200" dirty="0"/>
                <a:t> </a:t>
              </a:r>
              <a:r>
                <a:rPr lang="en-US" altLang="ko-KR" sz="1200" dirty="0" smtClean="0"/>
                <a:t> - </a:t>
              </a:r>
              <a:r>
                <a:rPr lang="ko-KR" altLang="en-US" sz="1200" dirty="0" smtClean="0"/>
                <a:t>성과 예측 활용</a:t>
              </a:r>
              <a:endParaRPr lang="ko-KR" altLang="en-US" sz="1200" dirty="0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04" y="1757054"/>
              <a:ext cx="2072619" cy="2072619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8114" y="1742836"/>
              <a:ext cx="1984643" cy="198464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7521" y="1952660"/>
              <a:ext cx="1732661" cy="173266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62909" y="1810827"/>
              <a:ext cx="1848663" cy="1848663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3569" y="1874230"/>
              <a:ext cx="1723391" cy="1723391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781" y="1646431"/>
              <a:ext cx="2183242" cy="21832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442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97162"/>
            <a:ext cx="10058400" cy="27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167</Words>
  <Application>Microsoft Office PowerPoint</Application>
  <PresentationFormat>와이드스크린</PresentationFormat>
  <Paragraphs>65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7</cp:revision>
  <dcterms:created xsi:type="dcterms:W3CDTF">2024-12-05T16:34:21Z</dcterms:created>
  <dcterms:modified xsi:type="dcterms:W3CDTF">2024-12-08T09:10:52Z</dcterms:modified>
</cp:coreProperties>
</file>