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03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DE6-8302-4536-967B-E5FDA6100CB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B41E-687B-4EB4-BB23-B6BCF813E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3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DE6-8302-4536-967B-E5FDA6100CB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B41E-687B-4EB4-BB23-B6BCF813E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DE6-8302-4536-967B-E5FDA6100CB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B41E-687B-4EB4-BB23-B6BCF813E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6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DE6-8302-4536-967B-E5FDA6100CB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B41E-687B-4EB4-BB23-B6BCF813E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1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DE6-8302-4536-967B-E5FDA6100CB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B41E-687B-4EB4-BB23-B6BCF813E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91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DE6-8302-4536-967B-E5FDA6100CB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B41E-687B-4EB4-BB23-B6BCF813E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5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DE6-8302-4536-967B-E5FDA6100CB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B41E-687B-4EB4-BB23-B6BCF813E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0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DE6-8302-4536-967B-E5FDA6100CB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B41E-687B-4EB4-BB23-B6BCF813E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17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DE6-8302-4536-967B-E5FDA6100CB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B41E-687B-4EB4-BB23-B6BCF813E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7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DE6-8302-4536-967B-E5FDA6100CB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B41E-687B-4EB4-BB23-B6BCF813E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DE6-8302-4536-967B-E5FDA6100CB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B41E-687B-4EB4-BB23-B6BCF813E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8DE6-8302-4536-967B-E5FDA6100CB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9B41E-687B-4EB4-BB23-B6BCF813E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0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405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주간보고서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88224" y="908720"/>
            <a:ext cx="2016224" cy="576064"/>
          </a:xfrm>
        </p:spPr>
        <p:txBody>
          <a:bodyPr>
            <a:normAutofit/>
          </a:bodyPr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주차 </a:t>
            </a:r>
            <a:r>
              <a:rPr lang="en-US" altLang="ko-KR" sz="1400" dirty="0" smtClean="0">
                <a:solidFill>
                  <a:schemeClr val="tx1"/>
                </a:solidFill>
              </a:rPr>
              <a:t>07-24-2024</a:t>
            </a:r>
          </a:p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박지수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94095"/>
              </p:ext>
            </p:extLst>
          </p:nvPr>
        </p:nvGraphicFramePr>
        <p:xfrm>
          <a:off x="683568" y="1556793"/>
          <a:ext cx="7920880" cy="38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520280"/>
                <a:gridCol w="2520280"/>
                <a:gridCol w="2376264"/>
              </a:tblGrid>
              <a:tr h="2880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이번 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다음 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특이사항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84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1.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개발 </a:t>
                      </a:r>
                      <a:r>
                        <a:rPr lang="ko-KR" altLang="en-US" sz="1000" dirty="0" err="1" smtClean="0">
                          <a:latin typeface="Cascadia Code SemiBold" pitchFamily="49" charset="0"/>
                          <a:cs typeface="Cascadia Code SemiBold" pitchFamily="49" charset="0"/>
                        </a:rPr>
                        <a:t>스케쥴표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 작성</a:t>
                      </a:r>
                      <a:endParaRPr lang="en-US" altLang="ko-KR" sz="100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2.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요구사항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명세서 작성</a:t>
                      </a:r>
                      <a:endParaRPr lang="en-US" altLang="ko-KR" sz="1000" baseline="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3.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요구사항 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분석서 작성</a:t>
                      </a:r>
                      <a:endParaRPr lang="en-US" altLang="ko-KR" sz="1000" baseline="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4.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화면 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설계서 작성</a:t>
                      </a:r>
                      <a:endParaRPr lang="en-US" altLang="ko-KR" sz="100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5.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중앙응급의료센터</a:t>
                      </a:r>
                      <a:r>
                        <a:rPr lang="en-US" altLang="ko-KR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국가손상정보포탈</a:t>
                      </a:r>
                      <a:r>
                        <a:rPr lang="en-US" altLang="ko-KR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한국의료패널</a:t>
                      </a:r>
                      <a:r>
                        <a:rPr lang="en-US" altLang="ko-KR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국민건강보험공단에 데이터이용 신청 후 승인 완료</a:t>
                      </a:r>
                      <a:endParaRPr lang="en-US" altLang="ko-KR" sz="1000" baseline="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6.R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과 엑셀을 이용하여 손상심층조사</a:t>
                      </a:r>
                      <a:r>
                        <a:rPr lang="en-US" altLang="ko-KR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_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원시자료의 데이터 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전처리</a:t>
                      </a:r>
                      <a:r>
                        <a:rPr lang="en-US" altLang="ko-KR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(80%)</a:t>
                      </a:r>
                      <a:endParaRPr lang="en-US" altLang="ko-KR" sz="100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8.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데이터 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전처리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 작업하며 데이터 분석서의 데이터 수집과정</a:t>
                      </a:r>
                      <a:r>
                        <a:rPr lang="en-US" altLang="ko-KR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,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데이터 정합성 검정</a:t>
                      </a:r>
                      <a:r>
                        <a:rPr lang="en-US" altLang="ko-KR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데이터전처리 파트를 작성 중</a:t>
                      </a:r>
                      <a:endParaRPr lang="ko-KR" altLang="en-US" sz="1000" dirty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1.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데이터 </a:t>
                      </a:r>
                      <a:r>
                        <a:rPr lang="ko-KR" altLang="en-US" sz="1000" dirty="0" err="1" smtClean="0">
                          <a:latin typeface="Cascadia Code SemiBold" pitchFamily="49" charset="0"/>
                          <a:cs typeface="Cascadia Code SemiBold" pitchFamily="49" charset="0"/>
                        </a:rPr>
                        <a:t>전처리작업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 마무리</a:t>
                      </a:r>
                      <a:endParaRPr lang="en-US" altLang="ko-KR" sz="100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2.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데이터 분석 마무리</a:t>
                      </a:r>
                      <a:endParaRPr lang="en-US" altLang="ko-KR" sz="100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2.UI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개발</a:t>
                      </a:r>
                      <a:endParaRPr lang="en-US" altLang="ko-KR" sz="100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 </a:t>
                      </a:r>
                      <a:endParaRPr lang="ko-KR" altLang="en-US" sz="1000" dirty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1.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입원했던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환자의 재입원 데이터의 부재로 어떻게 </a:t>
                      </a:r>
                      <a:r>
                        <a:rPr lang="en-US" altLang="ko-KR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y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값인 </a:t>
                      </a:r>
                      <a:r>
                        <a:rPr lang="ko-KR" altLang="en-US" sz="1000" baseline="0" dirty="0" err="1" smtClean="0">
                          <a:latin typeface="Cascadia Code SemiBold" pitchFamily="49" charset="0"/>
                          <a:cs typeface="Cascadia Code SemiBold" pitchFamily="49" charset="0"/>
                        </a:rPr>
                        <a:t>재입원율을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 도출해낼지</a:t>
                      </a:r>
                      <a:r>
                        <a:rPr lang="en-US" altLang="ko-KR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고민 중</a:t>
                      </a:r>
                      <a:endParaRPr lang="en-US" altLang="ko-KR" sz="1000" baseline="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endParaRPr lang="en-US" altLang="ko-KR" sz="1000" baseline="0" dirty="0" smtClean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2.</a:t>
                      </a:r>
                      <a:r>
                        <a:rPr lang="ko-KR" altLang="en-US" sz="100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데이터 </a:t>
                      </a:r>
                      <a:r>
                        <a:rPr lang="ko-KR" altLang="en-US" sz="1000" baseline="0" dirty="0" err="1" smtClean="0">
                          <a:latin typeface="Cascadia Code SemiBold" pitchFamily="49" charset="0"/>
                          <a:cs typeface="Cascadia Code SemiBold" pitchFamily="49" charset="0"/>
                        </a:rPr>
                        <a:t>전처리작업이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 예상보다 느려서 </a:t>
                      </a:r>
                      <a:r>
                        <a:rPr lang="ko-KR" altLang="en-US" sz="1000" baseline="0" dirty="0" err="1" smtClean="0">
                          <a:latin typeface="Cascadia Code SemiBold" pitchFamily="49" charset="0"/>
                          <a:cs typeface="Cascadia Code SemiBold" pitchFamily="49" charset="0"/>
                        </a:rPr>
                        <a:t>스케쥴표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3</a:t>
                      </a:r>
                      <a:r>
                        <a:rPr lang="ko-KR" altLang="en-US" sz="1000" baseline="0" dirty="0" smtClean="0">
                          <a:latin typeface="Cascadia Code SemiBold" pitchFamily="49" charset="0"/>
                          <a:cs typeface="Cascadia Code SemiBold" pitchFamily="49" charset="0"/>
                        </a:rPr>
                        <a:t>일 연장</a:t>
                      </a:r>
                      <a:endParaRPr lang="ko-KR" altLang="en-US" sz="1000" dirty="0">
                        <a:latin typeface="Cascadia Code SemiBold" pitchFamily="49" charset="0"/>
                        <a:cs typeface="Cascadia Code SemiBold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07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112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주간보고서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주간보고서</dc:title>
  <dc:creator>jisu park</dc:creator>
  <cp:lastModifiedBy>jisu park</cp:lastModifiedBy>
  <cp:revision>7</cp:revision>
  <dcterms:created xsi:type="dcterms:W3CDTF">2024-07-23T07:28:09Z</dcterms:created>
  <dcterms:modified xsi:type="dcterms:W3CDTF">2024-07-24T08:49:11Z</dcterms:modified>
</cp:coreProperties>
</file>