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75" r:id="rId16"/>
    <p:sldId id="270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1909052@office.induk.ac.kr" initials="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975" autoAdjust="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EC21559-9529-479F-9BC3-C03A0DDABE70}" type="datetime1">
              <a:rPr lang="ko-KR" altLang="en-US"/>
              <a:pPr lvl="0">
                <a:defRPr/>
              </a:pPr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623109F-50C9-4C9F-83B1-E1556E1FAA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23109F-50C9-4C9F-83B1-E1556E1FAAE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23109F-50C9-4C9F-83B1-E1556E1FAAEE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210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23109F-50C9-4C9F-83B1-E1556E1FAAEE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23109F-50C9-4C9F-83B1-E1556E1FAAE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23109F-50C9-4C9F-83B1-E1556E1FAAE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23109F-50C9-4C9F-83B1-E1556E1FAAE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23109F-50C9-4C9F-83B1-E1556E1FAAE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23109F-50C9-4C9F-83B1-E1556E1FAAE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044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23109F-50C9-4C9F-83B1-E1556E1FAAE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23109F-50C9-4C9F-83B1-E1556E1FAAEE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23109F-50C9-4C9F-83B1-E1556E1FAAEE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42" y="104298"/>
            <a:ext cx="10871490" cy="785389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42" y="963828"/>
            <a:ext cx="10871490" cy="4959177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8832" y="6310081"/>
            <a:ext cx="442579" cy="362568"/>
          </a:xfrm>
        </p:spPr>
        <p:txBody>
          <a:bodyPr/>
          <a:lstStyle>
            <a:lvl1pPr>
              <a:defRPr sz="1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4333" y="98752"/>
            <a:ext cx="0" cy="790935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93104" y="802298"/>
            <a:ext cx="8561747" cy="188217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 </a:t>
            </a:r>
            <a:r>
              <a:rPr lang="ko-KR" altLang="en-US" sz="4000" dirty="0"/>
              <a:t>미니 프로젝트 결과 보고</a:t>
            </a:r>
            <a:br>
              <a:rPr lang="en-US" altLang="ko-KR" sz="4000" dirty="0"/>
            </a:br>
            <a:r>
              <a:rPr lang="en-US" altLang="ko-KR" sz="4000" dirty="0"/>
              <a:t> </a:t>
            </a:r>
            <a:r>
              <a:rPr lang="en-US" altLang="ko-KR" sz="2800" dirty="0"/>
              <a:t>-</a:t>
            </a:r>
            <a:r>
              <a:rPr lang="ko-KR" altLang="en-US" sz="2800" dirty="0" err="1"/>
              <a:t>또랑</a:t>
            </a:r>
            <a:r>
              <a:rPr lang="ko-KR" altLang="en-US" sz="2800" dirty="0"/>
              <a:t> </a:t>
            </a:r>
            <a:r>
              <a:rPr lang="ko-KR" altLang="en-US" sz="2800"/>
              <a:t>또랑</a:t>
            </a:r>
            <a:r>
              <a:rPr lang="en-US" altLang="ko-KR" sz="2800"/>
              <a:t>-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84862" y="3868615"/>
            <a:ext cx="1269989" cy="171157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 err="1"/>
              <a:t>너랑나랑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6624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1232" y="104298"/>
            <a:ext cx="10871490" cy="7853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구현 내용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587342" y="993985"/>
            <a:ext cx="3568989" cy="194292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 </a:t>
            </a:r>
            <a:r>
              <a:rPr lang="ko-KR" altLang="en-US"/>
              <a:t>게임의 기본적인 룰 정의</a:t>
            </a:r>
          </a:p>
          <a:p>
            <a:pPr lvl="1">
              <a:defRPr/>
            </a:pPr>
            <a:r>
              <a:rPr lang="en-US" altLang="ko-KR"/>
              <a:t>Server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목표점수 설정</a:t>
            </a:r>
          </a:p>
          <a:p>
            <a:pPr marL="457200" lvl="1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21975" y="183851"/>
            <a:ext cx="3756678" cy="2353162"/>
          </a:xfrm>
          <a:prstGeom prst="rect">
            <a:avLst/>
          </a:prstGeom>
        </p:spPr>
      </p:pic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40C2498C-D8C3-4018-A992-EAA49797A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32" y="4383425"/>
            <a:ext cx="6185218" cy="857294"/>
          </a:xfrm>
          <a:prstGeom prst="rect">
            <a:avLst/>
          </a:prstGeom>
        </p:spPr>
      </p:pic>
      <p:pic>
        <p:nvPicPr>
          <p:cNvPr id="6" name="그림 5" descr="모니터, 실내, 화면, 텔레비전이(가) 표시된 사진&#10;&#10;자동 생성된 설명">
            <a:extLst>
              <a:ext uri="{FF2B5EF4-FFF2-40B4-BE49-F238E27FC236}">
                <a16:creationId xmlns:a16="http://schemas.microsoft.com/office/drawing/2014/main" id="{C6E7CD7A-201D-4E0E-B711-1715DC8BC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32" y="1971000"/>
            <a:ext cx="8955253" cy="2140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1232" y="104298"/>
            <a:ext cx="10871490" cy="7853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구현 내용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671232" y="1011915"/>
            <a:ext cx="4967568" cy="1942927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ko-KR" altLang="en-US" dirty="0"/>
              <a:t>문제 리스트 동기화 </a:t>
            </a:r>
            <a:r>
              <a:rPr lang="en-US" altLang="ko-KR" dirty="0"/>
              <a:t>(</a:t>
            </a:r>
            <a:r>
              <a:rPr lang="ko-KR" altLang="en-US" dirty="0"/>
              <a:t>서버 </a:t>
            </a:r>
            <a:r>
              <a:rPr lang="en-US" altLang="ko-KR" dirty="0"/>
              <a:t>,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</a:p>
          <a:p>
            <a:pPr lvl="1"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</p:txBody>
      </p:sp>
      <p:pic>
        <p:nvPicPr>
          <p:cNvPr id="4" name="그림 3" descr="모니터, 대형, 시계, 측면이(가) 표시된 사진&#10;&#10;자동 생성된 설명">
            <a:extLst>
              <a:ext uri="{FF2B5EF4-FFF2-40B4-BE49-F238E27FC236}">
                <a16:creationId xmlns:a16="http://schemas.microsoft.com/office/drawing/2014/main" id="{4073C294-E5AE-4F87-B118-5066D200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29" y="1506968"/>
            <a:ext cx="8598342" cy="14478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BFA540-CFE2-4A91-A206-0B2C6DF88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229" y="3159352"/>
            <a:ext cx="8515788" cy="825542"/>
          </a:xfrm>
          <a:prstGeom prst="rect">
            <a:avLst/>
          </a:prstGeom>
        </p:spPr>
      </p:pic>
      <p:pic>
        <p:nvPicPr>
          <p:cNvPr id="8" name="그림 7" descr="녹색, 테이블, 시계, 쥐고있는이(가) 표시된 사진&#10;&#10;자동 생성된 설명">
            <a:extLst>
              <a:ext uri="{FF2B5EF4-FFF2-40B4-BE49-F238E27FC236}">
                <a16:creationId xmlns:a16="http://schemas.microsoft.com/office/drawing/2014/main" id="{A3A01382-C218-4E4E-B98C-A63130C97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229" y="4163249"/>
            <a:ext cx="6852002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8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1232" y="104298"/>
            <a:ext cx="10871490" cy="785389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구현 내용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587342" y="993985"/>
            <a:ext cx="3568989" cy="194292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Timer / Hint / Turn Over</a:t>
            </a:r>
          </a:p>
          <a:p>
            <a:pPr lvl="1"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60323" y="328299"/>
            <a:ext cx="3460445" cy="2111222"/>
          </a:xfrm>
          <a:prstGeom prst="rect">
            <a:avLst/>
          </a:prstGeom>
        </p:spPr>
      </p:pic>
      <p:pic>
        <p:nvPicPr>
          <p:cNvPr id="4" name="그림 3" descr="앉아있는, 테이블, 녹색, 쥐고있는이(가) 표시된 사진&#10;&#10;자동 생성된 설명">
            <a:extLst>
              <a:ext uri="{FF2B5EF4-FFF2-40B4-BE49-F238E27FC236}">
                <a16:creationId xmlns:a16="http://schemas.microsoft.com/office/drawing/2014/main" id="{DB1DE31F-45B3-49F8-B5DF-ABF4EA53F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42" y="1383910"/>
            <a:ext cx="8109992" cy="2537179"/>
          </a:xfrm>
          <a:prstGeom prst="rect">
            <a:avLst/>
          </a:prstGeom>
        </p:spPr>
      </p:pic>
      <p:pic>
        <p:nvPicPr>
          <p:cNvPr id="6" name="그림 5" descr="스크린샷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id="{08C9C78C-680B-49D1-AC30-F409CA507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399" y="3173600"/>
            <a:ext cx="5809318" cy="28473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394400-E45B-4BA2-BD73-0AB1CC54B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42" y="4522978"/>
            <a:ext cx="2813195" cy="12827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1232" y="104298"/>
            <a:ext cx="10871490" cy="7853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구현 내용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587342" y="993985"/>
            <a:ext cx="3568989" cy="194292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 </a:t>
            </a:r>
            <a:r>
              <a:rPr lang="ko-KR" altLang="en-US" dirty="0"/>
              <a:t>입력 전송 </a:t>
            </a:r>
            <a:r>
              <a:rPr lang="en-US" altLang="ko-KR" dirty="0"/>
              <a:t>/ </a:t>
            </a:r>
            <a:r>
              <a:rPr lang="ko-KR" altLang="en-US" dirty="0"/>
              <a:t>오답 일 때</a:t>
            </a: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</p:txBody>
      </p:sp>
      <p:pic>
        <p:nvPicPr>
          <p:cNvPr id="4" name="그림 3" descr="모니터, 화면, 텔레비전, 검은색이(가) 표시된 사진&#10;&#10;자동 생성된 설명">
            <a:extLst>
              <a:ext uri="{FF2B5EF4-FFF2-40B4-BE49-F238E27FC236}">
                <a16:creationId xmlns:a16="http://schemas.microsoft.com/office/drawing/2014/main" id="{2F99C150-006E-43B1-B6E2-14F72F3C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91" y="1435529"/>
            <a:ext cx="7454079" cy="16056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7AED60-9620-46FF-BA38-30230CD7C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91" y="3144378"/>
            <a:ext cx="7454079" cy="2469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1232" y="104298"/>
            <a:ext cx="10871490" cy="7853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구현 내용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587342" y="993985"/>
            <a:ext cx="4020517" cy="194292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 </a:t>
            </a:r>
            <a:r>
              <a:rPr lang="ko-KR" altLang="en-US" dirty="0"/>
              <a:t>입력 전송 후 정답 오답 판별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72A231-E481-4291-8B35-71E3BEC184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46776" y="1965448"/>
            <a:ext cx="3908777" cy="2543087"/>
          </a:xfrm>
          <a:prstGeom prst="rect">
            <a:avLst/>
          </a:prstGeom>
        </p:spPr>
      </p:pic>
      <p:pic>
        <p:nvPicPr>
          <p:cNvPr id="8" name="그림 7" descr="스크린샷, 텔레비전, 노트북, 전화이(가) 표시된 사진&#10;&#10;자동 생성된 설명">
            <a:extLst>
              <a:ext uri="{FF2B5EF4-FFF2-40B4-BE49-F238E27FC236}">
                <a16:creationId xmlns:a16="http://schemas.microsoft.com/office/drawing/2014/main" id="{EEFF20D1-D5B5-477F-BAFD-92743CBCF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99" y="1481665"/>
            <a:ext cx="5875506" cy="4241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1232" y="104298"/>
            <a:ext cx="10871490" cy="7853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구현 내용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587342" y="993985"/>
            <a:ext cx="4020517" cy="194292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 </a:t>
            </a:r>
            <a:r>
              <a:rPr lang="ko-KR" altLang="en-US" dirty="0"/>
              <a:t>목표 </a:t>
            </a:r>
            <a:r>
              <a:rPr lang="en-US" altLang="ko-KR" dirty="0"/>
              <a:t>Score</a:t>
            </a:r>
            <a:r>
              <a:rPr lang="ko-KR" altLang="en-US" dirty="0"/>
              <a:t>에 도달 했을 때 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</p:txBody>
      </p:sp>
      <p:pic>
        <p:nvPicPr>
          <p:cNvPr id="4" name="그림 3" descr="모니터, 테이블, 앉아있는, 화면이(가) 표시된 사진&#10;&#10;자동 생성된 설명">
            <a:extLst>
              <a:ext uri="{FF2B5EF4-FFF2-40B4-BE49-F238E27FC236}">
                <a16:creationId xmlns:a16="http://schemas.microsoft.com/office/drawing/2014/main" id="{C148DBFE-5C5F-48FC-9F45-7A1370D64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32" y="1568416"/>
            <a:ext cx="7128062" cy="2115837"/>
          </a:xfrm>
          <a:prstGeom prst="rect">
            <a:avLst/>
          </a:prstGeom>
        </p:spPr>
      </p:pic>
      <p:pic>
        <p:nvPicPr>
          <p:cNvPr id="6" name="그림 5" descr="모니터, 화면, 녹색, 테이블이(가) 표시된 사진&#10;&#10;자동 생성된 설명">
            <a:extLst>
              <a:ext uri="{FF2B5EF4-FFF2-40B4-BE49-F238E27FC236}">
                <a16:creationId xmlns:a16="http://schemas.microsoft.com/office/drawing/2014/main" id="{1070CD15-5523-4BE0-93E9-440F8CB08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53" y="3848233"/>
            <a:ext cx="7161341" cy="17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1232" y="104298"/>
            <a:ext cx="10871490" cy="785389"/>
          </a:xfrm>
        </p:spPr>
        <p:txBody>
          <a:bodyPr/>
          <a:lstStyle/>
          <a:p>
            <a:r>
              <a:rPr lang="ko-KR" altLang="en-US" dirty="0"/>
              <a:t>구현 내용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3E3109F9-1B37-4E78-975F-98B75C965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42" y="993985"/>
            <a:ext cx="10871490" cy="4959177"/>
          </a:xfrm>
        </p:spPr>
        <p:txBody>
          <a:bodyPr/>
          <a:lstStyle/>
          <a:p>
            <a:r>
              <a:rPr lang="en-US" altLang="ko-KR" dirty="0"/>
              <a:t>After Game End</a:t>
            </a:r>
          </a:p>
          <a:p>
            <a:endParaRPr lang="en-US" altLang="ko-KR" dirty="0"/>
          </a:p>
        </p:txBody>
      </p:sp>
      <p:pic>
        <p:nvPicPr>
          <p:cNvPr id="4" name="그림 3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027BB558-34E9-4D4D-B2E0-4849A7E49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693" y="208305"/>
            <a:ext cx="3583021" cy="3415812"/>
          </a:xfrm>
          <a:prstGeom prst="rect">
            <a:avLst/>
          </a:prstGeom>
        </p:spPr>
      </p:pic>
      <p:pic>
        <p:nvPicPr>
          <p:cNvPr id="6" name="그림 5" descr="스크린샷, 모니터, 테이블, 앉아있는이(가) 표시된 사진&#10;&#10;자동 생성된 설명">
            <a:extLst>
              <a:ext uri="{FF2B5EF4-FFF2-40B4-BE49-F238E27FC236}">
                <a16:creationId xmlns:a16="http://schemas.microsoft.com/office/drawing/2014/main" id="{557FADED-DB79-43BB-AE2D-6ABF0ADCD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32" y="2299659"/>
            <a:ext cx="8138458" cy="234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01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294" y="0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게임 구현</a:t>
            </a:r>
          </a:p>
        </p:txBody>
      </p:sp>
    </p:spTree>
    <p:extLst>
      <p:ext uri="{BB962C8B-B14F-4D97-AF65-F5344CB8AC3E}">
        <p14:creationId xmlns:p14="http://schemas.microsoft.com/office/powerpoint/2010/main" val="2744997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7980C74-AF2A-4450-847A-E743B22A2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한계점 및 보안 사항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CE1AD2-68C8-4D23-BCA6-A6714F325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8C92D5-DA82-49A4-B257-78C3125F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내용 개체 틀 11">
            <a:extLst>
              <a:ext uri="{FF2B5EF4-FFF2-40B4-BE49-F238E27FC236}">
                <a16:creationId xmlns:a16="http://schemas.microsoft.com/office/drawing/2014/main" id="{49D51D3E-B313-4574-AC58-26F4DAF61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842" y="2309699"/>
            <a:ext cx="9746316" cy="3412845"/>
          </a:xfrm>
        </p:spPr>
        <p:txBody>
          <a:bodyPr/>
          <a:lstStyle/>
          <a:p>
            <a:r>
              <a:rPr lang="ko-KR" altLang="en-US" sz="1800" dirty="0"/>
              <a:t>여러 명의 멀티화를 원했지만 코드의 복잡성과 </a:t>
            </a:r>
            <a:r>
              <a:rPr lang="en-US" altLang="ko-KR" sz="1800" dirty="0"/>
              <a:t>Turn</a:t>
            </a:r>
            <a:r>
              <a:rPr lang="ko-KR" altLang="en-US" sz="1800" dirty="0"/>
              <a:t>의 흐름이 난잡하여 실패하였다</a:t>
            </a:r>
            <a:endParaRPr lang="en-US" altLang="ko-KR" sz="1800" dirty="0"/>
          </a:p>
          <a:p>
            <a:pPr lvl="1"/>
            <a:r>
              <a:rPr lang="en-US" altLang="ko-KR" dirty="0"/>
              <a:t> 1 vs 1 </a:t>
            </a:r>
            <a:r>
              <a:rPr lang="ko-KR" altLang="en-US" dirty="0"/>
              <a:t>로 전환</a:t>
            </a:r>
            <a:endParaRPr lang="en-US" altLang="ko-KR" dirty="0"/>
          </a:p>
          <a:p>
            <a:r>
              <a:rPr lang="ko-KR" altLang="en-US" sz="1800" dirty="0"/>
              <a:t>게임오버가 된다면 바로 재시작 하려 했지만 </a:t>
            </a:r>
            <a:r>
              <a:rPr lang="en-US" altLang="ko-KR" sz="1800" dirty="0"/>
              <a:t>Score </a:t>
            </a:r>
            <a:r>
              <a:rPr lang="ko-KR" altLang="en-US" sz="1800" dirty="0"/>
              <a:t>초기화의 오류로 </a:t>
            </a:r>
            <a:r>
              <a:rPr lang="en-US" altLang="ko-KR" sz="1800" dirty="0"/>
              <a:t>Yes, No </a:t>
            </a:r>
            <a:r>
              <a:rPr lang="ko-KR" altLang="en-US" sz="1800" dirty="0"/>
              <a:t>버튼 추가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4792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039129" y="1255858"/>
            <a:ext cx="8189874" cy="1738330"/>
            <a:chOff x="1143360" y="1775509"/>
            <a:chExt cx="8189874" cy="1738330"/>
          </a:xfrm>
        </p:grpSpPr>
        <p:sp>
          <p:nvSpPr>
            <p:cNvPr id="31" name="타원 30"/>
            <p:cNvSpPr/>
            <p:nvPr/>
          </p:nvSpPr>
          <p:spPr>
            <a:xfrm>
              <a:off x="2772247" y="1775509"/>
              <a:ext cx="1744192" cy="1738330"/>
            </a:xfrm>
            <a:prstGeom prst="ellipse">
              <a:avLst/>
            </a:prstGeom>
            <a:solidFill>
              <a:srgbClr val="4E56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1143360" y="1775509"/>
              <a:ext cx="1744192" cy="1738330"/>
            </a:xfrm>
            <a:prstGeom prst="ellips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4366200" y="1775509"/>
              <a:ext cx="1744192" cy="1738330"/>
            </a:xfrm>
            <a:prstGeom prst="ellips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구현 내용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5977620" y="1775509"/>
              <a:ext cx="1744192" cy="1738330"/>
            </a:xfrm>
            <a:prstGeom prst="ellipse">
              <a:avLst/>
            </a:prstGeom>
            <a:solidFill>
              <a:srgbClr val="4E56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7589042" y="1775509"/>
              <a:ext cx="1744192" cy="1738330"/>
            </a:xfrm>
            <a:prstGeom prst="ellips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476690" y="1921529"/>
              <a:ext cx="1077539" cy="1239855"/>
              <a:chOff x="1168861" y="2610808"/>
              <a:chExt cx="1068904" cy="1234068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411354" y="2610808"/>
                <a:ext cx="583906" cy="275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u="sng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Part1.</a:t>
                </a:r>
                <a:endParaRPr lang="ko-KR" altLang="en-US" sz="1200" u="sng" dirty="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168861" y="3017758"/>
                <a:ext cx="1068904" cy="827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개요</a:t>
                </a:r>
                <a:endParaRPr lang="en-US" altLang="ko-KR" sz="1600" b="1" dirty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&amp;</a:t>
                </a:r>
              </a:p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개발 환경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887550" y="1921527"/>
              <a:ext cx="2655479" cy="861649"/>
              <a:chOff x="-628600" y="2610808"/>
              <a:chExt cx="2634195" cy="85762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401018" y="2610808"/>
                <a:ext cx="604577" cy="275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u="sng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Part3.</a:t>
                </a:r>
                <a:endParaRPr lang="ko-KR" altLang="en-US" sz="1200" u="sng" dirty="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-129494" y="2620514"/>
                <a:ext cx="544152" cy="275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u="sng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Part2.</a:t>
                </a:r>
                <a:endParaRPr lang="ko-KR" altLang="en-US" sz="1200" u="sng" dirty="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-628600" y="3162095"/>
                <a:ext cx="1417146" cy="306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구현 범위 및 목표</a:t>
                </a:r>
                <a:endParaRPr lang="en-US" altLang="ko-KR" sz="1400" b="1" dirty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357524" y="1921533"/>
              <a:ext cx="950901" cy="912067"/>
              <a:chOff x="1215058" y="2610808"/>
              <a:chExt cx="943282" cy="90780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401018" y="2610808"/>
                <a:ext cx="604577" cy="275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u="sng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Part4.</a:t>
                </a:r>
                <a:endParaRPr lang="ko-KR" altLang="en-US" sz="1200" u="sng" dirty="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215058" y="3181643"/>
                <a:ext cx="943282" cy="336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게임 구현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8106714" y="1921531"/>
              <a:ext cx="708848" cy="892420"/>
              <a:chOff x="1351718" y="2610808"/>
              <a:chExt cx="703165" cy="888254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401018" y="2610808"/>
                <a:ext cx="604578" cy="275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u="sng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Part5.</a:t>
                </a:r>
                <a:endParaRPr lang="ko-KR" altLang="en-US" sz="1200" u="sng" dirty="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351718" y="3162088"/>
                <a:ext cx="703165" cy="336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한계점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785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8206" y="0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45447" y="1433876"/>
            <a:ext cx="6112668" cy="32819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500" dirty="0"/>
              <a:t>개요</a:t>
            </a:r>
            <a:endParaRPr lang="en-US" altLang="ko-KR" sz="1500" dirty="0"/>
          </a:p>
          <a:p>
            <a:pPr lvl="1">
              <a:lnSpc>
                <a:spcPct val="110000"/>
              </a:lnSpc>
            </a:pPr>
            <a:r>
              <a:rPr lang="ko-KR" altLang="en-US" sz="1500" dirty="0"/>
              <a:t>많은 데이터를 쌓고 데이터를 정리하며 그것을 이용한 게임 개발</a:t>
            </a:r>
            <a:endParaRPr lang="en-US" altLang="ko-KR" sz="1500" dirty="0"/>
          </a:p>
          <a:p>
            <a:pPr lvl="1">
              <a:lnSpc>
                <a:spcPct val="110000"/>
              </a:lnSpc>
            </a:pPr>
            <a:endParaRPr lang="en-US" altLang="ko-KR" sz="1500" dirty="0"/>
          </a:p>
          <a:p>
            <a:pPr>
              <a:lnSpc>
                <a:spcPct val="110000"/>
              </a:lnSpc>
            </a:pPr>
            <a:r>
              <a:rPr lang="ko-KR" altLang="en-US" sz="1500" dirty="0"/>
              <a:t>작품 선정 배경</a:t>
            </a:r>
            <a:endParaRPr lang="en-US" altLang="ko-KR" sz="1500" dirty="0"/>
          </a:p>
          <a:p>
            <a:pPr lvl="1">
              <a:lnSpc>
                <a:spcPct val="110000"/>
              </a:lnSpc>
            </a:pPr>
            <a:r>
              <a:rPr lang="ko-KR" altLang="en-US" sz="1500" dirty="0" err="1"/>
              <a:t>줄임말과</a:t>
            </a:r>
            <a:r>
              <a:rPr lang="ko-KR" altLang="en-US" sz="1500" dirty="0"/>
              <a:t> 신조어 등으로 모르는 </a:t>
            </a:r>
            <a:r>
              <a:rPr lang="ko-KR" altLang="en-US" sz="1500" dirty="0" err="1"/>
              <a:t>순우리말이</a:t>
            </a:r>
            <a:r>
              <a:rPr lang="ko-KR" altLang="en-US" sz="1500" dirty="0"/>
              <a:t> 늘어나는 시대</a:t>
            </a:r>
            <a:endParaRPr lang="en-US" altLang="ko-KR" sz="1500" dirty="0"/>
          </a:p>
          <a:p>
            <a:pPr lvl="2">
              <a:lnSpc>
                <a:spcPct val="110000"/>
              </a:lnSpc>
            </a:pPr>
            <a:r>
              <a:rPr lang="ko-KR" altLang="en-US" sz="1500" dirty="0"/>
              <a:t>신세대와 기성세대의 격차</a:t>
            </a:r>
            <a:endParaRPr lang="en-US" altLang="ko-KR" sz="1500" dirty="0"/>
          </a:p>
          <a:p>
            <a:pPr lvl="1">
              <a:lnSpc>
                <a:spcPct val="110000"/>
              </a:lnSpc>
            </a:pPr>
            <a:r>
              <a:rPr lang="ko-KR" altLang="en-US" sz="1500" dirty="0"/>
              <a:t>자라나는 어린이들</a:t>
            </a:r>
            <a:r>
              <a:rPr lang="en-US" altLang="ko-KR" sz="1500" dirty="0"/>
              <a:t>,</a:t>
            </a:r>
            <a:r>
              <a:rPr lang="ko-KR" altLang="en-US" sz="1500" dirty="0"/>
              <a:t> 한글을 접하고 있는 외국인 그리고 일상의 우리들을 위한 게임</a:t>
            </a:r>
            <a:endParaRPr lang="en-US" altLang="ko-KR" sz="1500" dirty="0"/>
          </a:p>
          <a:p>
            <a:pPr lvl="1">
              <a:lnSpc>
                <a:spcPct val="110000"/>
              </a:lnSpc>
            </a:pPr>
            <a:r>
              <a:rPr lang="ko-KR" altLang="en-US" sz="1500" dirty="0" err="1"/>
              <a:t>순우리말과의</a:t>
            </a:r>
            <a:r>
              <a:rPr lang="ko-KR" altLang="en-US" sz="1500" dirty="0"/>
              <a:t> 접점을 자연스럽게 늘리는 목적 </a:t>
            </a:r>
            <a:endParaRPr lang="en-US" altLang="ko-KR" sz="1500" dirty="0"/>
          </a:p>
          <a:p>
            <a:pPr lvl="1">
              <a:lnSpc>
                <a:spcPct val="110000"/>
              </a:lnSpc>
            </a:pPr>
            <a:endParaRPr lang="en-US" altLang="ko-KR" sz="1500" dirty="0"/>
          </a:p>
          <a:p>
            <a:pPr lvl="1">
              <a:lnSpc>
                <a:spcPct val="110000"/>
              </a:lnSpc>
            </a:pPr>
            <a:endParaRPr lang="en-US" altLang="ko-KR" sz="1500" dirty="0"/>
          </a:p>
          <a:p>
            <a:pPr marL="914400" lvl="2" indent="0">
              <a:lnSpc>
                <a:spcPct val="110000"/>
              </a:lnSpc>
              <a:buNone/>
            </a:pPr>
            <a:endParaRPr lang="en-US" altLang="ko-KR" sz="15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5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500" dirty="0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9D3FAD7E-9018-461F-84A2-350C5A6E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433" y="2431355"/>
            <a:ext cx="2926097" cy="14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6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242" y="8389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5" y="1786895"/>
            <a:ext cx="4086222" cy="3284210"/>
          </a:xfrm>
        </p:spPr>
        <p:txBody>
          <a:bodyPr>
            <a:normAutofit/>
          </a:bodyPr>
          <a:lstStyle/>
          <a:p>
            <a:pPr lvl="1"/>
            <a:r>
              <a:rPr lang="en-US" altLang="ko-KR" dirty="0">
                <a:latin typeface="+mn-ea"/>
              </a:rPr>
              <a:t>language</a:t>
            </a:r>
          </a:p>
          <a:p>
            <a:pPr lvl="2"/>
            <a:r>
              <a:rPr lang="en-US" altLang="ko-KR" dirty="0">
                <a:latin typeface="+mn-ea"/>
              </a:rPr>
              <a:t>Java</a:t>
            </a:r>
          </a:p>
          <a:p>
            <a:pPr lvl="3"/>
            <a:r>
              <a:rPr lang="en-US" altLang="ko-KR" dirty="0" err="1">
                <a:latin typeface="+mn-ea"/>
              </a:rPr>
              <a:t>Jdk</a:t>
            </a:r>
            <a:r>
              <a:rPr lang="en-US" altLang="ko-KR" dirty="0">
                <a:latin typeface="+mn-ea"/>
              </a:rPr>
              <a:t> 1.8</a:t>
            </a:r>
          </a:p>
          <a:p>
            <a:pPr lvl="3"/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 eclipse 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 Java swing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17" name="그림 16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532AAF50-27FD-4DA3-AAC6-C52CC5B7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983" y="1523942"/>
            <a:ext cx="2391342" cy="23913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18CF5E-4E40-46F1-9BF7-DE9AC86A1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081" y="3429000"/>
            <a:ext cx="2390738" cy="561823"/>
          </a:xfrm>
          <a:prstGeom prst="rect">
            <a:avLst/>
          </a:prstGeom>
        </p:spPr>
      </p:pic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3E658598-A3F5-400A-985F-BB409DB3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081" y="1523942"/>
            <a:ext cx="2390738" cy="143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7067" y="133976"/>
            <a:ext cx="10871490" cy="7853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구현 범위 및 목표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724958" y="994833"/>
            <a:ext cx="4727222" cy="4991806"/>
          </a:xfrm>
          <a:prstGeom prst="roundRect">
            <a:avLst>
              <a:gd name="adj" fmla="val 16667"/>
            </a:avLst>
          </a:prstGeom>
          <a:solidFill>
            <a:srgbClr val="FFEF9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0608" y="1526701"/>
            <a:ext cx="4628473" cy="4959177"/>
          </a:xfrm>
        </p:spPr>
        <p:txBody>
          <a:bodyPr>
            <a:normAutofit/>
          </a:bodyPr>
          <a:lstStyle/>
          <a:p>
            <a:pPr lvl="2">
              <a:defRPr/>
            </a:pPr>
            <a:r>
              <a:rPr lang="ko-KR" altLang="en-US" sz="2100">
                <a:latin typeface="+mn-ea"/>
              </a:rPr>
              <a:t>훈민정음 게임 룰 정의  </a:t>
            </a:r>
          </a:p>
          <a:p>
            <a:pPr lvl="2">
              <a:defRPr/>
            </a:pPr>
            <a:endParaRPr lang="en-US" altLang="ko-KR" sz="2100">
              <a:latin typeface="+mn-ea"/>
            </a:endParaRPr>
          </a:p>
          <a:p>
            <a:pPr lvl="2">
              <a:defRPr/>
            </a:pPr>
            <a:r>
              <a:rPr lang="ko-KR" altLang="en-US" sz="2100">
                <a:latin typeface="+mn-ea"/>
              </a:rPr>
              <a:t>단어사전 제작</a:t>
            </a:r>
          </a:p>
          <a:p>
            <a:pPr lvl="2">
              <a:defRPr/>
            </a:pPr>
            <a:endParaRPr lang="en-US" altLang="ko-KR" sz="2100">
              <a:latin typeface="+mn-ea"/>
            </a:endParaRPr>
          </a:p>
          <a:p>
            <a:pPr lvl="2">
              <a:defRPr/>
            </a:pPr>
            <a:r>
              <a:rPr lang="ko-KR" altLang="en-US" sz="1900">
                <a:latin typeface="+mn-ea"/>
              </a:rPr>
              <a:t>네트워크를 통한 멀티화</a:t>
            </a:r>
          </a:p>
          <a:p>
            <a:pPr lvl="2">
              <a:defRPr/>
            </a:pPr>
            <a:endParaRPr lang="en-US" altLang="ko-KR" sz="1900">
              <a:latin typeface="+mn-ea"/>
            </a:endParaRPr>
          </a:p>
          <a:p>
            <a:pPr lvl="2">
              <a:defRPr/>
            </a:pPr>
            <a:r>
              <a:rPr lang="ko-KR" altLang="en-US" sz="1900">
                <a:latin typeface="+mn-ea"/>
              </a:rPr>
              <a:t>로그인</a:t>
            </a:r>
            <a:r>
              <a:rPr lang="en-US" altLang="ko-KR" sz="1900">
                <a:latin typeface="+mn-ea"/>
              </a:rPr>
              <a:t>(</a:t>
            </a:r>
            <a:r>
              <a:rPr lang="ko-KR" altLang="en-US" sz="1900">
                <a:latin typeface="+mn-ea"/>
              </a:rPr>
              <a:t>플레이어 네임 구별</a:t>
            </a:r>
            <a:r>
              <a:rPr lang="en-US" altLang="ko-KR" sz="1900">
                <a:latin typeface="+mn-ea"/>
              </a:rPr>
              <a:t>)</a:t>
            </a:r>
          </a:p>
          <a:p>
            <a:pPr lvl="2">
              <a:defRPr/>
            </a:pPr>
            <a:endParaRPr lang="en-US" altLang="ko-KR" sz="1900">
              <a:latin typeface="+mn-ea"/>
            </a:endParaRPr>
          </a:p>
          <a:p>
            <a:pPr lvl="2">
              <a:defRPr/>
            </a:pPr>
            <a:r>
              <a:rPr lang="ko-KR" altLang="en-US" sz="1900">
                <a:latin typeface="+mn-ea"/>
              </a:rPr>
              <a:t>스코어에 따른 랭킹 차등 </a:t>
            </a:r>
          </a:p>
          <a:p>
            <a:pPr lvl="2">
              <a:defRPr/>
            </a:pPr>
            <a:endParaRPr lang="en-US" altLang="ko-KR" sz="1900">
              <a:latin typeface="+mn-ea"/>
            </a:endParaRPr>
          </a:p>
          <a:p>
            <a:pPr lvl="2">
              <a:defRPr/>
            </a:pPr>
            <a:endParaRPr lang="en-US" altLang="ko-KR" sz="1900">
              <a:latin typeface="+mn-ea"/>
            </a:endParaRPr>
          </a:p>
          <a:p>
            <a:pPr lvl="2">
              <a:defRPr/>
            </a:pPr>
            <a:endParaRPr lang="en-US" altLang="ko-KR" sz="1900">
              <a:latin typeface="+mn-ea"/>
            </a:endParaRPr>
          </a:p>
          <a:p>
            <a:pPr lvl="2">
              <a:defRPr/>
            </a:pPr>
            <a:endParaRPr lang="en-US" altLang="ko-KR" sz="1900">
              <a:latin typeface="+mn-ea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6802324" y="994833"/>
            <a:ext cx="4727222" cy="4991806"/>
          </a:xfrm>
          <a:prstGeom prst="roundRect">
            <a:avLst>
              <a:gd name="adj" fmla="val 16667"/>
            </a:avLst>
          </a:prstGeom>
          <a:solidFill>
            <a:srgbClr val="FFEF9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/>
        </p:nvSpPr>
        <p:spPr>
          <a:xfrm>
            <a:off x="6737620" y="1257516"/>
            <a:ext cx="4628473" cy="4959177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1143000" lvl="2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effectLst/>
                <a:latin typeface="+mn-ea"/>
              </a:rPr>
              <a:t>단어 설명 보고 초성단어 맞추기  </a:t>
            </a:r>
          </a:p>
          <a:p>
            <a:pPr marL="1143000" lvl="2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endParaRPr kumimoji="0" lang="en-US" altLang="ko-KR" sz="2100" b="0" i="0" u="none" strike="noStrike" kern="1200" cap="none" spc="0" normalizeH="0" baseline="0">
              <a:solidFill>
                <a:schemeClr val="tx1"/>
              </a:solidFill>
              <a:effectLst/>
              <a:latin typeface="+mn-ea"/>
            </a:endParaRPr>
          </a:p>
          <a:p>
            <a:pPr marL="1143000" lvl="2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effectLst/>
                <a:latin typeface="+mn-ea"/>
              </a:rPr>
              <a:t>단어사전 제작</a:t>
            </a:r>
          </a:p>
          <a:p>
            <a:pPr marL="1143000" lvl="2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endParaRPr kumimoji="0" lang="en-US" altLang="ko-KR" sz="2100" b="0" i="0" u="none" strike="noStrike" kern="1200" cap="none" spc="0" normalizeH="0" baseline="0">
              <a:solidFill>
                <a:schemeClr val="tx1"/>
              </a:solidFill>
              <a:effectLst/>
              <a:latin typeface="+mn-ea"/>
            </a:endParaRPr>
          </a:p>
          <a:p>
            <a:pPr marL="1143000" lvl="2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effectLst/>
                <a:latin typeface="+mn-ea"/>
              </a:rPr>
              <a:t>네트워크를 통한 멀티화</a:t>
            </a:r>
          </a:p>
          <a:p>
            <a:pPr marL="1143000" lvl="2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endParaRPr kumimoji="0" lang="en-US" altLang="ko-KR" sz="1900" b="0" i="0" u="none" strike="noStrike" kern="1200" cap="none" spc="0" normalizeH="0" baseline="0">
              <a:solidFill>
                <a:schemeClr val="tx1"/>
              </a:solidFill>
              <a:effectLst/>
              <a:latin typeface="+mn-ea"/>
            </a:endParaRPr>
          </a:p>
          <a:p>
            <a:pPr marL="1143000" lvl="2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effectLst/>
                <a:latin typeface="+mn-ea"/>
              </a:rPr>
              <a:t>닉네임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tx1"/>
                </a:solidFill>
                <a:effectLst/>
                <a:latin typeface="+mn-ea"/>
              </a:rPr>
              <a:t>(1:1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effectLst/>
                <a:latin typeface="+mn-ea"/>
              </a:rPr>
              <a:t> 게임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tx1"/>
                </a:solidFill>
                <a:effectLst/>
                <a:latin typeface="+mn-ea"/>
              </a:rPr>
              <a:t>)</a:t>
            </a:r>
          </a:p>
          <a:p>
            <a:pPr marL="1143000" lvl="2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endParaRPr kumimoji="0" lang="en-US" altLang="ko-KR" sz="1900" b="0" i="0" u="none" strike="noStrike" kern="1200" cap="none" spc="0" normalizeH="0" baseline="0">
              <a:solidFill>
                <a:schemeClr val="tx1"/>
              </a:solidFill>
              <a:effectLst/>
              <a:latin typeface="+mn-ea"/>
            </a:endParaRPr>
          </a:p>
          <a:p>
            <a:pPr marL="1143000" lvl="2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effectLst/>
                <a:latin typeface="+mn-ea"/>
              </a:rPr>
              <a:t>스코어에 따른 승패 유무 결정</a:t>
            </a:r>
          </a:p>
          <a:p>
            <a:pPr marL="1143000" lvl="2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endParaRPr kumimoji="0" lang="en-US" altLang="ko-KR" sz="1900" b="0" i="0" u="none" strike="noStrike" kern="1200" cap="none" spc="0" normalizeH="0" baseline="0">
              <a:solidFill>
                <a:schemeClr val="tx1"/>
              </a:solidFill>
              <a:effectLst/>
              <a:latin typeface="+mn-ea"/>
            </a:endParaRPr>
          </a:p>
          <a:p>
            <a:pPr marL="1143000" lvl="2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endParaRPr kumimoji="0" lang="en-US" altLang="ko-KR" sz="1900" b="0" i="0" u="none" strike="noStrike" kern="1200" cap="none" spc="0" normalizeH="0" baseline="0">
              <a:solidFill>
                <a:schemeClr val="tx1"/>
              </a:solidFill>
              <a:effectLst/>
              <a:latin typeface="+mn-ea"/>
            </a:endParaRPr>
          </a:p>
          <a:p>
            <a:pPr marL="1143000" lvl="2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endParaRPr kumimoji="0" lang="en-US" altLang="ko-KR" sz="1900" b="0" i="0" u="none" strike="noStrike" kern="1200" cap="none" spc="0" normalizeH="0" baseline="0">
              <a:solidFill>
                <a:schemeClr val="tx1"/>
              </a:solidFill>
              <a:effectLst/>
              <a:latin typeface="+mn-ea"/>
            </a:endParaRPr>
          </a:p>
          <a:p>
            <a:pPr marL="1143000" lvl="2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/>
            </a:pPr>
            <a:endParaRPr kumimoji="0" lang="en-US" altLang="ko-KR" sz="1900" b="0" i="0" u="none" strike="noStrike" kern="1200" cap="none" spc="0" normalizeH="0" baseline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5671516" y="2693918"/>
            <a:ext cx="993913" cy="1159565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1232" y="104298"/>
            <a:ext cx="10871490" cy="7853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구현 내용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587342" y="993985"/>
            <a:ext cx="10871490" cy="4959177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 </a:t>
            </a:r>
            <a:r>
              <a:rPr lang="ko-KR" altLang="en-US"/>
              <a:t>게임의 기본적인 룰 정의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Server ip</a:t>
            </a:r>
            <a:r>
              <a:rPr lang="ko-KR" altLang="en-US"/>
              <a:t> 입장</a:t>
            </a:r>
          </a:p>
          <a:p>
            <a:pPr lvl="1">
              <a:defRPr/>
            </a:pPr>
            <a:r>
              <a:rPr lang="en-US" altLang="ko-KR"/>
              <a:t>Cient</a:t>
            </a:r>
            <a:r>
              <a:rPr lang="ko-KR" altLang="en-US"/>
              <a:t> 등록</a:t>
            </a:r>
          </a:p>
          <a:p>
            <a:pPr lvl="1">
              <a:defRPr/>
            </a:pPr>
            <a:r>
              <a:rPr lang="en-US" altLang="ko-KR"/>
              <a:t>Login(</a:t>
            </a:r>
            <a:r>
              <a:rPr lang="ko-KR" altLang="en-US"/>
              <a:t>닉네임</a:t>
            </a:r>
            <a:r>
              <a:rPr lang="en-US" altLang="ko-KR"/>
              <a:t>)</a:t>
            </a:r>
          </a:p>
          <a:p>
            <a:pPr lvl="1">
              <a:defRPr/>
            </a:pPr>
            <a:r>
              <a:rPr lang="en-US" altLang="ko-KR"/>
              <a:t>Game Start</a:t>
            </a:r>
          </a:p>
          <a:p>
            <a:pPr lvl="1">
              <a:defRPr/>
            </a:pPr>
            <a:r>
              <a:rPr lang="en-US" altLang="ko-KR"/>
              <a:t>Server </a:t>
            </a:r>
            <a:r>
              <a:rPr lang="ko-KR" altLang="en-US"/>
              <a:t>목표점수 설정</a:t>
            </a:r>
          </a:p>
          <a:p>
            <a:pPr lvl="1">
              <a:defRPr/>
            </a:pPr>
            <a:r>
              <a:rPr lang="en-US" altLang="ko-KR"/>
              <a:t>Timer</a:t>
            </a:r>
          </a:p>
          <a:p>
            <a:pPr lvl="1">
              <a:defRPr/>
            </a:pPr>
            <a:r>
              <a:rPr lang="ko-KR" altLang="en-US"/>
              <a:t>문제 제시</a:t>
            </a:r>
          </a:p>
          <a:p>
            <a:pPr lvl="1">
              <a:defRPr/>
            </a:pPr>
            <a:r>
              <a:rPr lang="ko-KR" altLang="en-US"/>
              <a:t>입력 실패</a:t>
            </a:r>
          </a:p>
          <a:p>
            <a:pPr lvl="2">
              <a:defRPr/>
            </a:pPr>
            <a:r>
              <a:rPr lang="en-US" altLang="ko-KR"/>
              <a:t>Time over</a:t>
            </a:r>
            <a:r>
              <a:rPr lang="ko-KR" altLang="en-US"/>
              <a:t> </a:t>
            </a:r>
          </a:p>
          <a:p>
            <a:pPr lvl="2">
              <a:defRPr/>
            </a:pPr>
            <a:r>
              <a:rPr lang="ko-KR" altLang="en-US"/>
              <a:t>다음 문제 제시</a:t>
            </a:r>
          </a:p>
          <a:p>
            <a:pPr lvl="2">
              <a:defRPr/>
            </a:pPr>
            <a:r>
              <a:rPr lang="en-US" altLang="ko-KR"/>
              <a:t>Game end</a:t>
            </a:r>
          </a:p>
          <a:p>
            <a:pPr lvl="1">
              <a:defRPr/>
            </a:pPr>
            <a:r>
              <a:rPr lang="ko-KR" altLang="en-US"/>
              <a:t>입력 성공</a:t>
            </a:r>
          </a:p>
          <a:p>
            <a:pPr lvl="2">
              <a:defRPr/>
            </a:pPr>
            <a:r>
              <a:rPr lang="en-US" altLang="ko-KR"/>
              <a:t>Turn over </a:t>
            </a:r>
          </a:p>
          <a:p>
            <a:pPr lvl="2">
              <a:defRPr/>
            </a:pPr>
            <a:r>
              <a:rPr lang="en-US" altLang="ko-KR"/>
              <a:t>Score </a:t>
            </a:r>
            <a:r>
              <a:rPr lang="ko-KR" altLang="en-US"/>
              <a:t>비교</a:t>
            </a:r>
          </a:p>
          <a:p>
            <a:pPr lvl="2">
              <a:defRPr/>
            </a:pPr>
            <a:r>
              <a:rPr lang="en-US" altLang="ko-KR"/>
              <a:t>Game end</a:t>
            </a:r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1232" y="104298"/>
            <a:ext cx="10871490" cy="7853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구현 내용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587342" y="993985"/>
            <a:ext cx="3568989" cy="194292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 </a:t>
            </a:r>
            <a:r>
              <a:rPr lang="ko-KR" altLang="en-US" dirty="0"/>
              <a:t>게임의 기본적인 룰 정의</a:t>
            </a:r>
          </a:p>
          <a:p>
            <a:pPr lvl="1">
              <a:defRPr/>
            </a:pPr>
            <a:r>
              <a:rPr lang="en-US" altLang="ko-KR" dirty="0"/>
              <a:t>Server </a:t>
            </a:r>
            <a:r>
              <a:rPr lang="en-US" altLang="ko-KR" dirty="0" err="1"/>
              <a:t>ip</a:t>
            </a:r>
            <a:r>
              <a:rPr lang="ko-KR" altLang="en-US" dirty="0"/>
              <a:t> 입장</a:t>
            </a:r>
          </a:p>
          <a:p>
            <a:pPr lvl="1">
              <a:defRPr/>
            </a:pPr>
            <a:r>
              <a:rPr lang="ko-KR" altLang="en-US" dirty="0"/>
              <a:t>닉네임 설정</a:t>
            </a:r>
          </a:p>
          <a:p>
            <a:pPr marL="0" lvl="0" indent="0">
              <a:buNone/>
              <a:defRPr/>
            </a:pPr>
            <a:endParaRPr lang="en-US" altLang="ko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71550" y="463057"/>
            <a:ext cx="4212955" cy="2732861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CCC5301-E49E-473C-83DA-77BF59042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634" y="2250766"/>
            <a:ext cx="6882550" cy="3613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1232" y="104298"/>
            <a:ext cx="10871490" cy="7853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구현 내용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587342" y="993985"/>
            <a:ext cx="3568989" cy="194292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 </a:t>
            </a:r>
            <a:r>
              <a:rPr lang="ko-KR" altLang="en-US" dirty="0"/>
              <a:t>게임의 기본적인 룰 정의</a:t>
            </a:r>
          </a:p>
          <a:p>
            <a:pPr lvl="1">
              <a:defRPr/>
            </a:pPr>
            <a:r>
              <a:rPr lang="en-US" altLang="ko-KR" dirty="0"/>
              <a:t>Client</a:t>
            </a:r>
            <a:r>
              <a:rPr lang="ko-KR" altLang="en-US" dirty="0"/>
              <a:t> 입장 서버</a:t>
            </a:r>
            <a:r>
              <a:rPr lang="en-US" altLang="ko-KR" dirty="0"/>
              <a:t>IP</a:t>
            </a:r>
            <a:r>
              <a:rPr lang="ko-KR" altLang="en-US" dirty="0"/>
              <a:t>입력</a:t>
            </a:r>
          </a:p>
          <a:p>
            <a:pPr lvl="1">
              <a:defRPr/>
            </a:pPr>
            <a:r>
              <a:rPr lang="ko-KR" altLang="en-US" dirty="0"/>
              <a:t>닉네임 설정</a:t>
            </a:r>
          </a:p>
          <a:p>
            <a:pPr marL="0" lvl="0" indent="0">
              <a:buNone/>
              <a:defRPr/>
            </a:pP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25284" y="614121"/>
            <a:ext cx="4548486" cy="3034514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7E39B13-0273-44E5-AFBB-2071BEA30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32" y="2217091"/>
            <a:ext cx="7160609" cy="3646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1232" y="104298"/>
            <a:ext cx="10871490" cy="7853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구현 내용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587342" y="993985"/>
            <a:ext cx="3568989" cy="194292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Ready &amp; Game Start</a:t>
            </a:r>
          </a:p>
          <a:p>
            <a:pPr marL="457200" lvl="1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02824" y="351801"/>
            <a:ext cx="4894728" cy="2882180"/>
          </a:xfrm>
          <a:prstGeom prst="rect">
            <a:avLst/>
          </a:prstGeom>
        </p:spPr>
      </p:pic>
      <p:pic>
        <p:nvPicPr>
          <p:cNvPr id="4" name="그림 3" descr="스크린샷, 모니터, 텔레비전, 화면이(가) 표시된 사진&#10;&#10;자동 생성된 설명">
            <a:extLst>
              <a:ext uri="{FF2B5EF4-FFF2-40B4-BE49-F238E27FC236}">
                <a16:creationId xmlns:a16="http://schemas.microsoft.com/office/drawing/2014/main" id="{43EDD619-8F31-4D84-ABE3-4AE463EF6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03" y="1947534"/>
            <a:ext cx="7984736" cy="3243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314</Words>
  <Application>Microsoft Office PowerPoint</Application>
  <PresentationFormat>와이드스크린</PresentationFormat>
  <Paragraphs>121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한컴 윤체 L</vt:lpstr>
      <vt:lpstr>Arial</vt:lpstr>
      <vt:lpstr>Palatino Linotype</vt:lpstr>
      <vt:lpstr>Gallery</vt:lpstr>
      <vt:lpstr> 미니 프로젝트 결과 보고  -또랑 또랑-</vt:lpstr>
      <vt:lpstr>PowerPoint 프레젠테이션</vt:lpstr>
      <vt:lpstr>개요</vt:lpstr>
      <vt:lpstr>개발환경</vt:lpstr>
      <vt:lpstr>구현 범위 및 목표</vt:lpstr>
      <vt:lpstr>구현 내용</vt:lpstr>
      <vt:lpstr>구현 내용</vt:lpstr>
      <vt:lpstr>구현 내용</vt:lpstr>
      <vt:lpstr>구현 내용</vt:lpstr>
      <vt:lpstr>구현 내용</vt:lpstr>
      <vt:lpstr>구현 내용</vt:lpstr>
      <vt:lpstr>구현 내용</vt:lpstr>
      <vt:lpstr>구현 내용</vt:lpstr>
      <vt:lpstr>구현 내용</vt:lpstr>
      <vt:lpstr>구현 내용</vt:lpstr>
      <vt:lpstr>구현 내용</vt:lpstr>
      <vt:lpstr>게임 구현</vt:lpstr>
      <vt:lpstr>한계점 및 보안 사항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훈민정음 게임 (가명)</dc:title>
  <dc:creator>201909052@office.induk.ac.kr</dc:creator>
  <cp:lastModifiedBy>심진섭</cp:lastModifiedBy>
  <cp:revision>34</cp:revision>
  <dcterms:created xsi:type="dcterms:W3CDTF">2020-05-09T07:01:24Z</dcterms:created>
  <dcterms:modified xsi:type="dcterms:W3CDTF">2020-05-26T06:11:58Z</dcterms:modified>
  <cp:version>1000.0000.01</cp:version>
</cp:coreProperties>
</file>