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78" r:id="rId5"/>
    <p:sldId id="290" r:id="rId6"/>
    <p:sldId id="287" r:id="rId7"/>
    <p:sldId id="289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909052@office.induk.ac.kr" initials="2" lastIdx="1" clrIdx="0">
    <p:extLst>
      <p:ext uri="{19B8F6BF-5375-455C-9EA6-DF929625EA0E}">
        <p15:presenceInfo xmlns:p15="http://schemas.microsoft.com/office/powerpoint/2012/main" userId="S::201909052@office.induk.ac.kr::5a791ed4-b9d2-4181-bc34-8ea4b2b46d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08E"/>
    <a:srgbClr val="E7F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975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A0A2-45AD-4EAC-AB57-96A27C5F9C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0460AF-BBA1-438B-ACB6-890B7785DC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사전의 범위 확대 </a:t>
          </a:r>
          <a:endParaRPr lang="en-US" dirty="0"/>
        </a:p>
      </dgm:t>
    </dgm:pt>
    <dgm:pt modelId="{015B2A64-75B9-4BBD-9621-6C74714F7129}" type="parTrans" cxnId="{28351180-92A8-4F2A-9957-A4E2D219F9BF}">
      <dgm:prSet/>
      <dgm:spPr/>
      <dgm:t>
        <a:bodyPr/>
        <a:lstStyle/>
        <a:p>
          <a:endParaRPr lang="en-US"/>
        </a:p>
      </dgm:t>
    </dgm:pt>
    <dgm:pt modelId="{C922C8C7-9DFC-427D-A82E-D0074E68465D}" type="sibTrans" cxnId="{28351180-92A8-4F2A-9957-A4E2D219F9BF}">
      <dgm:prSet/>
      <dgm:spPr/>
      <dgm:t>
        <a:bodyPr/>
        <a:lstStyle/>
        <a:p>
          <a:endParaRPr lang="en-US"/>
        </a:p>
      </dgm:t>
    </dgm:pt>
    <dgm:pt modelId="{1065CC10-7F99-4F59-8097-89B78FE5AA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게임 버전의 다양성</a:t>
          </a:r>
          <a:endParaRPr lang="en-US" dirty="0"/>
        </a:p>
      </dgm:t>
    </dgm:pt>
    <dgm:pt modelId="{7D40B648-99AC-425A-A0BB-55193AEB4F5C}" type="parTrans" cxnId="{B88B647D-2FBA-47CB-8E82-A946ACD40132}">
      <dgm:prSet/>
      <dgm:spPr/>
      <dgm:t>
        <a:bodyPr/>
        <a:lstStyle/>
        <a:p>
          <a:endParaRPr lang="en-US"/>
        </a:p>
      </dgm:t>
    </dgm:pt>
    <dgm:pt modelId="{B0866C3A-E128-4F5B-A960-F2CDD3A10D7D}" type="sibTrans" cxnId="{B88B647D-2FBA-47CB-8E82-A946ACD40132}">
      <dgm:prSet/>
      <dgm:spPr/>
      <dgm:t>
        <a:bodyPr/>
        <a:lstStyle/>
        <a:p>
          <a:endParaRPr lang="en-US"/>
        </a:p>
      </dgm:t>
    </dgm:pt>
    <dgm:pt modelId="{14CD2E95-E32F-4E6C-B778-D08EFB95A5CB}" type="pres">
      <dgm:prSet presAssocID="{3903A0A2-45AD-4EAC-AB57-96A27C5F9CB0}" presName="root" presStyleCnt="0">
        <dgm:presLayoutVars>
          <dgm:dir/>
          <dgm:resizeHandles val="exact"/>
        </dgm:presLayoutVars>
      </dgm:prSet>
      <dgm:spPr/>
    </dgm:pt>
    <dgm:pt modelId="{841C5472-1F58-4FB0-96DC-AD2D0B583FC4}" type="pres">
      <dgm:prSet presAssocID="{060460AF-BBA1-438B-ACB6-890B7785DCCC}" presName="compNode" presStyleCnt="0"/>
      <dgm:spPr/>
    </dgm:pt>
    <dgm:pt modelId="{2E2E3E59-F048-4E42-8C2F-EFBD45DC5077}" type="pres">
      <dgm:prSet presAssocID="{060460AF-BBA1-438B-ACB6-890B7785DCCC}" presName="iconBgRect" presStyleLbl="bgShp" presStyleIdx="0" presStyleCnt="2"/>
      <dgm:spPr/>
    </dgm:pt>
    <dgm:pt modelId="{07B6CAC0-7D77-4C4F-9E88-AD01CB130539}" type="pres">
      <dgm:prSet presAssocID="{060460AF-BBA1-438B-ACB6-890B7785DC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F1D97C-8F52-4A1F-9A35-33EE122B0156}" type="pres">
      <dgm:prSet presAssocID="{060460AF-BBA1-438B-ACB6-890B7785DCCC}" presName="spaceRect" presStyleCnt="0"/>
      <dgm:spPr/>
    </dgm:pt>
    <dgm:pt modelId="{106402AB-0DF9-4DE2-A119-E0C42D123E1A}" type="pres">
      <dgm:prSet presAssocID="{060460AF-BBA1-438B-ACB6-890B7785DCCC}" presName="textRect" presStyleLbl="revTx" presStyleIdx="0" presStyleCnt="2">
        <dgm:presLayoutVars>
          <dgm:chMax val="1"/>
          <dgm:chPref val="1"/>
        </dgm:presLayoutVars>
      </dgm:prSet>
      <dgm:spPr/>
    </dgm:pt>
    <dgm:pt modelId="{8904971A-9DD3-4B85-824A-D06F2A77D187}" type="pres">
      <dgm:prSet presAssocID="{C922C8C7-9DFC-427D-A82E-D0074E68465D}" presName="sibTrans" presStyleCnt="0"/>
      <dgm:spPr/>
    </dgm:pt>
    <dgm:pt modelId="{779E245A-2B32-4D55-A8A7-F02427830217}" type="pres">
      <dgm:prSet presAssocID="{1065CC10-7F99-4F59-8097-89B78FE5AA36}" presName="compNode" presStyleCnt="0"/>
      <dgm:spPr/>
    </dgm:pt>
    <dgm:pt modelId="{CC9035A8-94BE-4725-A66D-37926ABB937A}" type="pres">
      <dgm:prSet presAssocID="{1065CC10-7F99-4F59-8097-89B78FE5AA36}" presName="iconBgRect" presStyleLbl="bgShp" presStyleIdx="1" presStyleCnt="2"/>
      <dgm:spPr/>
    </dgm:pt>
    <dgm:pt modelId="{4C6A6E27-E5BB-4F04-B31B-1DF1A2843B12}" type="pres">
      <dgm:prSet presAssocID="{1065CC10-7F99-4F59-8097-89B78FE5AA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06FC4AC-F39A-4683-8B30-49665DC6C46D}" type="pres">
      <dgm:prSet presAssocID="{1065CC10-7F99-4F59-8097-89B78FE5AA36}" presName="spaceRect" presStyleCnt="0"/>
      <dgm:spPr/>
    </dgm:pt>
    <dgm:pt modelId="{132D5A9A-7105-435B-B422-59727A797402}" type="pres">
      <dgm:prSet presAssocID="{1065CC10-7F99-4F59-8097-89B78FE5AA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495C65-516E-4C78-BD7E-505020CB1BD4}" type="presOf" srcId="{060460AF-BBA1-438B-ACB6-890B7785DCCC}" destId="{106402AB-0DF9-4DE2-A119-E0C42D123E1A}" srcOrd="0" destOrd="0" presId="urn:microsoft.com/office/officeart/2018/5/layout/IconCircleLabelList"/>
    <dgm:cxn modelId="{B88B647D-2FBA-47CB-8E82-A946ACD40132}" srcId="{3903A0A2-45AD-4EAC-AB57-96A27C5F9CB0}" destId="{1065CC10-7F99-4F59-8097-89B78FE5AA36}" srcOrd="1" destOrd="0" parTransId="{7D40B648-99AC-425A-A0BB-55193AEB4F5C}" sibTransId="{B0866C3A-E128-4F5B-A960-F2CDD3A10D7D}"/>
    <dgm:cxn modelId="{28351180-92A8-4F2A-9957-A4E2D219F9BF}" srcId="{3903A0A2-45AD-4EAC-AB57-96A27C5F9CB0}" destId="{060460AF-BBA1-438B-ACB6-890B7785DCCC}" srcOrd="0" destOrd="0" parTransId="{015B2A64-75B9-4BBD-9621-6C74714F7129}" sibTransId="{C922C8C7-9DFC-427D-A82E-D0074E68465D}"/>
    <dgm:cxn modelId="{245110A6-2D47-401C-BDBF-731FF3B56606}" type="presOf" srcId="{3903A0A2-45AD-4EAC-AB57-96A27C5F9CB0}" destId="{14CD2E95-E32F-4E6C-B778-D08EFB95A5CB}" srcOrd="0" destOrd="0" presId="urn:microsoft.com/office/officeart/2018/5/layout/IconCircleLabelList"/>
    <dgm:cxn modelId="{BB5667E9-82CA-4271-9540-3313BDAF3184}" type="presOf" srcId="{1065CC10-7F99-4F59-8097-89B78FE5AA36}" destId="{132D5A9A-7105-435B-B422-59727A797402}" srcOrd="0" destOrd="0" presId="urn:microsoft.com/office/officeart/2018/5/layout/IconCircleLabelList"/>
    <dgm:cxn modelId="{177C3AF1-DE26-4B77-89D0-93E1344DCDA1}" type="presParOf" srcId="{14CD2E95-E32F-4E6C-B778-D08EFB95A5CB}" destId="{841C5472-1F58-4FB0-96DC-AD2D0B583FC4}" srcOrd="0" destOrd="0" presId="urn:microsoft.com/office/officeart/2018/5/layout/IconCircleLabelList"/>
    <dgm:cxn modelId="{D170209D-2C92-4E91-A699-07CFF87BDDE1}" type="presParOf" srcId="{841C5472-1F58-4FB0-96DC-AD2D0B583FC4}" destId="{2E2E3E59-F048-4E42-8C2F-EFBD45DC5077}" srcOrd="0" destOrd="0" presId="urn:microsoft.com/office/officeart/2018/5/layout/IconCircleLabelList"/>
    <dgm:cxn modelId="{71751FE5-664E-4E96-9140-2F0AD799058E}" type="presParOf" srcId="{841C5472-1F58-4FB0-96DC-AD2D0B583FC4}" destId="{07B6CAC0-7D77-4C4F-9E88-AD01CB130539}" srcOrd="1" destOrd="0" presId="urn:microsoft.com/office/officeart/2018/5/layout/IconCircleLabelList"/>
    <dgm:cxn modelId="{B05FDD88-9068-4276-BB62-5BC518010B59}" type="presParOf" srcId="{841C5472-1F58-4FB0-96DC-AD2D0B583FC4}" destId="{C3F1D97C-8F52-4A1F-9A35-33EE122B0156}" srcOrd="2" destOrd="0" presId="urn:microsoft.com/office/officeart/2018/5/layout/IconCircleLabelList"/>
    <dgm:cxn modelId="{3AF0BCEB-88B2-4EE1-A780-6437DDF9BE94}" type="presParOf" srcId="{841C5472-1F58-4FB0-96DC-AD2D0B583FC4}" destId="{106402AB-0DF9-4DE2-A119-E0C42D123E1A}" srcOrd="3" destOrd="0" presId="urn:microsoft.com/office/officeart/2018/5/layout/IconCircleLabelList"/>
    <dgm:cxn modelId="{4562683C-2537-45E3-8DCD-3A2A99D5B246}" type="presParOf" srcId="{14CD2E95-E32F-4E6C-B778-D08EFB95A5CB}" destId="{8904971A-9DD3-4B85-824A-D06F2A77D187}" srcOrd="1" destOrd="0" presId="urn:microsoft.com/office/officeart/2018/5/layout/IconCircleLabelList"/>
    <dgm:cxn modelId="{B7AF3DC9-9DFA-480C-8378-CD1992C2506C}" type="presParOf" srcId="{14CD2E95-E32F-4E6C-B778-D08EFB95A5CB}" destId="{779E245A-2B32-4D55-A8A7-F02427830217}" srcOrd="2" destOrd="0" presId="urn:microsoft.com/office/officeart/2018/5/layout/IconCircleLabelList"/>
    <dgm:cxn modelId="{CDAD9C34-0A2E-4758-9653-AF58EEF20BD1}" type="presParOf" srcId="{779E245A-2B32-4D55-A8A7-F02427830217}" destId="{CC9035A8-94BE-4725-A66D-37926ABB937A}" srcOrd="0" destOrd="0" presId="urn:microsoft.com/office/officeart/2018/5/layout/IconCircleLabelList"/>
    <dgm:cxn modelId="{C3C0B06F-33CD-410C-A9FC-798B6CB5A791}" type="presParOf" srcId="{779E245A-2B32-4D55-A8A7-F02427830217}" destId="{4C6A6E27-E5BB-4F04-B31B-1DF1A2843B12}" srcOrd="1" destOrd="0" presId="urn:microsoft.com/office/officeart/2018/5/layout/IconCircleLabelList"/>
    <dgm:cxn modelId="{F9D41E21-CE8C-467E-A5D5-C0205E3EE3F5}" type="presParOf" srcId="{779E245A-2B32-4D55-A8A7-F02427830217}" destId="{C06FC4AC-F39A-4683-8B30-49665DC6C46D}" srcOrd="2" destOrd="0" presId="urn:microsoft.com/office/officeart/2018/5/layout/IconCircleLabelList"/>
    <dgm:cxn modelId="{60034B2E-52E0-461E-89B3-446D01557E20}" type="presParOf" srcId="{779E245A-2B32-4D55-A8A7-F02427830217}" destId="{132D5A9A-7105-435B-B422-59727A7974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3E59-F048-4E42-8C2F-EFBD45DC5077}">
      <dsp:nvSpPr>
        <dsp:cNvPr id="0" name=""/>
        <dsp:cNvSpPr/>
      </dsp:nvSpPr>
      <dsp:spPr>
        <a:xfrm>
          <a:off x="1589187" y="4776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6CAC0-7D77-4C4F-9E88-AD01CB130539}">
      <dsp:nvSpPr>
        <dsp:cNvPr id="0" name=""/>
        <dsp:cNvSpPr/>
      </dsp:nvSpPr>
      <dsp:spPr>
        <a:xfrm>
          <a:off x="2057187" y="5157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02AB-0DF9-4DE2-A119-E0C42D123E1A}">
      <dsp:nvSpPr>
        <dsp:cNvPr id="0" name=""/>
        <dsp:cNvSpPr/>
      </dsp:nvSpPr>
      <dsp:spPr>
        <a:xfrm>
          <a:off x="887187" y="29277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사전의 범위 확대 </a:t>
          </a:r>
          <a:endParaRPr lang="en-US" sz="3200" kern="1200" dirty="0"/>
        </a:p>
      </dsp:txBody>
      <dsp:txXfrm>
        <a:off x="887187" y="2927770"/>
        <a:ext cx="3600000" cy="720000"/>
      </dsp:txXfrm>
    </dsp:sp>
    <dsp:sp modelId="{CC9035A8-94BE-4725-A66D-37926ABB937A}">
      <dsp:nvSpPr>
        <dsp:cNvPr id="0" name=""/>
        <dsp:cNvSpPr/>
      </dsp:nvSpPr>
      <dsp:spPr>
        <a:xfrm>
          <a:off x="5819187" y="4776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A6E27-E5BB-4F04-B31B-1DF1A2843B12}">
      <dsp:nvSpPr>
        <dsp:cNvPr id="0" name=""/>
        <dsp:cNvSpPr/>
      </dsp:nvSpPr>
      <dsp:spPr>
        <a:xfrm>
          <a:off x="6287187" y="5157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D5A9A-7105-435B-B422-59727A797402}">
      <dsp:nvSpPr>
        <dsp:cNvPr id="0" name=""/>
        <dsp:cNvSpPr/>
      </dsp:nvSpPr>
      <dsp:spPr>
        <a:xfrm>
          <a:off x="5117187" y="29277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게임 버전의 다양성</a:t>
          </a:r>
          <a:endParaRPr lang="en-US" sz="3200" kern="1200" dirty="0"/>
        </a:p>
      </dsp:txBody>
      <dsp:txXfrm>
        <a:off x="5117187" y="292777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21559-9529-479F-9BC3-C03A0DDABE7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3109F-50C9-4C9F-83B1-E1556E1FA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3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3109F-50C9-4C9F-83B1-E1556E1FAA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3109F-50C9-4C9F-83B1-E1556E1FAA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42" y="104298"/>
            <a:ext cx="10871490" cy="785389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42" y="963828"/>
            <a:ext cx="10871490" cy="4959177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8832" y="6310081"/>
            <a:ext cx="442579" cy="362568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4333" y="98752"/>
            <a:ext cx="0" cy="79093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3104" y="802298"/>
            <a:ext cx="8561747" cy="18821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500" dirty="0"/>
              <a:t>개발 결과 보고 </a:t>
            </a:r>
            <a:br>
              <a:rPr lang="en-US" altLang="ko-KR" sz="5500" dirty="0"/>
            </a:br>
            <a:r>
              <a:rPr lang="en-US" altLang="ko-KR" sz="2800" dirty="0"/>
              <a:t>-</a:t>
            </a:r>
            <a:r>
              <a:rPr lang="ko-KR" altLang="en-US" sz="2800" dirty="0"/>
              <a:t>또랑또랑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84862" y="3868615"/>
            <a:ext cx="1269989" cy="171157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 err="1"/>
              <a:t>너랑나랑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001063" y="1276243"/>
            <a:ext cx="8189874" cy="1744839"/>
            <a:chOff x="1143360" y="1769000"/>
            <a:chExt cx="8189874" cy="1744839"/>
          </a:xfrm>
        </p:grpSpPr>
        <p:sp>
          <p:nvSpPr>
            <p:cNvPr id="31" name="타원 30"/>
            <p:cNvSpPr/>
            <p:nvPr/>
          </p:nvSpPr>
          <p:spPr>
            <a:xfrm>
              <a:off x="2771527" y="1769000"/>
              <a:ext cx="1744192" cy="1738330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143360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366200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구현 내용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5977620" y="1775509"/>
              <a:ext cx="1744192" cy="1738330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589042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476690" y="1921529"/>
              <a:ext cx="1077539" cy="1239855"/>
              <a:chOff x="1168861" y="2610808"/>
              <a:chExt cx="1068904" cy="123406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11354" y="2610808"/>
                <a:ext cx="583906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Part1.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68861" y="3017758"/>
                <a:ext cx="1068904" cy="82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개요</a:t>
                </a:r>
                <a:endParaRPr lang="en-US" altLang="ko-KR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&amp;</a:t>
                </a:r>
              </a:p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개발 환경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390689" y="1921526"/>
              <a:ext cx="2152340" cy="716639"/>
              <a:chOff x="-129494" y="2610808"/>
              <a:chExt cx="2135089" cy="71329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Part3.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-129494" y="2620514"/>
                <a:ext cx="544152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Part2.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-2537" y="3017762"/>
                <a:ext cx="183250" cy="306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294205" y="1921533"/>
              <a:ext cx="1077539" cy="912067"/>
              <a:chOff x="1152246" y="2610808"/>
              <a:chExt cx="1068905" cy="90780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Part4.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52246" y="3181643"/>
                <a:ext cx="1068905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개발 일정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81117" y="1921531"/>
              <a:ext cx="1560042" cy="892420"/>
              <a:chOff x="929534" y="2610808"/>
              <a:chExt cx="1547536" cy="88825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01018" y="2610808"/>
                <a:ext cx="604578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Part5.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29534" y="3162088"/>
                <a:ext cx="1547536" cy="336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추가 보완 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8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206" y="0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5447" y="1433876"/>
            <a:ext cx="6112668" cy="32819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/>
              <a:t>개요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많은 데이터를 쌓고 데이터를 정리하며 그것을 이용한 게임 개발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작품 선정 배경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500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3FAD7E-9018-461F-84A2-350C5A6E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33" y="2431355"/>
            <a:ext cx="2926097" cy="1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2" y="838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1786895"/>
            <a:ext cx="4086222" cy="328421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latin typeface="+mn-ea"/>
              </a:rPr>
              <a:t>language</a:t>
            </a:r>
          </a:p>
          <a:p>
            <a:pPr lvl="2"/>
            <a:r>
              <a:rPr lang="en-US" altLang="ko-KR" dirty="0">
                <a:latin typeface="+mn-ea"/>
              </a:rPr>
              <a:t>Java</a:t>
            </a:r>
          </a:p>
          <a:p>
            <a:pPr lvl="3"/>
            <a:r>
              <a:rPr lang="en-US" altLang="ko-KR" dirty="0" err="1">
                <a:latin typeface="+mn-ea"/>
              </a:rPr>
              <a:t>Jdk</a:t>
            </a:r>
            <a:r>
              <a:rPr lang="en-US" altLang="ko-KR" dirty="0">
                <a:latin typeface="+mn-ea"/>
              </a:rPr>
              <a:t> 1.8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 eclipse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 Java swing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17" name="그림 1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32AAF50-27FD-4DA3-AAC6-C52CC5B7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83" y="1523942"/>
            <a:ext cx="2391342" cy="2391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18CF5E-4E40-46F1-9BF7-DE9AC86A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81" y="3429000"/>
            <a:ext cx="2390738" cy="561823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3E658598-A3F5-400A-985F-BB409DB3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81" y="1523942"/>
            <a:ext cx="2390738" cy="14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3E3109F9-1B37-4E78-975F-98B75C96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42" y="993985"/>
            <a:ext cx="10871490" cy="4959177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통신</a:t>
            </a:r>
            <a:endParaRPr lang="en-US" altLang="ko-KR" dirty="0"/>
          </a:p>
          <a:p>
            <a:pPr lvl="1"/>
            <a:r>
              <a:rPr lang="ko-KR" altLang="en-US" dirty="0"/>
              <a:t>소켓 통신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79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945" y="-9333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8404" y="1344602"/>
            <a:ext cx="4262286" cy="3281990"/>
          </a:xfrm>
        </p:spPr>
        <p:txBody>
          <a:bodyPr>
            <a:normAutofit/>
          </a:bodyPr>
          <a:lstStyle/>
          <a:p>
            <a:r>
              <a:rPr lang="en-US" altLang="ko-KR" dirty="0"/>
              <a:t>Image </a:t>
            </a:r>
            <a:r>
              <a:rPr lang="ko-KR" altLang="en-US" dirty="0"/>
              <a:t>구현</a:t>
            </a:r>
            <a:r>
              <a:rPr lang="en-US" altLang="ko-KR" dirty="0"/>
              <a:t>(swing)</a:t>
            </a:r>
          </a:p>
          <a:p>
            <a:pPr lvl="1"/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Start Button</a:t>
            </a:r>
          </a:p>
          <a:p>
            <a:pPr lvl="1"/>
            <a:r>
              <a:rPr lang="ko-KR" altLang="en-US" dirty="0"/>
              <a:t>초성 </a:t>
            </a:r>
            <a:r>
              <a:rPr lang="en-US" altLang="ko-KR" dirty="0"/>
              <a:t>Output area </a:t>
            </a:r>
          </a:p>
          <a:p>
            <a:pPr lvl="1"/>
            <a:r>
              <a:rPr lang="ko-KR" altLang="en-US" dirty="0"/>
              <a:t>단어 </a:t>
            </a:r>
            <a:r>
              <a:rPr lang="en-US" altLang="ko-KR" dirty="0"/>
              <a:t>Input area</a:t>
            </a:r>
          </a:p>
          <a:p>
            <a:pPr lvl="1"/>
            <a:r>
              <a:rPr lang="en-US" altLang="ko-KR" dirty="0"/>
              <a:t>Score area 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5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C47E853-6E18-4ADF-912B-C84122B04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86985"/>
              </p:ext>
            </p:extLst>
          </p:nvPr>
        </p:nvGraphicFramePr>
        <p:xfrm>
          <a:off x="587375" y="1156970"/>
          <a:ext cx="10871202" cy="302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90">
                  <a:extLst>
                    <a:ext uri="{9D8B030D-6E8A-4147-A177-3AD203B41FA5}">
                      <a16:colId xmlns:a16="http://schemas.microsoft.com/office/drawing/2014/main" val="3873395421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4220970572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3190759204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576344549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424112974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1902633694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1458657692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1738850168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3539430508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274578983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3952738886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4258030078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1450968979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1939430237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1273563124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3888274313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2276237404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2848603775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2238669391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392528529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2486268053"/>
                    </a:ext>
                  </a:extLst>
                </a:gridCol>
                <a:gridCol w="419992">
                  <a:extLst>
                    <a:ext uri="{9D8B030D-6E8A-4147-A177-3AD203B41FA5}">
                      <a16:colId xmlns:a16="http://schemas.microsoft.com/office/drawing/2014/main" val="1976987433"/>
                    </a:ext>
                  </a:extLst>
                </a:gridCol>
                <a:gridCol w="419991">
                  <a:extLst>
                    <a:ext uri="{9D8B030D-6E8A-4147-A177-3AD203B41FA5}">
                      <a16:colId xmlns:a16="http://schemas.microsoft.com/office/drawing/2014/main" val="3678261519"/>
                    </a:ext>
                  </a:extLst>
                </a:gridCol>
              </a:tblGrid>
              <a:tr h="42978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8Days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단어사전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9Days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룰 소스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5Days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3Days</a:t>
                      </a:r>
                      <a:endParaRPr lang="ko-KR" altLang="en-US" dirty="0"/>
                    </a:p>
                  </a:txBody>
                  <a:tcPr>
                    <a:solidFill>
                      <a:srgbClr val="E7F25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5Days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보완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3Days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9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980C74-AF2A-4450-847A-E743B22A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추가 보완 사항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CE1AD2-68C8-4D23-BCA6-A6714F325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C92D5-DA82-49A4-B257-78C3125F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6A5E630D-CE29-43BE-944E-D3A76F5F2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008125"/>
              </p:ext>
            </p:extLst>
          </p:nvPr>
        </p:nvGraphicFramePr>
        <p:xfrm>
          <a:off x="1129773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921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139</Words>
  <Application>Microsoft Office PowerPoint</Application>
  <PresentationFormat>와이드스크린</PresentationFormat>
  <Paragraphs>85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한컴 윤체 L</vt:lpstr>
      <vt:lpstr>Arial</vt:lpstr>
      <vt:lpstr>Palatino Linotype</vt:lpstr>
      <vt:lpstr>Gallery</vt:lpstr>
      <vt:lpstr>개발 결과 보고  -또랑또랑-</vt:lpstr>
      <vt:lpstr>PowerPoint 프레젠테이션</vt:lpstr>
      <vt:lpstr>개요</vt:lpstr>
      <vt:lpstr>개발환경</vt:lpstr>
      <vt:lpstr>구현 내용</vt:lpstr>
      <vt:lpstr>구현 내용</vt:lpstr>
      <vt:lpstr>개발 일정 </vt:lpstr>
      <vt:lpstr>추가 보완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훈민정음 게임 (가명)</dc:title>
  <dc:creator>201909052@office.induk.ac.kr</dc:creator>
  <cp:lastModifiedBy>심진섭</cp:lastModifiedBy>
  <cp:revision>8</cp:revision>
  <dcterms:created xsi:type="dcterms:W3CDTF">2020-05-09T07:01:24Z</dcterms:created>
  <dcterms:modified xsi:type="dcterms:W3CDTF">2020-05-26T04:37:20Z</dcterms:modified>
</cp:coreProperties>
</file>