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97" r:id="rId3"/>
    <p:sldId id="364" r:id="rId4"/>
    <p:sldId id="352" r:id="rId5"/>
    <p:sldId id="430" r:id="rId6"/>
    <p:sldId id="431" r:id="rId7"/>
    <p:sldId id="432" r:id="rId8"/>
    <p:sldId id="433" r:id="rId9"/>
    <p:sldId id="30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8"/>
    <p:restoredTop sz="93020"/>
  </p:normalViewPr>
  <p:slideViewPr>
    <p:cSldViewPr snapToGrid="0" snapToObjects="1">
      <p:cViewPr varScale="1">
        <p:scale>
          <a:sx n="85" d="100"/>
          <a:sy n="85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hyperlink" Target="https://github.com/Hvass-Labs/TensorFlow-Tutorials" TargetMode="External"/><Relationship Id="rId6" Type="http://schemas.openxmlformats.org/officeDocument/2006/relationships/hyperlink" Target="https://youtu.be/ZG_hoLgNFNo?list=PL9Hr9sNUjfsmEu1ZniY0XpHSzl5uihcXZ" TargetMode="External"/><Relationship Id="rId7" Type="http://schemas.openxmlformats.org/officeDocument/2006/relationships/hyperlink" Target="https://arxiv.org/abs/1512.00567" TargetMode="External"/><Relationship Id="rId8" Type="http://schemas.openxmlformats.org/officeDocument/2006/relationships/hyperlink" Target="https://youtu.be/VBqcFfZZDZs" TargetMode="External"/><Relationship Id="rId9" Type="http://schemas.openxmlformats.org/officeDocument/2006/relationships/hyperlink" Target="https://github.com/SungchulLee/python/tree/master/url_retrieve" TargetMode="External"/><Relationship Id="rId10" Type="http://schemas.openxmlformats.org/officeDocument/2006/relationships/hyperlink" Target="https://github.com/SungchulLee/financial_math/tree/master/close_return_and_return_vol" TargetMode="External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2479" y="2892287"/>
            <a:ext cx="8951843" cy="94421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Retrieving URL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413865"/>
            <a:ext cx="1298768" cy="128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13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</a:t>
            </a:r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O'Reilly) of Hands-On ML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Hvass Lab’s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GitHub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 and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/>
              </a:rPr>
              <a:t>Youtube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 </a:t>
            </a: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7"/>
              </a:rPr>
              <a:t>Paper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8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9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1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571" y="936748"/>
            <a:ext cx="5382945" cy="524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6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4843" y="2286000"/>
            <a:ext cx="6708913" cy="165445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Inception v3 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1" y="344773"/>
            <a:ext cx="11637631" cy="632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2" y="2368445"/>
            <a:ext cx="11760794" cy="214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7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97" y="2563317"/>
            <a:ext cx="11703859" cy="173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4" y="719528"/>
            <a:ext cx="1193559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4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1" y="2623279"/>
            <a:ext cx="11833411" cy="164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7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22</Words>
  <Application>Microsoft Macintosh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Black</vt:lpstr>
      <vt:lpstr>Calibri</vt:lpstr>
      <vt:lpstr>Calibri Light</vt:lpstr>
      <vt:lpstr>Arial</vt:lpstr>
      <vt:lpstr>Office Theme</vt:lpstr>
      <vt:lpstr>               Retrieving URL</vt:lpstr>
      <vt:lpstr>Reference</vt:lpstr>
      <vt:lpstr>              Inception v3 Download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81</cp:revision>
  <dcterms:created xsi:type="dcterms:W3CDTF">2019-10-26T12:53:45Z</dcterms:created>
  <dcterms:modified xsi:type="dcterms:W3CDTF">2020-01-05T22:55:14Z</dcterms:modified>
</cp:coreProperties>
</file>