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267" r:id="rId4"/>
    <p:sldId id="324" r:id="rId5"/>
    <p:sldId id="325" r:id="rId6"/>
    <p:sldId id="326" r:id="rId7"/>
    <p:sldId id="327" r:id="rId8"/>
    <p:sldId id="328" r:id="rId9"/>
    <p:sldId id="330" r:id="rId10"/>
    <p:sldId id="329" r:id="rId11"/>
    <p:sldId id="33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3059"/>
  </p:normalViewPr>
  <p:slideViewPr>
    <p:cSldViewPr snapToGrid="0" snapToObjects="1">
      <p:cViewPr varScale="1">
        <p:scale>
          <a:sx n="90" d="100"/>
          <a:sy n="90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datetim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GeqODDFN2o" TargetMode="External"/><Relationship Id="rId4" Type="http://schemas.openxmlformats.org/officeDocument/2006/relationships/hyperlink" Target="https://github.com/SungchulLee/python/tree/master/python_style_printing" TargetMode="External"/><Relationship Id="rId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445" y="1122363"/>
            <a:ext cx="1052732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Python Style Printing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" y="5247134"/>
            <a:ext cx="1508124" cy="1508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2" y="3921348"/>
            <a:ext cx="1038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63" y="785811"/>
            <a:ext cx="95726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%A    Weekday full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%a     Weekday abbreviated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%B    Month full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%b     Month abbreviated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%d    Day of the month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(2 digits) 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%j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    Day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of year</a:t>
            </a:r>
            <a:endParaRPr lang="en-US" sz="4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%Y    Year (4 digits)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%y    Year (2 digits) 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9850" y="5915025"/>
            <a:ext cx="1435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datetime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" y="928688"/>
            <a:ext cx="11792663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4827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1285876"/>
            <a:ext cx="11849494" cy="44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5"/>
            <a:ext cx="12030527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" y="1843685"/>
            <a:ext cx="11874492" cy="30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614488"/>
            <a:ext cx="11875697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363"/>
            <a:ext cx="1203608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6" y="1657350"/>
            <a:ext cx="11731329" cy="42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" y="1700214"/>
            <a:ext cx="11802585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Python Style Printing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2019-12-11T00:20:33Z</dcterms:modified>
</cp:coreProperties>
</file>