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2" r:id="rId4"/>
    <p:sldId id="288" r:id="rId5"/>
    <p:sldId id="304" r:id="rId6"/>
    <p:sldId id="303" r:id="rId7"/>
    <p:sldId id="302" r:id="rId8"/>
    <p:sldId id="301" r:id="rId9"/>
    <p:sldId id="300" r:id="rId10"/>
    <p:sldId id="275" r:id="rId11"/>
    <p:sldId id="294" r:id="rId12"/>
    <p:sldId id="293" r:id="rId13"/>
    <p:sldId id="292" r:id="rId14"/>
    <p:sldId id="276" r:id="rId15"/>
    <p:sldId id="280" r:id="rId16"/>
    <p:sldId id="296" r:id="rId17"/>
    <p:sldId id="299" r:id="rId18"/>
    <p:sldId id="298" r:id="rId19"/>
    <p:sldId id="297" r:id="rId20"/>
    <p:sldId id="295" r:id="rId21"/>
    <p:sldId id="306" r:id="rId22"/>
    <p:sldId id="305" r:id="rId23"/>
    <p:sldId id="278" r:id="rId24"/>
    <p:sldId id="279" r:id="rId25"/>
    <p:sldId id="281" r:id="rId26"/>
    <p:sldId id="308" r:id="rId27"/>
    <p:sldId id="309" r:id="rId28"/>
    <p:sldId id="307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lpaTKIIE2U" TargetMode="External"/><Relationship Id="rId4" Type="http://schemas.openxmlformats.org/officeDocument/2006/relationships/hyperlink" Target="https://github.com/SungchulLee/financial_math/tree/master/data_in_and_out_pickle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3"/>
            <a:ext cx="1080841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Data I/O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Pickle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90" y="4132462"/>
            <a:ext cx="4191000" cy="22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5706463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9096" y="5568235"/>
            <a:ext cx="142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5706463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7095079" y="4823136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9096" y="5568235"/>
            <a:ext cx="142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6987" y="5568235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 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1" y="3933520"/>
            <a:ext cx="6311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31509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297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1" y="3804212"/>
            <a:ext cx="6311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678924" y="431875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98804" y="5213437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678924" y="431875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7245915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6914" y="5213437"/>
            <a:ext cx="315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read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98804" y="5213437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7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882880" y="49143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39391" y="5851229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882880" y="49143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582793" y="49336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39391" y="5851229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9897" y="5851229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01" y="4088653"/>
            <a:ext cx="5130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47" y="3505947"/>
            <a:ext cx="5410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086"/>
            <a:ext cx="6311900" cy="207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59" y="4081236"/>
            <a:ext cx="51435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85" y="62713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So Far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" y="3138650"/>
            <a:ext cx="6299200" cy="246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86" y="3118757"/>
            <a:ext cx="5219700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" y="3138650"/>
            <a:ext cx="6299200" cy="246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86" y="3118757"/>
            <a:ext cx="5219700" cy="3739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356537">
            <a:off x="2452640" y="2531786"/>
            <a:ext cx="6476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Not Good</a:t>
            </a:r>
            <a:endParaRPr lang="en-US" sz="96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037"/>
            <a:ext cx="63119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48" y="4490037"/>
            <a:ext cx="6515100" cy="2120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494357"/>
            <a:ext cx="10155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Recommended Way Of Using Pickle</a:t>
            </a:r>
          </a:p>
        </p:txBody>
      </p:sp>
    </p:spTree>
    <p:extLst>
      <p:ext uri="{BB962C8B-B14F-4D97-AF65-F5344CB8AC3E}">
        <p14:creationId xmlns:p14="http://schemas.microsoft.com/office/powerpoint/2010/main" val="2858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Serious Warning from Pickle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974477"/>
            <a:ext cx="10401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Pickle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87"/>
            <a:ext cx="104902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993183" y="487193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9129" y="5803043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993183" y="487193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6563109" y="48289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426" y="5749256"/>
            <a:ext cx="3345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w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rite mode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9129" y="5803043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197</Words>
  <Application>Microsoft Macintosh PowerPoint</Application>
  <PresentationFormat>Widescreen</PresentationFormat>
  <Paragraphs>170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Black</vt:lpstr>
      <vt:lpstr>Calibri</vt:lpstr>
      <vt:lpstr>Calibri Light</vt:lpstr>
      <vt:lpstr>Arial</vt:lpstr>
      <vt:lpstr>Office Theme</vt:lpstr>
      <vt:lpstr>             Data I/O - Pickle</vt:lpstr>
      <vt:lpstr>Reference</vt:lpstr>
      <vt:lpstr>Pickle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Serious Warning from Pickle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42</cp:revision>
  <dcterms:created xsi:type="dcterms:W3CDTF">2019-10-26T12:53:45Z</dcterms:created>
  <dcterms:modified xsi:type="dcterms:W3CDTF">2019-12-04T22:40:41Z</dcterms:modified>
</cp:coreProperties>
</file>