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637" r:id="rId4"/>
    <p:sldId id="638" r:id="rId5"/>
    <p:sldId id="642" r:id="rId6"/>
    <p:sldId id="639" r:id="rId7"/>
    <p:sldId id="641" r:id="rId8"/>
    <p:sldId id="640" r:id="rId9"/>
    <p:sldId id="643" r:id="rId10"/>
    <p:sldId id="644" r:id="rId11"/>
    <p:sldId id="646" r:id="rId12"/>
    <p:sldId id="645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u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um" TargetMode="External"/><Relationship Id="rId2" Type="http://schemas.openxmlformats.org/officeDocument/2006/relationships/hyperlink" Target="https://github.com/fabianp/memory_profiler#ipython-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ython/tree/master/generators" TargetMode="External"/><Relationship Id="rId4" Type="http://schemas.openxmlformats.org/officeDocument/2006/relationships/hyperlink" Target="https://youtu.be/rBx-iso6Dc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anp/memory_profiler#ipython-integr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1656009"/>
            <a:ext cx="11185452" cy="262553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Generator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Measure Memory Usage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4549B4-6C87-7443-8E8D-4E7A1ED5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577850"/>
            <a:ext cx="120523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2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C04723-9D53-F84E-9602-70966EFB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8" y="1809974"/>
            <a:ext cx="11631424" cy="323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652B1-15FD-C942-BF89-802019A6AF7B}"/>
              </a:ext>
            </a:extLst>
          </p:cNvPr>
          <p:cNvSpPr txBox="1"/>
          <p:nvPr/>
        </p:nvSpPr>
        <p:spPr>
          <a:xfrm>
            <a:off x="8003689" y="5927464"/>
            <a:ext cx="305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Python Documentation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5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1620CF-76EB-D648-A86E-11A9E127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590550"/>
            <a:ext cx="120269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1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memory_profiler</a:t>
            </a: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Python Documentation on sum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2938177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Generators are used when playing with data volumes that don't fit in memory. 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No one cares about execution time when using generators. 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It's about memory.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826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22C01149-5CB2-DF44-8C34-33B5A255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8" y="2275114"/>
            <a:ext cx="11678724" cy="2307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26500-2470-FB43-B52E-5576283E5466}"/>
              </a:ext>
            </a:extLst>
          </p:cNvPr>
          <p:cNvSpPr txBox="1"/>
          <p:nvPr/>
        </p:nvSpPr>
        <p:spPr>
          <a:xfrm>
            <a:off x="9612085" y="6150429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m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emory_profiler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7"/>
            <a:ext cx="9715500" cy="98963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List Up 1000000 People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5646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75645-59FC-8541-8111-6A7B00A4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1" y="2803161"/>
            <a:ext cx="11695046" cy="12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E393E5-99E5-3240-B3B9-434E31D4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40" y="0"/>
            <a:ext cx="8610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0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136B85-CB1C-AB4D-85EE-27EC5F7E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90500"/>
            <a:ext cx="8610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1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35974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Count Number of Integers divisible by 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60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113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            Generator - Measure Memory Usage</vt:lpstr>
      <vt:lpstr>Reference</vt:lpstr>
      <vt:lpstr>          Generators are used when playing with data volumes that don't fit in memory.   No one cares about execution time when using generators.   It's about memory.</vt:lpstr>
      <vt:lpstr>PowerPoint Presentation</vt:lpstr>
      <vt:lpstr>          List Up 1000000 People</vt:lpstr>
      <vt:lpstr>PowerPoint Presentation</vt:lpstr>
      <vt:lpstr>PowerPoint Presentation</vt:lpstr>
      <vt:lpstr>PowerPoint Presentation</vt:lpstr>
      <vt:lpstr>          Count Number of Integers divisible by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146</cp:revision>
  <dcterms:created xsi:type="dcterms:W3CDTF">2019-10-26T12:53:45Z</dcterms:created>
  <dcterms:modified xsi:type="dcterms:W3CDTF">2020-01-24T19:45:47Z</dcterms:modified>
</cp:coreProperties>
</file>