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3" r:id="rId3"/>
    <p:sldId id="267" r:id="rId4"/>
    <p:sldId id="273" r:id="rId5"/>
    <p:sldId id="258" r:id="rId6"/>
    <p:sldId id="272" r:id="rId7"/>
    <p:sldId id="297" r:id="rId8"/>
    <p:sldId id="298" r:id="rId9"/>
    <p:sldId id="296" r:id="rId10"/>
    <p:sldId id="299" r:id="rId11"/>
    <p:sldId id="300" r:id="rId12"/>
    <p:sldId id="301" r:id="rId13"/>
    <p:sldId id="302" r:id="rId14"/>
    <p:sldId id="274" r:id="rId15"/>
    <p:sldId id="276" r:id="rId16"/>
    <p:sldId id="291" r:id="rId17"/>
    <p:sldId id="290" r:id="rId18"/>
    <p:sldId id="289" r:id="rId19"/>
    <p:sldId id="288" r:id="rId20"/>
    <p:sldId id="287" r:id="rId21"/>
    <p:sldId id="286" r:id="rId22"/>
    <p:sldId id="305" r:id="rId23"/>
    <p:sldId id="324" r:id="rId24"/>
    <p:sldId id="304" r:id="rId25"/>
    <p:sldId id="303" r:id="rId26"/>
    <p:sldId id="283" r:id="rId27"/>
    <p:sldId id="284" r:id="rId28"/>
    <p:sldId id="307" r:id="rId29"/>
    <p:sldId id="321" r:id="rId30"/>
    <p:sldId id="306" r:id="rId31"/>
    <p:sldId id="308" r:id="rId32"/>
    <p:sldId id="309" r:id="rId33"/>
    <p:sldId id="292" r:id="rId34"/>
    <p:sldId id="310" r:id="rId35"/>
    <p:sldId id="311" r:id="rId36"/>
    <p:sldId id="312" r:id="rId37"/>
    <p:sldId id="313" r:id="rId38"/>
    <p:sldId id="294" r:id="rId39"/>
    <p:sldId id="295" r:id="rId40"/>
    <p:sldId id="314" r:id="rId41"/>
    <p:sldId id="315" r:id="rId42"/>
    <p:sldId id="316" r:id="rId43"/>
    <p:sldId id="317" r:id="rId44"/>
    <p:sldId id="320" r:id="rId45"/>
    <p:sldId id="318" r:id="rId46"/>
    <p:sldId id="319" r:id="rId47"/>
    <p:sldId id="263" r:id="rId48"/>
    <p:sldId id="264" r:id="rId49"/>
    <p:sldId id="265" r:id="rId50"/>
    <p:sldId id="266" r:id="rId51"/>
    <p:sldId id="268" r:id="rId52"/>
    <p:sldId id="269" r:id="rId53"/>
    <p:sldId id="32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3059"/>
  </p:normalViewPr>
  <p:slideViewPr>
    <p:cSldViewPr snapToGrid="0" snapToObjects="1">
      <p:cViewPr varScale="1">
        <p:scale>
          <a:sx n="109" d="100"/>
          <a:sy n="109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R29zl5IOsU" TargetMode="External"/><Relationship Id="rId4" Type="http://schemas.openxmlformats.org/officeDocument/2006/relationships/hyperlink" Target="https://github.com/SungchulLee/python/tree/master/python_vs_c_style_printing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cstdio/fprintf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cstdio/fprintf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445" y="1122363"/>
            <a:ext cx="1052732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Python vs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Style Printing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8" y="5247134"/>
            <a:ext cx="1508124" cy="1508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3987" y="4310742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74" y="4064512"/>
            <a:ext cx="1508124" cy="1508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418" y="4088324"/>
            <a:ext cx="16637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0" y="2660619"/>
            <a:ext cx="11976505" cy="2153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8466" y="633605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3674318" y="1825290"/>
            <a:ext cx="1160060" cy="5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3461839" y="3852304"/>
            <a:ext cx="1160060" cy="5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5987" y="4973191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52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8" y="0"/>
            <a:ext cx="10128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8" y="0"/>
            <a:ext cx="10128949" cy="68580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1781531" y="3841293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2960361" y="3814274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0544" y="2315523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11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8" y="0"/>
            <a:ext cx="10128949" cy="68580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1606958" y="4124986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2537280" y="4124985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1237" y="2626234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2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303" y="2725719"/>
            <a:ext cx="48547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Format Specifier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59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Format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25" y="2388359"/>
            <a:ext cx="9567949" cy="616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9678" y="4558352"/>
            <a:ext cx="6433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%-</a:t>
            </a:r>
            <a:r>
              <a:rPr lang="en-US" sz="9600" dirty="0" smtClean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0.10s</a:t>
            </a:r>
            <a:endParaRPr lang="en-US" sz="96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Format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25" y="2388359"/>
            <a:ext cx="9567949" cy="616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9678" y="4558352"/>
            <a:ext cx="6433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%-</a:t>
            </a:r>
            <a:r>
              <a:rPr lang="en-US" sz="9600" dirty="0" smtClean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0.10s</a:t>
            </a:r>
            <a:endParaRPr lang="en-US" sz="96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2980081">
            <a:off x="1511424" y="3691442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Format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25" y="2388359"/>
            <a:ext cx="9567949" cy="616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9678" y="4558352"/>
            <a:ext cx="6433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%-</a:t>
            </a:r>
            <a:r>
              <a:rPr lang="en-US" sz="9600" dirty="0" smtClean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0.10s</a:t>
            </a:r>
            <a:endParaRPr lang="en-US" sz="96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2980081">
            <a:off x="2140682" y="3959919"/>
            <a:ext cx="2714945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980081">
            <a:off x="1511424" y="3691442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Format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25" y="2388359"/>
            <a:ext cx="9567949" cy="616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9678" y="4558352"/>
            <a:ext cx="6433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%-</a:t>
            </a:r>
            <a:r>
              <a:rPr lang="en-US" sz="9600" dirty="0" smtClean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0.10s</a:t>
            </a:r>
            <a:endParaRPr lang="en-US" sz="96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2980081">
            <a:off x="2140682" y="3959919"/>
            <a:ext cx="2714945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980081">
            <a:off x="1511424" y="3691442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980081">
            <a:off x="3598620" y="3738444"/>
            <a:ext cx="2137895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Format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25" y="2388359"/>
            <a:ext cx="9567949" cy="616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9678" y="4558352"/>
            <a:ext cx="6433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%-</a:t>
            </a:r>
            <a:r>
              <a:rPr lang="en-US" sz="9600" dirty="0" smtClean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0.10s</a:t>
            </a:r>
            <a:endParaRPr lang="en-US" sz="96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5225860" y="3982997"/>
            <a:ext cx="2392664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980081">
            <a:off x="2140682" y="3959919"/>
            <a:ext cx="2714945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980081">
            <a:off x="1511424" y="3691442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980081">
            <a:off x="3598620" y="3738444"/>
            <a:ext cx="2137895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11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Format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25" y="2388359"/>
            <a:ext cx="9567949" cy="616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9678" y="4558352"/>
            <a:ext cx="6433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%-</a:t>
            </a:r>
            <a:r>
              <a:rPr lang="en-US" sz="9600" dirty="0" smtClean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0.10s</a:t>
            </a:r>
            <a:endParaRPr lang="en-US" sz="96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5225860" y="3982997"/>
            <a:ext cx="2392664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6903227" y="3649245"/>
            <a:ext cx="1717717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980081">
            <a:off x="2140682" y="3959919"/>
            <a:ext cx="2714945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980081">
            <a:off x="1511424" y="3691442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980081">
            <a:off x="3598620" y="3738444"/>
            <a:ext cx="2137895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Format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25" y="2388359"/>
            <a:ext cx="9567949" cy="616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9678" y="4558352"/>
            <a:ext cx="6433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%-</a:t>
            </a:r>
            <a:r>
              <a:rPr lang="en-US" sz="9600" dirty="0" smtClean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mr-IN" sz="9600" dirty="0" smtClean="0">
                <a:latin typeface="Arial Black" charset="0"/>
                <a:ea typeface="Arial Black" charset="0"/>
                <a:cs typeface="Arial Black" charset="0"/>
              </a:rPr>
              <a:t>0.10s</a:t>
            </a:r>
            <a:endParaRPr lang="en-US" sz="96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5225860" y="3982997"/>
            <a:ext cx="2392664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6903227" y="3649245"/>
            <a:ext cx="1717717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980081">
            <a:off x="2140682" y="3959919"/>
            <a:ext cx="2714945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980081">
            <a:off x="1511424" y="3691442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980081">
            <a:off x="3598620" y="3738444"/>
            <a:ext cx="2137895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322379">
            <a:off x="7932126" y="3801366"/>
            <a:ext cx="2147948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4"/>
            <a:ext cx="12078269" cy="66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4"/>
            <a:ext cx="12078269" cy="662109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787752" y="3581991"/>
            <a:ext cx="1704557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5534" y="2233364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34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4"/>
            <a:ext cx="12078269" cy="662109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787752" y="3581991"/>
            <a:ext cx="1704557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3330552" y="3732115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5534" y="2233364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79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4"/>
            <a:ext cx="12078269" cy="662109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787752" y="3581991"/>
            <a:ext cx="1704557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3330552" y="3732115"/>
            <a:ext cx="200480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2483253" y="3849259"/>
            <a:ext cx="2239097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5534" y="2233364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14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7148" y="2602890"/>
            <a:ext cx="1704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Flags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48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Flags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3103"/>
          </a:xfrm>
        </p:spPr>
        <p:txBody>
          <a:bodyPr/>
          <a:lstStyle/>
          <a:p>
            <a:r>
              <a:rPr lang="en-US" dirty="0" smtClean="0"/>
              <a:t>     +          - report result </a:t>
            </a:r>
            <a:r>
              <a:rPr lang="en-US" dirty="0"/>
              <a:t>with a plus or minus sign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-           </a:t>
            </a:r>
            <a:r>
              <a:rPr lang="en-US" dirty="0"/>
              <a:t>- </a:t>
            </a:r>
            <a:r>
              <a:rPr lang="en-US" dirty="0" smtClean="0"/>
              <a:t>push to the left (</a:t>
            </a:r>
            <a:r>
              <a:rPr lang="en-US" dirty="0" smtClean="0">
                <a:solidFill>
                  <a:srgbClr val="FF0000"/>
                </a:solidFill>
              </a:rPr>
              <a:t>not working properly in python 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(space)     - </a:t>
            </a:r>
            <a:r>
              <a:rPr lang="en-US" dirty="0"/>
              <a:t>blank space is inserted before the value</a:t>
            </a:r>
            <a:endParaRPr lang="en-US" dirty="0" smtClean="0"/>
          </a:p>
          <a:p>
            <a:r>
              <a:rPr lang="en-US" dirty="0" smtClean="0"/>
              <a:t>     0           - left-pads </a:t>
            </a:r>
            <a:r>
              <a:rPr lang="en-US" dirty="0"/>
              <a:t>the number with zeroes (0) instead of spaces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26505" y="5868537"/>
            <a:ext cx="2527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f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printf_reference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1" y="232012"/>
            <a:ext cx="11884643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1" y="232012"/>
            <a:ext cx="11884643" cy="6197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3977920">
            <a:off x="2254143" y="2460088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977920">
            <a:off x="2092644" y="2776262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0986" y="4071285"/>
            <a:ext cx="17574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lag 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8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6079" y="2834901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47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1" y="232012"/>
            <a:ext cx="11884643" cy="6197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3977920">
            <a:off x="2281437" y="3119271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977920">
            <a:off x="2106179" y="3486846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4521" y="4768237"/>
            <a:ext cx="15906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lag 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52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1" y="232012"/>
            <a:ext cx="11884643" cy="6197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3977920">
            <a:off x="2226847" y="3703510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977920">
            <a:off x="2037940" y="4060069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1194" y="5327734"/>
            <a:ext cx="3498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lag (space)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75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1" y="232012"/>
            <a:ext cx="11884643" cy="6197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3977920">
            <a:off x="2281439" y="4379384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977920">
            <a:off x="2051589" y="4675550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9931" y="5816363"/>
            <a:ext cx="176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lag 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55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7148" y="2602890"/>
            <a:ext cx="17965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Width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10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232012"/>
            <a:ext cx="118872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232012"/>
            <a:ext cx="11887200" cy="61976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977920">
            <a:off x="3402717" y="3119272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977920">
            <a:off x="3254441" y="3449094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2782" y="4579206"/>
            <a:ext cx="2263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w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idth 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24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232012"/>
            <a:ext cx="11887200" cy="61976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977920">
            <a:off x="3430011" y="3674433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977920">
            <a:off x="3145261" y="4120197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2782" y="5192338"/>
            <a:ext cx="2263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w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idth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31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232012"/>
            <a:ext cx="11887200" cy="61976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977920">
            <a:off x="3416363" y="4370470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977920">
            <a:off x="3117965" y="4679754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2782" y="5721726"/>
            <a:ext cx="2263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w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idth 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87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7148" y="2602890"/>
            <a:ext cx="21194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Length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87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2"/>
            <a:ext cx="1202367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3103"/>
          </a:xfrm>
        </p:spPr>
        <p:txBody>
          <a:bodyPr/>
          <a:lstStyle/>
          <a:p>
            <a:r>
              <a:rPr lang="en-US" dirty="0" smtClean="0"/>
              <a:t>d</a:t>
            </a:r>
            <a:r>
              <a:rPr lang="en-US" dirty="0"/>
              <a:t> </a:t>
            </a:r>
            <a:r>
              <a:rPr lang="en-US" dirty="0" smtClean="0"/>
              <a:t>- decimal</a:t>
            </a:r>
          </a:p>
          <a:p>
            <a:r>
              <a:rPr lang="en-US" dirty="0" smtClean="0"/>
              <a:t>e - scientific notation</a:t>
            </a:r>
          </a:p>
          <a:p>
            <a:r>
              <a:rPr lang="en-US" dirty="0" smtClean="0"/>
              <a:t>g - shortest notation of %f and %e</a:t>
            </a:r>
          </a:p>
          <a:p>
            <a:r>
              <a:rPr lang="en-US" dirty="0"/>
              <a:t>f</a:t>
            </a:r>
            <a:r>
              <a:rPr lang="en-US" dirty="0" smtClean="0"/>
              <a:t> - fraction</a:t>
            </a:r>
          </a:p>
          <a:p>
            <a:r>
              <a:rPr lang="en-US" dirty="0"/>
              <a:t>s </a:t>
            </a:r>
            <a:r>
              <a:rPr lang="en-US" dirty="0" smtClean="0"/>
              <a:t>- string</a:t>
            </a:r>
          </a:p>
          <a:p>
            <a:r>
              <a:rPr lang="en-US" dirty="0" smtClean="0"/>
              <a:t>%% - percentage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6505" y="5868537"/>
            <a:ext cx="2527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f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printf_reference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2"/>
            <a:ext cx="12023678" cy="6400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977920">
            <a:off x="3349978" y="2919192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977920">
            <a:off x="3638855" y="2512034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320" y="4131498"/>
            <a:ext cx="2462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l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ength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69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2"/>
            <a:ext cx="12023678" cy="6400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977920">
            <a:off x="3349979" y="3465104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977920">
            <a:off x="3652503" y="3085240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321" y="4734206"/>
            <a:ext cx="2462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l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ength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18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2"/>
            <a:ext cx="12023678" cy="6400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977920">
            <a:off x="3349980" y="4133845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977920">
            <a:off x="3679798" y="3793128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322" y="5415642"/>
            <a:ext cx="2462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l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ength 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8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2"/>
            <a:ext cx="12023678" cy="6400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977920">
            <a:off x="3349981" y="4802587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977920">
            <a:off x="3666150" y="4474562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323" y="6097610"/>
            <a:ext cx="2462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l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ength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85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6079" y="2834901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22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2"/>
            <a:ext cx="12023678" cy="6400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977920">
            <a:off x="3895890" y="2509762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977920">
            <a:off x="3895890" y="3097440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977920">
            <a:off x="3895889" y="3778753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3977920">
            <a:off x="3895888" y="4489626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7188" y="4528117"/>
            <a:ext cx="3005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pecifier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 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34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2"/>
            <a:ext cx="12023678" cy="6400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977920">
            <a:off x="3648210" y="2816805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977920">
            <a:off x="3662120" y="3498248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977920">
            <a:off x="3646810" y="4169405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3977920">
            <a:off x="3646810" y="4840563"/>
            <a:ext cx="3282130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7188" y="4528117"/>
            <a:ext cx="3005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pecifier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 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89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7415" y="2811440"/>
            <a:ext cx="758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charset="0"/>
                <a:ea typeface="Arial Black" charset="0"/>
                <a:cs typeface="Arial Black" charset="0"/>
              </a:rPr>
              <a:t>How to </a:t>
            </a:r>
            <a:r>
              <a:rPr lang="en-US" sz="4000" b="1">
                <a:latin typeface="Arial Black" charset="0"/>
                <a:ea typeface="Arial Black" charset="0"/>
                <a:cs typeface="Arial Black" charset="0"/>
              </a:rPr>
              <a:t>push </a:t>
            </a:r>
            <a:r>
              <a:rPr lang="en-US" sz="4000" b="1" smtClean="0">
                <a:latin typeface="Arial Black" charset="0"/>
                <a:ea typeface="Arial Black" charset="0"/>
                <a:cs typeface="Arial Black" charset="0"/>
              </a:rPr>
              <a:t>Left </a:t>
            </a:r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or Right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2" y="109183"/>
            <a:ext cx="11678702" cy="64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2" y="1211660"/>
            <a:ext cx="10680886" cy="5646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5215" y="286603"/>
            <a:ext cx="5867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Push Right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(C Style)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19" y="0"/>
            <a:ext cx="8376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4" y="1183053"/>
            <a:ext cx="10871596" cy="5674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5066" y="272955"/>
            <a:ext cx="6541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-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    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Push 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Left (C Style)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3" y="1282700"/>
            <a:ext cx="11734800" cy="5575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2835" y="300250"/>
            <a:ext cx="8748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&gt;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     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Push Right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(Python Style)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9" y="1244600"/>
            <a:ext cx="11798300" cy="561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191" y="313898"/>
            <a:ext cx="8748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&lt;     Push Left (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Python Style)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0" y="2660619"/>
            <a:ext cx="11976505" cy="21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0" y="2660619"/>
            <a:ext cx="11976505" cy="215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4825" y="655092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Python Style : {:}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 Style.         : %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0" y="2660619"/>
            <a:ext cx="11976505" cy="215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5243" y="682386"/>
            <a:ext cx="6660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Python Style : .format()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 Style.         : %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0" y="2660619"/>
            <a:ext cx="11976505" cy="2153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8466" y="633605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Specifier</a:t>
            </a:r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3674318" y="1825290"/>
            <a:ext cx="1160060" cy="51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230</Words>
  <Application>Microsoft Macintosh PowerPoint</Application>
  <PresentationFormat>Widescreen</PresentationFormat>
  <Paragraphs>76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 Black</vt:lpstr>
      <vt:lpstr>Calibri</vt:lpstr>
      <vt:lpstr>Calibri Light</vt:lpstr>
      <vt:lpstr>Arial</vt:lpstr>
      <vt:lpstr>Office Theme</vt:lpstr>
      <vt:lpstr>        Python vs C  Style Printing </vt:lpstr>
      <vt:lpstr>Reference</vt:lpstr>
      <vt:lpstr>PowerPoint Presentation</vt:lpstr>
      <vt:lpstr>Specifier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Specifier</vt:lpstr>
      <vt:lpstr>Format Specifier</vt:lpstr>
      <vt:lpstr>Format Specifier</vt:lpstr>
      <vt:lpstr>Format Specifier</vt:lpstr>
      <vt:lpstr>Format Specifier</vt:lpstr>
      <vt:lpstr>Format Specifier</vt:lpstr>
      <vt:lpstr>Format Specifier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35</cp:revision>
  <dcterms:created xsi:type="dcterms:W3CDTF">2019-10-26T12:53:45Z</dcterms:created>
  <dcterms:modified xsi:type="dcterms:W3CDTF">2019-12-11T00:17:51Z</dcterms:modified>
</cp:coreProperties>
</file>