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7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41" r:id="rId17"/>
    <p:sldId id="330" r:id="rId18"/>
    <p:sldId id="333" r:id="rId19"/>
    <p:sldId id="331" r:id="rId20"/>
    <p:sldId id="332" r:id="rId21"/>
    <p:sldId id="334" r:id="rId22"/>
    <p:sldId id="335" r:id="rId23"/>
    <p:sldId id="339" r:id="rId24"/>
    <p:sldId id="340" r:id="rId25"/>
    <p:sldId id="336" r:id="rId26"/>
    <p:sldId id="338" r:id="rId27"/>
    <p:sldId id="30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SungchulLee/financial_math/tree/master/close_return_and_return_vol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python/tree/master/making_new_function_by_fixing_some_arguments" TargetMode="External"/><Relationship Id="rId5" Type="http://schemas.openxmlformats.org/officeDocument/2006/relationships/hyperlink" Target="https://youtu.be/UJOAdqSOVAI" TargetMode="External"/><Relationship Id="rId4" Type="http://schemas.openxmlformats.org/officeDocument/2006/relationships/hyperlink" Target="https://github.com/ageron/handson-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9700"/>
            <a:ext cx="12103616" cy="592746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Making New Function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by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Fixing Some Arguments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from functools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import partial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7DEDE-A3A3-1440-81A7-4606A101A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413865"/>
            <a:ext cx="1298768" cy="12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D8822D-A9BC-5C4A-8E88-079C39ACA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94" y="1153757"/>
            <a:ext cx="10342011" cy="455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0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ADA64C-9767-1940-B3D9-AA583FCF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84" y="720762"/>
            <a:ext cx="11557832" cy="5658522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2A6FAD3-CA6B-4C48-9467-6FFE359BF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5" y="443753"/>
            <a:ext cx="4127798" cy="2325981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DD1BF3A-F527-B745-8B01-0159617F6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5" y="2904565"/>
            <a:ext cx="11884061" cy="350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4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ADA64C-9767-1940-B3D9-AA583FCF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84" y="720762"/>
            <a:ext cx="11557832" cy="5658522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2A6FAD3-CA6B-4C48-9467-6FFE359BF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5" y="443753"/>
            <a:ext cx="4127798" cy="2325981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DD1BF3A-F527-B745-8B01-0159617F6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5" y="4378361"/>
            <a:ext cx="11884061" cy="203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69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ADA64C-9767-1940-B3D9-AA583FCF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84" y="720762"/>
            <a:ext cx="11557832" cy="5658522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2A6FAD3-CA6B-4C48-9467-6FFE359BF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5" y="443753"/>
            <a:ext cx="4127798" cy="2325981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DD1BF3A-F527-B745-8B01-0159617F6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5" y="5593976"/>
            <a:ext cx="11884061" cy="8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82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ADA64C-9767-1940-B3D9-AA583FCF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84" y="720762"/>
            <a:ext cx="11557832" cy="5658522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2A6FAD3-CA6B-4C48-9467-6FFE359BF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5" y="443753"/>
            <a:ext cx="4127798" cy="23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56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ADA64C-9767-1940-B3D9-AA583FCF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84" y="720762"/>
            <a:ext cx="11557832" cy="565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2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12F77-55B8-9E4A-96CA-81829C93D0F5}"/>
              </a:ext>
            </a:extLst>
          </p:cNvPr>
          <p:cNvSpPr txBox="1"/>
          <p:nvPr/>
        </p:nvSpPr>
        <p:spPr>
          <a:xfrm>
            <a:off x="4372643" y="3075057"/>
            <a:ext cx="3446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Fill Up First</a:t>
            </a:r>
          </a:p>
        </p:txBody>
      </p:sp>
    </p:spTree>
    <p:extLst>
      <p:ext uri="{BB962C8B-B14F-4D97-AF65-F5344CB8AC3E}">
        <p14:creationId xmlns:p14="http://schemas.microsoft.com/office/powerpoint/2010/main" val="276608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C8DB9C-25A1-A241-B76E-129F3880B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389" y="258184"/>
            <a:ext cx="8830973" cy="65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1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23E9C-DEDC-F94E-A279-62F5A5A11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602" y="0"/>
            <a:ext cx="9336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74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12F77-55B8-9E4A-96CA-81829C93D0F5}"/>
              </a:ext>
            </a:extLst>
          </p:cNvPr>
          <p:cNvSpPr txBox="1"/>
          <p:nvPr/>
        </p:nvSpPr>
        <p:spPr>
          <a:xfrm>
            <a:off x="4407877" y="3075057"/>
            <a:ext cx="3376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Fill Up Last</a:t>
            </a:r>
          </a:p>
        </p:txBody>
      </p:sp>
    </p:spTree>
    <p:extLst>
      <p:ext uri="{BB962C8B-B14F-4D97-AF65-F5344CB8AC3E}">
        <p14:creationId xmlns:p14="http://schemas.microsoft.com/office/powerpoint/2010/main" val="246203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15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26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161B1F-B4C1-6E47-9882-EFE469A9C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58" y="0"/>
            <a:ext cx="9216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84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911FDB-CF22-F54E-ACB9-D20C3469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11" y="75304"/>
            <a:ext cx="9305859" cy="678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53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12F77-55B8-9E4A-96CA-81829C93D0F5}"/>
              </a:ext>
            </a:extLst>
          </p:cNvPr>
          <p:cNvSpPr txBox="1"/>
          <p:nvPr/>
        </p:nvSpPr>
        <p:spPr>
          <a:xfrm>
            <a:off x="4803691" y="3075057"/>
            <a:ext cx="258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Override</a:t>
            </a:r>
          </a:p>
        </p:txBody>
      </p:sp>
    </p:spTree>
    <p:extLst>
      <p:ext uri="{BB962C8B-B14F-4D97-AF65-F5344CB8AC3E}">
        <p14:creationId xmlns:p14="http://schemas.microsoft.com/office/powerpoint/2010/main" val="3577334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6465B9-8CC7-EB4F-9740-DDE546BDC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23" y="120026"/>
            <a:ext cx="8924213" cy="66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54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12F77-55B8-9E4A-96CA-81829C93D0F5}"/>
              </a:ext>
            </a:extLst>
          </p:cNvPr>
          <p:cNvSpPr txBox="1"/>
          <p:nvPr/>
        </p:nvSpPr>
        <p:spPr>
          <a:xfrm>
            <a:off x="2186083" y="3075057"/>
            <a:ext cx="7819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Example from Autoencoder</a:t>
            </a:r>
          </a:p>
        </p:txBody>
      </p:sp>
    </p:spTree>
    <p:extLst>
      <p:ext uri="{BB962C8B-B14F-4D97-AF65-F5344CB8AC3E}">
        <p14:creationId xmlns:p14="http://schemas.microsoft.com/office/powerpoint/2010/main" val="3325058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4B3D33-EF23-834A-B359-C5991848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390" y="0"/>
            <a:ext cx="5547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37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4B3D33-EF23-834A-B359-C5991848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1139" y="1315122"/>
            <a:ext cx="11249721" cy="422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87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CD245FD-6B38-4741-8DB9-E36BEE47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81" y="1247887"/>
            <a:ext cx="10335211" cy="4346089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7C30FEE-2A99-B142-834A-EA5B05D5D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8" y="1180652"/>
            <a:ext cx="4719470" cy="9017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570F4A6-E0A6-C243-8F18-3FEB28036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11" y="3248809"/>
            <a:ext cx="11747350" cy="275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5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CD245FD-6B38-4741-8DB9-E36BEE47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81" y="1247887"/>
            <a:ext cx="10335211" cy="4346089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7C30FEE-2A99-B142-834A-EA5B05D5D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8" y="1180652"/>
            <a:ext cx="4719470" cy="9017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570F4A6-E0A6-C243-8F18-3FEB28036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11" y="4432151"/>
            <a:ext cx="11747350" cy="157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5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CD245FD-6B38-4741-8DB9-E36BEE47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81" y="1247887"/>
            <a:ext cx="10335211" cy="4346089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7C30FEE-2A99-B142-834A-EA5B05D5D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8" y="1180652"/>
            <a:ext cx="471947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8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CD245FD-6B38-4741-8DB9-E36BEE47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81" y="1247887"/>
            <a:ext cx="10335211" cy="434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4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D8822D-A9BC-5C4A-8E88-079C39ACA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94" y="1153757"/>
            <a:ext cx="10342011" cy="4550485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F441ADE-C86B-D747-9A02-819F44D7B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93" y="1153757"/>
            <a:ext cx="4292465" cy="9017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4CF43A4-A757-4542-A48B-F6957D098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1" y="3227294"/>
            <a:ext cx="11596743" cy="299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5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D8822D-A9BC-5C4A-8E88-079C39ACA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94" y="1153757"/>
            <a:ext cx="10342011" cy="4550485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F441ADE-C86B-D747-9A02-819F44D7B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93" y="1153757"/>
            <a:ext cx="4292465" cy="9017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4CF43A4-A757-4542-A48B-F6957D098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1" y="4421392"/>
            <a:ext cx="11596743" cy="179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9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D8822D-A9BC-5C4A-8E88-079C39ACA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94" y="1153757"/>
            <a:ext cx="10342011" cy="4550485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F441ADE-C86B-D747-9A02-819F44D7B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93" y="1153757"/>
            <a:ext cx="4292465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0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54</Words>
  <Application>Microsoft Macintosh PowerPoint</Application>
  <PresentationFormat>Widescreen</PresentationFormat>
  <Paragraphs>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Office Theme</vt:lpstr>
      <vt:lpstr>              Making New Function  by  Fixing Some Arguments - from functools  import partial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34</cp:revision>
  <dcterms:created xsi:type="dcterms:W3CDTF">2019-10-26T12:53:45Z</dcterms:created>
  <dcterms:modified xsi:type="dcterms:W3CDTF">2019-12-25T11:40:33Z</dcterms:modified>
</cp:coreProperties>
</file>