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83" r:id="rId5"/>
    <p:sldId id="288" r:id="rId6"/>
    <p:sldId id="296" r:id="rId7"/>
    <p:sldId id="297" r:id="rId8"/>
    <p:sldId id="287" r:id="rId9"/>
    <p:sldId id="293" r:id="rId10"/>
    <p:sldId id="298" r:id="rId11"/>
    <p:sldId id="299" r:id="rId12"/>
    <p:sldId id="300" r:id="rId13"/>
    <p:sldId id="286" r:id="rId14"/>
    <p:sldId id="294" r:id="rId15"/>
    <p:sldId id="301" r:id="rId16"/>
    <p:sldId id="302" r:id="rId17"/>
    <p:sldId id="295" r:id="rId18"/>
    <p:sldId id="303" r:id="rId19"/>
    <p:sldId id="304" r:id="rId20"/>
    <p:sldId id="305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5"/>
    <p:restoredTop sz="92993"/>
  </p:normalViewPr>
  <p:slideViewPr>
    <p:cSldViewPr snapToGrid="0" snapToObjects="1">
      <p:cViewPr varScale="1">
        <p:scale>
          <a:sx n="103" d="100"/>
          <a:sy n="103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520492/difference-between-del-remove-and-pop-on-lists/11520540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ython/tree/master/three_ways_of_deleting_list_members" TargetMode="External"/><Relationship Id="rId4" Type="http://schemas.openxmlformats.org/officeDocument/2006/relationships/hyperlink" Target="https://youtu.be/fuKJHg-IFV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520492/difference-between-del-remove-and-pop-on-lists/115205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657" y="2090551"/>
            <a:ext cx="10808413" cy="192205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Three Ways of </a:t>
            </a:r>
            <a:b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Deleting List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D3BF-1F9F-864A-8D42-C35DDF1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3" y="0"/>
            <a:ext cx="8066413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A6A75CB-7363-E74E-A460-1C603E9A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2619631"/>
            <a:ext cx="10849232" cy="4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D3BF-1F9F-864A-8D42-C35DDF1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3" y="0"/>
            <a:ext cx="8066413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A6A75CB-7363-E74E-A460-1C603E9A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5572897"/>
            <a:ext cx="10849232" cy="11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D3BF-1F9F-864A-8D42-C35DDF1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3" y="0"/>
            <a:ext cx="8066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6349"/>
            <a:ext cx="10515600" cy="191549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Pop an index item</a:t>
            </a:r>
          </a:p>
        </p:txBody>
      </p:sp>
    </p:spTree>
    <p:extLst>
      <p:ext uri="{BB962C8B-B14F-4D97-AF65-F5344CB8AC3E}">
        <p14:creationId xmlns:p14="http://schemas.microsoft.com/office/powerpoint/2010/main" val="8431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5E27E-07D4-2740-9B05-20039401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0"/>
            <a:ext cx="705612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84B1ED-9830-D64A-9222-090A669D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1952367"/>
            <a:ext cx="10849232" cy="48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5E27E-07D4-2740-9B05-20039401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0"/>
            <a:ext cx="705612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84B1ED-9830-D64A-9222-090A669D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4436076"/>
            <a:ext cx="10849232" cy="23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5E27E-07D4-2740-9B05-20039401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0"/>
            <a:ext cx="7056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620290-45CA-A646-B687-958E2934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42900"/>
            <a:ext cx="9893300" cy="6172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5411600-BA55-714D-A107-92E938C8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" y="4324865"/>
            <a:ext cx="11232292" cy="23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3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620290-45CA-A646-B687-958E2934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42900"/>
            <a:ext cx="9893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F98C5-758D-7043-9063-E0A5F5F6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21" y="0"/>
            <a:ext cx="3542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stackoverflow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02935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B06C46D-48B5-0D4E-AD79-6757FFD0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00" y="0"/>
            <a:ext cx="348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13481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59EC13-F27D-AB42-AB2F-F575F20B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130300"/>
            <a:ext cx="11938000" cy="4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A8423-64E3-834D-8215-3C265A75ADEC}"/>
              </a:ext>
            </a:extLst>
          </p:cNvPr>
          <p:cNvSpPr txBox="1"/>
          <p:nvPr/>
        </p:nvSpPr>
        <p:spPr>
          <a:xfrm>
            <a:off x="9989928" y="6364892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stackoverflow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4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6349"/>
            <a:ext cx="10515600" cy="191549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Remove first object</a:t>
            </a:r>
          </a:p>
        </p:txBody>
      </p:sp>
    </p:spTree>
    <p:extLst>
      <p:ext uri="{BB962C8B-B14F-4D97-AF65-F5344CB8AC3E}">
        <p14:creationId xmlns:p14="http://schemas.microsoft.com/office/powerpoint/2010/main" val="97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F0D98-DB6F-A847-AD97-A3595CB8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4633" y="65358"/>
            <a:ext cx="9722734" cy="672728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E2F9A2E-AABF-AE47-B39F-7337BB28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1594023"/>
            <a:ext cx="10849232" cy="5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F0D98-DB6F-A847-AD97-A3595CB8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4633" y="65358"/>
            <a:ext cx="9722734" cy="672728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E2F9A2E-AABF-AE47-B39F-7337BB28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5041557"/>
            <a:ext cx="10849232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F0D98-DB6F-A847-AD97-A3595CB8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4633" y="65358"/>
            <a:ext cx="9722734" cy="67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8621"/>
            <a:ext cx="10515600" cy="19154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Delete an index item or items</a:t>
            </a:r>
          </a:p>
        </p:txBody>
      </p:sp>
    </p:spTree>
    <p:extLst>
      <p:ext uri="{BB962C8B-B14F-4D97-AF65-F5344CB8AC3E}">
        <p14:creationId xmlns:p14="http://schemas.microsoft.com/office/powerpoint/2010/main" val="228508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D3BF-1F9F-864A-8D42-C35DDF1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3" y="0"/>
            <a:ext cx="8066413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A6A75CB-7363-E74E-A460-1C603E9A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" y="1186249"/>
            <a:ext cx="10849232" cy="55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2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43</Words>
  <Application>Microsoft Macintosh PowerPoint</Application>
  <PresentationFormat>Widescreen</PresentationFormat>
  <Paragraphs>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             Three Ways of  Deleting List Members</vt:lpstr>
      <vt:lpstr>Reference</vt:lpstr>
      <vt:lpstr>PowerPoint Presentation</vt:lpstr>
      <vt:lpstr>Remove first object</vt:lpstr>
      <vt:lpstr>PowerPoint Presentation</vt:lpstr>
      <vt:lpstr>PowerPoint Presentation</vt:lpstr>
      <vt:lpstr>PowerPoint Presentation</vt:lpstr>
      <vt:lpstr>Delete an index item or items</vt:lpstr>
      <vt:lpstr>PowerPoint Presentation</vt:lpstr>
      <vt:lpstr>PowerPoint Presentation</vt:lpstr>
      <vt:lpstr>PowerPoint Presentation</vt:lpstr>
      <vt:lpstr>PowerPoint Presentation</vt:lpstr>
      <vt:lpstr>Pop an index item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48</cp:revision>
  <dcterms:created xsi:type="dcterms:W3CDTF">2019-10-26T12:53:45Z</dcterms:created>
  <dcterms:modified xsi:type="dcterms:W3CDTF">2020-01-22T19:50:18Z</dcterms:modified>
</cp:coreProperties>
</file>