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84" r:id="rId5"/>
    <p:sldId id="593" r:id="rId6"/>
    <p:sldId id="586" r:id="rId7"/>
    <p:sldId id="596" r:id="rId8"/>
    <p:sldId id="622" r:id="rId9"/>
    <p:sldId id="623" r:id="rId10"/>
    <p:sldId id="624" r:id="rId11"/>
    <p:sldId id="597" r:id="rId12"/>
    <p:sldId id="604" r:id="rId13"/>
    <p:sldId id="605" r:id="rId14"/>
    <p:sldId id="606" r:id="rId15"/>
    <p:sldId id="607" r:id="rId16"/>
    <p:sldId id="598" r:id="rId17"/>
    <p:sldId id="592" r:id="rId18"/>
    <p:sldId id="608" r:id="rId19"/>
    <p:sldId id="609" r:id="rId20"/>
    <p:sldId id="610" r:id="rId21"/>
    <p:sldId id="611" r:id="rId22"/>
    <p:sldId id="599" r:id="rId23"/>
    <p:sldId id="613" r:id="rId24"/>
    <p:sldId id="614" r:id="rId25"/>
    <p:sldId id="612" r:id="rId26"/>
    <p:sldId id="600" r:id="rId27"/>
    <p:sldId id="615" r:id="rId28"/>
    <p:sldId id="616" r:id="rId29"/>
    <p:sldId id="617" r:id="rId30"/>
    <p:sldId id="601" r:id="rId31"/>
    <p:sldId id="618" r:id="rId32"/>
    <p:sldId id="602" r:id="rId33"/>
    <p:sldId id="619" r:id="rId34"/>
    <p:sldId id="620" r:id="rId35"/>
    <p:sldId id="603" r:id="rId36"/>
    <p:sldId id="621" r:id="rId37"/>
    <p:sldId id="3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/>
    <p:restoredTop sz="93020"/>
  </p:normalViewPr>
  <p:slideViewPr>
    <p:cSldViewPr snapToGrid="0" snapToObjects="1">
      <p:cViewPr varScale="1">
        <p:scale>
          <a:sx n="112" d="100"/>
          <a:sy n="112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9TUPpGqYTo&amp;index=2&amp;list=PL-osiE80TeTt2d9bfVyTiXJA-UTHn6WwU" TargetMode="External"/><Relationship Id="rId4" Type="http://schemas.openxmlformats.org/officeDocument/2006/relationships/hyperlink" Target="https://youtu.be/FIsBjUWwz_Y" TargetMode="External"/><Relationship Id="rId5" Type="http://schemas.openxmlformats.org/officeDocument/2006/relationships/hyperlink" Target="https://github.com/SungchulLee/python/tree/master/string_method" TargetMode="External"/><Relationship Id="rId6" Type="http://schemas.openxmlformats.org/officeDocument/2006/relationships/hyperlink" Target="https://github.com/SungchulLee/financial_math/tree/master/close_return_and_return_vol" TargetMode="Externa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68" y="1656009"/>
            <a:ext cx="11185452" cy="202445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String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57" y="0"/>
            <a:ext cx="5269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240695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How to change original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-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failed attempt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12192000" cy="41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0"/>
            <a:ext cx="12192000" cy="40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12192000" cy="41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12192000" cy="41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240695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How to change original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-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Success!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0"/>
            <a:ext cx="666017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30" y="1737360"/>
            <a:ext cx="85153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0"/>
            <a:ext cx="666017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30" y="3429000"/>
            <a:ext cx="851535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0"/>
            <a:ext cx="666017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30" y="5269230"/>
            <a:ext cx="8515350" cy="14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Corey Schafer’s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67" y="1220204"/>
            <a:ext cx="5049233" cy="46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0"/>
            <a:ext cx="6660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37825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9" y="125730"/>
            <a:ext cx="7308837" cy="6732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366010"/>
            <a:ext cx="10801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9" y="125730"/>
            <a:ext cx="7308837" cy="6732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4469130"/>
            <a:ext cx="10801350" cy="2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9" y="125730"/>
            <a:ext cx="7308837" cy="67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37825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901700"/>
            <a:ext cx="11595100" cy="504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537460"/>
            <a:ext cx="12077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901700"/>
            <a:ext cx="11595100" cy="504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309110"/>
            <a:ext cx="120777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901700"/>
            <a:ext cx="11595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37825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join and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String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0500"/>
            <a:ext cx="8521700" cy="393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10172700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0500"/>
            <a:ext cx="85217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1023440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1634490"/>
            <a:ext cx="11167110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1023440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3406140"/>
            <a:ext cx="11167110" cy="3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1023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435100"/>
            <a:ext cx="8204200" cy="397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3519170"/>
            <a:ext cx="9749790" cy="24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435100"/>
            <a:ext cx="8204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12192000" cy="32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23840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lower, upper, capitalize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,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and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1" y="514350"/>
            <a:ext cx="11594794" cy="59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57" y="0"/>
            <a:ext cx="526956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0" y="1680210"/>
            <a:ext cx="8081010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57" y="0"/>
            <a:ext cx="526956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0" y="3360420"/>
            <a:ext cx="8081010" cy="3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57" y="0"/>
            <a:ext cx="526956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0" y="5189220"/>
            <a:ext cx="8081010" cy="15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11</Words>
  <Application>Microsoft Macintosh PowerPoint</Application>
  <PresentationFormat>Widescreen</PresentationFormat>
  <Paragraphs>18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 Black</vt:lpstr>
      <vt:lpstr>Calibri</vt:lpstr>
      <vt:lpstr>Calibri Light</vt:lpstr>
      <vt:lpstr>Arial</vt:lpstr>
      <vt:lpstr>Office Theme</vt:lpstr>
      <vt:lpstr>            String Methods</vt:lpstr>
      <vt:lpstr>Reference</vt:lpstr>
      <vt:lpstr>          String Methods</vt:lpstr>
      <vt:lpstr>PowerPoint Presentation</vt:lpstr>
      <vt:lpstr>           lower, upper, capitalize,  and replace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How to change original -  failed attempt</vt:lpstr>
      <vt:lpstr>PowerPoint Presentation</vt:lpstr>
      <vt:lpstr>PowerPoint Presentation</vt:lpstr>
      <vt:lpstr>PowerPoint Presentation</vt:lpstr>
      <vt:lpstr>PowerPoint Presentation</vt:lpstr>
      <vt:lpstr>           How to change original -  Success!</vt:lpstr>
      <vt:lpstr>PowerPoint Presentation</vt:lpstr>
      <vt:lpstr>PowerPoint Presentation</vt:lpstr>
      <vt:lpstr>PowerPoint Presentation</vt:lpstr>
      <vt:lpstr>PowerPoint Presentation</vt:lpstr>
      <vt:lpstr>          count</vt:lpstr>
      <vt:lpstr>PowerPoint Presentation</vt:lpstr>
      <vt:lpstr>PowerPoint Presentation</vt:lpstr>
      <vt:lpstr>PowerPoint Presentation</vt:lpstr>
      <vt:lpstr>          find</vt:lpstr>
      <vt:lpstr>PowerPoint Presentation</vt:lpstr>
      <vt:lpstr>PowerPoint Presentation</vt:lpstr>
      <vt:lpstr>PowerPoint Presentation</vt:lpstr>
      <vt:lpstr>          join and split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135</cp:revision>
  <dcterms:created xsi:type="dcterms:W3CDTF">2019-10-26T12:53:45Z</dcterms:created>
  <dcterms:modified xsi:type="dcterms:W3CDTF">2020-01-18T18:39:00Z</dcterms:modified>
</cp:coreProperties>
</file>