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437" r:id="rId6"/>
    <p:sldId id="430" r:id="rId7"/>
    <p:sldId id="439" r:id="rId8"/>
    <p:sldId id="431" r:id="rId9"/>
    <p:sldId id="440" r:id="rId10"/>
    <p:sldId id="438" r:id="rId11"/>
    <p:sldId id="432" r:id="rId12"/>
    <p:sldId id="441" r:id="rId13"/>
    <p:sldId id="442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0" d="100"/>
          <a:sy n="100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list=PLQVvvaa0QuDe8XSftW-RAxdo6OmaeL85M&amp;v=5GzVNi0oTxQ&amp;feature=emb_logo" TargetMode="External"/><Relationship Id="rId4" Type="http://schemas.openxmlformats.org/officeDocument/2006/relationships/hyperlink" Target="https://youtu.be/7R1FnC9kV-Y" TargetMode="External"/><Relationship Id="rId5" Type="http://schemas.openxmlformats.org/officeDocument/2006/relationships/hyperlink" Target="https://github.com/SungchulLee/python/tree/master/url_open" TargetMode="External"/><Relationship Id="rId6" Type="http://schemas.openxmlformats.org/officeDocument/2006/relationships/hyperlink" Target="https://github.com/SungchulLee/financial_math/tree/master/close_return_and_return_vol" TargetMode="Externa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programming.net/urllib-tutorial-python-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879" y="2790687"/>
            <a:ext cx="8951843" cy="9442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Opening URL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543" y="2628900"/>
            <a:ext cx="6708913" cy="10829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Fool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0"/>
            <a:ext cx="1118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0"/>
            <a:ext cx="9942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595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sentdex’s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Blog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</a:t>
            </a: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97" y="1690688"/>
            <a:ext cx="3847475" cy="39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543" y="2628900"/>
            <a:ext cx="6708913" cy="10829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Open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543" y="2628900"/>
            <a:ext cx="6708913" cy="10829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Ask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1446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0"/>
            <a:ext cx="12192000" cy="2559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60700"/>
            <a:ext cx="11925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1446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0"/>
            <a:ext cx="12192000" cy="25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7900"/>
            <a:ext cx="121793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1896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700"/>
            <a:ext cx="12179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7900"/>
            <a:ext cx="121793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18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Arial</vt:lpstr>
      <vt:lpstr>Office Theme</vt:lpstr>
      <vt:lpstr>              Opening URL</vt:lpstr>
      <vt:lpstr>Reference</vt:lpstr>
      <vt:lpstr>              Open Google</vt:lpstr>
      <vt:lpstr>PowerPoint Presentation</vt:lpstr>
      <vt:lpstr>              Ask Google</vt:lpstr>
      <vt:lpstr>PowerPoint Presentation</vt:lpstr>
      <vt:lpstr>PowerPoint Presentation</vt:lpstr>
      <vt:lpstr>PowerPoint Presentation</vt:lpstr>
      <vt:lpstr>PowerPoint Presentation</vt:lpstr>
      <vt:lpstr>              Fool Google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83</cp:revision>
  <dcterms:created xsi:type="dcterms:W3CDTF">2019-10-26T12:53:45Z</dcterms:created>
  <dcterms:modified xsi:type="dcterms:W3CDTF">2020-01-05T22:50:50Z</dcterms:modified>
</cp:coreProperties>
</file>