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97" r:id="rId3"/>
    <p:sldId id="364" r:id="rId4"/>
    <p:sldId id="593" r:id="rId5"/>
    <p:sldId id="584" r:id="rId6"/>
    <p:sldId id="626" r:id="rId7"/>
    <p:sldId id="625" r:id="rId8"/>
    <p:sldId id="646" r:id="rId9"/>
    <p:sldId id="586" r:id="rId10"/>
    <p:sldId id="627" r:id="rId11"/>
    <p:sldId id="628" r:id="rId12"/>
    <p:sldId id="624" r:id="rId13"/>
    <p:sldId id="629" r:id="rId14"/>
    <p:sldId id="633" r:id="rId15"/>
    <p:sldId id="635" r:id="rId16"/>
    <p:sldId id="630" r:id="rId17"/>
    <p:sldId id="634" r:id="rId18"/>
    <p:sldId id="636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92993"/>
  </p:normalViewPr>
  <p:slideViewPr>
    <p:cSldViewPr snapToGrid="0" snapToObjects="1">
      <p:cViewPr varScale="1">
        <p:scale>
          <a:sx n="113" d="100"/>
          <a:sy n="113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www.youtube.com/watch?v=bD05uGo_sVI&amp;list=PL-osiE80TeTt2d9bfVyTiXJA-UTHn6WwU&amp;index=28" TargetMode="External"/><Relationship Id="rId7" Type="http://schemas.openxmlformats.org/officeDocument/2006/relationships/hyperlink" Target="https://github.com/SungchulLee/python/tree/master/generators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vBa5gUaGnE" TargetMode="External"/><Relationship Id="rId5" Type="http://schemas.openxmlformats.org/officeDocument/2006/relationships/hyperlink" Target="https://github.com/fabianp/memory_profiler#ipython-integration" TargetMode="External"/><Relationship Id="rId4" Type="http://schemas.openxmlformats.org/officeDocument/2006/relationships/hyperlink" Target="https://github.com/CoreyMSchafer/code_snippets/tree/master/Generators" TargetMode="Externa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68" y="1656009"/>
            <a:ext cx="11185452" cy="192628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Generator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203F62-B2DF-7D4A-9A07-EB7E3888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664" y="0"/>
            <a:ext cx="863821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100AEA-3C9A-F546-836B-A905E9653B6A}"/>
              </a:ext>
            </a:extLst>
          </p:cNvPr>
          <p:cNvSpPr txBox="1"/>
          <p:nvPr/>
        </p:nvSpPr>
        <p:spPr>
          <a:xfrm>
            <a:off x="76200" y="119743"/>
            <a:ext cx="28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Generator is iterable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E2AAD-3E7E-684F-A24A-112400D57CF8}"/>
              </a:ext>
            </a:extLst>
          </p:cNvPr>
          <p:cNvSpPr txBox="1"/>
          <p:nvPr/>
        </p:nvSpPr>
        <p:spPr>
          <a:xfrm>
            <a:off x="76199" y="2209800"/>
            <a:ext cx="268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Now this generator 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is empty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3F3343-A5E2-094A-9C53-C2F1FC8B8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13613"/>
            <a:ext cx="12115801" cy="46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8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203F62-B2DF-7D4A-9A07-EB7E38889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664" y="0"/>
            <a:ext cx="863821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100AEA-3C9A-F546-836B-A905E9653B6A}"/>
              </a:ext>
            </a:extLst>
          </p:cNvPr>
          <p:cNvSpPr txBox="1"/>
          <p:nvPr/>
        </p:nvSpPr>
        <p:spPr>
          <a:xfrm>
            <a:off x="76200" y="119743"/>
            <a:ext cx="280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Generator is iterable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E2AAD-3E7E-684F-A24A-112400D57CF8}"/>
              </a:ext>
            </a:extLst>
          </p:cNvPr>
          <p:cNvSpPr txBox="1"/>
          <p:nvPr/>
        </p:nvSpPr>
        <p:spPr>
          <a:xfrm>
            <a:off x="76199" y="2209800"/>
            <a:ext cx="2681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Now this generator 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is empty</a:t>
            </a:r>
          </a:p>
        </p:txBody>
      </p:sp>
    </p:spTree>
    <p:extLst>
      <p:ext uri="{BB962C8B-B14F-4D97-AF65-F5344CB8AC3E}">
        <p14:creationId xmlns:p14="http://schemas.microsoft.com/office/powerpoint/2010/main" val="282300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08BD62-335A-E04E-AF97-470DC81A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96" y="149902"/>
            <a:ext cx="8990104" cy="6220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72B323-D3C3-1440-8C1C-8FB48956B8EB}"/>
              </a:ext>
            </a:extLst>
          </p:cNvPr>
          <p:cNvSpPr txBox="1"/>
          <p:nvPr/>
        </p:nvSpPr>
        <p:spPr>
          <a:xfrm>
            <a:off x="176400" y="366010"/>
            <a:ext cx="2717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This new generator </a:t>
            </a:r>
          </a:p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is not empty</a:t>
            </a:r>
          </a:p>
        </p:txBody>
      </p:sp>
    </p:spTree>
    <p:extLst>
      <p:ext uri="{BB962C8B-B14F-4D97-AF65-F5344CB8AC3E}">
        <p14:creationId xmlns:p14="http://schemas.microsoft.com/office/powerpoint/2010/main" val="124860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149037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List Comprehension</a:t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and </a:t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Generator Comprehension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685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6A65C6-A6F3-FF48-9C59-7212E347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696" y="935102"/>
            <a:ext cx="8419248" cy="4987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73EBE-ED7A-4C4C-9758-D00AD5EEDC9D}"/>
              </a:ext>
            </a:extLst>
          </p:cNvPr>
          <p:cNvSpPr txBox="1"/>
          <p:nvPr/>
        </p:nvSpPr>
        <p:spPr>
          <a:xfrm>
            <a:off x="0" y="1034143"/>
            <a:ext cx="27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List Comprehension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FE6DB-E5B4-5A4A-BAF7-8AEE5169A6B4}"/>
              </a:ext>
            </a:extLst>
          </p:cNvPr>
          <p:cNvSpPr txBox="1"/>
          <p:nvPr/>
        </p:nvSpPr>
        <p:spPr>
          <a:xfrm>
            <a:off x="0" y="3717595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Generator Comprehension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93232AB-773A-5847-A961-B63F1EC25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2766"/>
            <a:ext cx="12192000" cy="32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6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6A65C6-A6F3-FF48-9C59-7212E347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696" y="935102"/>
            <a:ext cx="8419248" cy="4987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73EBE-ED7A-4C4C-9758-D00AD5EEDC9D}"/>
              </a:ext>
            </a:extLst>
          </p:cNvPr>
          <p:cNvSpPr txBox="1"/>
          <p:nvPr/>
        </p:nvSpPr>
        <p:spPr>
          <a:xfrm>
            <a:off x="0" y="1034143"/>
            <a:ext cx="27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List Comprehension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FE6DB-E5B4-5A4A-BAF7-8AEE5169A6B4}"/>
              </a:ext>
            </a:extLst>
          </p:cNvPr>
          <p:cNvSpPr txBox="1"/>
          <p:nvPr/>
        </p:nvSpPr>
        <p:spPr>
          <a:xfrm>
            <a:off x="0" y="3717595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Generator Comprehension</a:t>
            </a:r>
          </a:p>
        </p:txBody>
      </p:sp>
    </p:spTree>
    <p:extLst>
      <p:ext uri="{BB962C8B-B14F-4D97-AF65-F5344CB8AC3E}">
        <p14:creationId xmlns:p14="http://schemas.microsoft.com/office/powerpoint/2010/main" val="358905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149037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Both List and Generator</a:t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are</a:t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iterable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8957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5F8191-60B8-6141-90C5-F4AC3840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00" y="0"/>
            <a:ext cx="5261546" cy="667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C6B5C-B9D5-0448-9B3D-0BAA1527FD9D}"/>
              </a:ext>
            </a:extLst>
          </p:cNvPr>
          <p:cNvSpPr txBox="1"/>
          <p:nvPr/>
        </p:nvSpPr>
        <p:spPr>
          <a:xfrm>
            <a:off x="799607" y="174172"/>
            <a:ext cx="27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List Comprehension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61F02-C99D-9A44-9611-5C7AB5FD84B2}"/>
              </a:ext>
            </a:extLst>
          </p:cNvPr>
          <p:cNvSpPr txBox="1"/>
          <p:nvPr/>
        </p:nvSpPr>
        <p:spPr>
          <a:xfrm>
            <a:off x="799607" y="3565195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Generator Comprehension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2C93CC4-04DD-A94B-AF2F-ED410235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1" y="3428999"/>
            <a:ext cx="11201399" cy="33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0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5F8191-60B8-6141-90C5-F4AC3840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500" y="0"/>
            <a:ext cx="5261546" cy="6674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C6B5C-B9D5-0448-9B3D-0BAA1527FD9D}"/>
              </a:ext>
            </a:extLst>
          </p:cNvPr>
          <p:cNvSpPr txBox="1"/>
          <p:nvPr/>
        </p:nvSpPr>
        <p:spPr>
          <a:xfrm>
            <a:off x="799607" y="174172"/>
            <a:ext cx="27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List Comprehension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61F02-C99D-9A44-9611-5C7AB5FD84B2}"/>
              </a:ext>
            </a:extLst>
          </p:cNvPr>
          <p:cNvSpPr txBox="1"/>
          <p:nvPr/>
        </p:nvSpPr>
        <p:spPr>
          <a:xfrm>
            <a:off x="799607" y="3565195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</a:rPr>
              <a:t>Generator Comprehension</a:t>
            </a:r>
          </a:p>
        </p:txBody>
      </p:sp>
    </p:spTree>
    <p:extLst>
      <p:ext uri="{BB962C8B-B14F-4D97-AF65-F5344CB8AC3E}">
        <p14:creationId xmlns:p14="http://schemas.microsoft.com/office/powerpoint/2010/main" val="415095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Corey Schafer’s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</a:rPr>
              <a:t> and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github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67" y="1220204"/>
            <a:ext cx="5049233" cy="46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6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869" y="2439366"/>
            <a:ext cx="7817473" cy="2676919"/>
          </a:xfrm>
        </p:spPr>
        <p:txBody>
          <a:bodyPr>
            <a:normAutofit fontScale="90000"/>
          </a:bodyPr>
          <a:lstStyle/>
          <a:p>
            <a:pPr algn="l"/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Task</a:t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Given </a:t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[1,2,3,4,5]</a:t>
            </a: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Produce [1**2,2**2,3**2,4**2,5**2]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126177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11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5560C1-B6CF-FE41-8D21-B2E43088B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37" y="337457"/>
            <a:ext cx="9204249" cy="61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126177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3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126177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E5F897-B26D-2A48-81AF-2E79363FB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6" y="1382486"/>
            <a:ext cx="11831284" cy="41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0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731" y="2439366"/>
            <a:ext cx="9715500" cy="126177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E5F897-B26D-2A48-81AF-2E79363FB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6" y="1382486"/>
            <a:ext cx="11831284" cy="4103914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D595D045-030A-3245-B4A2-2F7692E428E6}"/>
              </a:ext>
            </a:extLst>
          </p:cNvPr>
          <p:cNvSpPr/>
          <p:nvPr/>
        </p:nvSpPr>
        <p:spPr>
          <a:xfrm rot="3874138">
            <a:off x="3575959" y="474977"/>
            <a:ext cx="533400" cy="2743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2FA2C-944F-994E-BBA7-2DA5E7B69681}"/>
              </a:ext>
            </a:extLst>
          </p:cNvPr>
          <p:cNvSpPr txBox="1"/>
          <p:nvPr/>
        </p:nvSpPr>
        <p:spPr>
          <a:xfrm>
            <a:off x="5195884" y="644189"/>
            <a:ext cx="4414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86009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4C227E-06ED-F643-BDBD-E59AC75D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2774"/>
            <a:ext cx="12192000" cy="14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1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175</Words>
  <Application>Microsoft Macintosh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            Generator</vt:lpstr>
      <vt:lpstr>Reference</vt:lpstr>
      <vt:lpstr>          Task  Given  [1,2,3,4,5]  Produce [1**2,2**2,3**2,4**2,5**2]</vt:lpstr>
      <vt:lpstr>           List</vt:lpstr>
      <vt:lpstr>PowerPoint Presentation</vt:lpstr>
      <vt:lpstr>          Generator</vt:lpstr>
      <vt:lpstr>         </vt:lpstr>
      <vt:lpstr>         </vt:lpstr>
      <vt:lpstr>PowerPoint Presentation</vt:lpstr>
      <vt:lpstr>PowerPoint Presentation</vt:lpstr>
      <vt:lpstr>PowerPoint Presentation</vt:lpstr>
      <vt:lpstr>PowerPoint Presentation</vt:lpstr>
      <vt:lpstr>          List Comprehension and  Generator Comprehension</vt:lpstr>
      <vt:lpstr>PowerPoint Presentation</vt:lpstr>
      <vt:lpstr>PowerPoint Presentation</vt:lpstr>
      <vt:lpstr>          Both List and Generator are iterable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145</cp:revision>
  <dcterms:created xsi:type="dcterms:W3CDTF">2019-10-26T12:53:45Z</dcterms:created>
  <dcterms:modified xsi:type="dcterms:W3CDTF">2020-01-24T19:43:12Z</dcterms:modified>
</cp:coreProperties>
</file>