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7" r:id="rId3"/>
    <p:sldId id="369" r:id="rId4"/>
    <p:sldId id="370" r:id="rId5"/>
    <p:sldId id="371" r:id="rId6"/>
    <p:sldId id="341" r:id="rId7"/>
    <p:sldId id="330" r:id="rId8"/>
    <p:sldId id="349" r:id="rId9"/>
    <p:sldId id="346" r:id="rId10"/>
    <p:sldId id="350" r:id="rId11"/>
    <p:sldId id="351" r:id="rId12"/>
    <p:sldId id="347" r:id="rId13"/>
    <p:sldId id="342" r:id="rId14"/>
    <p:sldId id="348" r:id="rId15"/>
    <p:sldId id="352" r:id="rId16"/>
    <p:sldId id="355" r:id="rId17"/>
    <p:sldId id="353" r:id="rId18"/>
    <p:sldId id="343" r:id="rId19"/>
    <p:sldId id="354" r:id="rId20"/>
    <p:sldId id="344" r:id="rId21"/>
    <p:sldId id="356" r:id="rId22"/>
    <p:sldId id="345" r:id="rId23"/>
    <p:sldId id="357" r:id="rId24"/>
    <p:sldId id="366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python/tree/master/dictionary_for_loop" TargetMode="External"/><Relationship Id="rId2" Type="http://schemas.openxmlformats.org/officeDocument/2006/relationships/hyperlink" Target="https://youtu.be/s5RD5ViQBA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4" y="2700169"/>
            <a:ext cx="12015232" cy="94667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Dict for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7DEDE-A3A3-1440-81A7-4606A101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D8147-7EEE-D54A-8678-F7CBA1AE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741"/>
            <a:ext cx="12192000" cy="393251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6B2396-21C5-9D43-B90E-8ABEF29A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4875"/>
            <a:ext cx="12113111" cy="21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D8147-7EEE-D54A-8678-F7CBA1AE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741"/>
            <a:ext cx="12192000" cy="39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44889-ABBC-A644-A81D-318953B2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" y="742278"/>
            <a:ext cx="11772630" cy="54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3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242655" y="3075057"/>
            <a:ext cx="5706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Iteration over items</a:t>
            </a:r>
          </a:p>
        </p:txBody>
      </p:sp>
    </p:spTree>
    <p:extLst>
      <p:ext uri="{BB962C8B-B14F-4D97-AF65-F5344CB8AC3E}">
        <p14:creationId xmlns:p14="http://schemas.microsoft.com/office/powerpoint/2010/main" val="225394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C00C59-ED09-8747-A447-12A6703E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5" y="2302136"/>
            <a:ext cx="11822534" cy="22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25E1E-E058-3E43-8959-487C34C1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7" y="236667"/>
            <a:ext cx="8445531" cy="650278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5A18B3-60B3-5B45-BC7B-123095EB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7" y="3581101"/>
            <a:ext cx="9993854" cy="30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25E1E-E058-3E43-8959-487C34C1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7" y="236667"/>
            <a:ext cx="8445531" cy="65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CC1282-20DE-3C4A-9096-624D3329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" y="1140311"/>
            <a:ext cx="11848279" cy="4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380449" y="3075057"/>
            <a:ext cx="5431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Iteration over keys</a:t>
            </a:r>
          </a:p>
        </p:txBody>
      </p:sp>
    </p:spTree>
    <p:extLst>
      <p:ext uri="{BB962C8B-B14F-4D97-AF65-F5344CB8AC3E}">
        <p14:creationId xmlns:p14="http://schemas.microsoft.com/office/powerpoint/2010/main" val="259047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EED968-4542-3A47-BDD0-12904D33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" y="742277"/>
            <a:ext cx="11697700" cy="5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26492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115216" y="3075057"/>
            <a:ext cx="596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Iteration over values</a:t>
            </a:r>
          </a:p>
        </p:txBody>
      </p:sp>
    </p:spTree>
    <p:extLst>
      <p:ext uri="{BB962C8B-B14F-4D97-AF65-F5344CB8AC3E}">
        <p14:creationId xmlns:p14="http://schemas.microsoft.com/office/powerpoint/2010/main" val="277836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3AF98D-EBEF-AC40-9547-2B766DD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" y="871369"/>
            <a:ext cx="11865512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4793400" y="3075057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601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37150-C11E-2641-A32A-6AD6ACC4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32" y="37423"/>
            <a:ext cx="3517750" cy="679007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E94AC07-309E-5B46-9198-826BBC98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49299"/>
            <a:ext cx="9194800" cy="60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37150-C11E-2641-A32A-6AD6ACC4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32" y="37423"/>
            <a:ext cx="3517750" cy="67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6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D806D-B4D6-D54C-ACD7-1E881028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77799"/>
            <a:ext cx="5515008" cy="65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7CE231-84D7-6240-A17B-E748FC0E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2" y="1079500"/>
            <a:ext cx="11769056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EBA9990A-5D87-6A4E-9901-6ACA1066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703"/>
            <a:ext cx="12192000" cy="47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1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newspaper&#10;&#10;Description automatically generated">
            <a:extLst>
              <a:ext uri="{FF2B5EF4-FFF2-40B4-BE49-F238E27FC236}">
                <a16:creationId xmlns:a16="http://schemas.microsoft.com/office/drawing/2014/main" id="{0BB41F4E-CE62-BD44-96B8-E0FCE519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00"/>
            <a:ext cx="1219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2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newspaper&#10;&#10;Description automatically generated">
            <a:extLst>
              <a:ext uri="{FF2B5EF4-FFF2-40B4-BE49-F238E27FC236}">
                <a16:creationId xmlns:a16="http://schemas.microsoft.com/office/drawing/2014/main" id="{F0E1910E-B69E-1D4C-B4B4-347D443C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000"/>
            <a:ext cx="12192000" cy="51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9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1912419" y="1228397"/>
            <a:ext cx="83671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Task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Given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{‘cat’: 20, ‘dog’: 10, ‘horse’: 5}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Return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{20: ‘cat’, 10: ‘dog’, 5: ‘horse’}</a:t>
            </a:r>
          </a:p>
        </p:txBody>
      </p:sp>
      <p:pic>
        <p:nvPicPr>
          <p:cNvPr id="5" name="Picture 4" descr="A picture containing hill, white&#10;&#10;Description automatically generated">
            <a:extLst>
              <a:ext uri="{FF2B5EF4-FFF2-40B4-BE49-F238E27FC236}">
                <a16:creationId xmlns:a16="http://schemas.microsoft.com/office/drawing/2014/main" id="{424B0649-6B97-C54D-8738-EF668015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" y="2269864"/>
            <a:ext cx="10359613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7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newspaper&#10;&#10;Description automatically generated">
            <a:extLst>
              <a:ext uri="{FF2B5EF4-FFF2-40B4-BE49-F238E27FC236}">
                <a16:creationId xmlns:a16="http://schemas.microsoft.com/office/drawing/2014/main" id="{2C775CA1-DA20-344D-A1C6-53592CA1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000"/>
            <a:ext cx="12192000" cy="5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8522562D-CBF1-2341-AD13-9948DACD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18" y="0"/>
            <a:ext cx="9137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1912419" y="1228397"/>
            <a:ext cx="83671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Task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Given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{‘cat’: 20, ‘dog’: 10, ‘horse’: 5}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Return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{20: ‘cat’, 10: ‘dog’, 5: ‘horse’}</a:t>
            </a:r>
          </a:p>
        </p:txBody>
      </p:sp>
      <p:pic>
        <p:nvPicPr>
          <p:cNvPr id="5" name="Picture 4" descr="A picture containing hill, white&#10;&#10;Description automatically generated">
            <a:extLst>
              <a:ext uri="{FF2B5EF4-FFF2-40B4-BE49-F238E27FC236}">
                <a16:creationId xmlns:a16="http://schemas.microsoft.com/office/drawing/2014/main" id="{424B0649-6B97-C54D-8738-EF668015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" y="4077148"/>
            <a:ext cx="10359613" cy="19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1912419" y="1228397"/>
            <a:ext cx="83671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Task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Given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{‘cat’: 20, ‘dog’: 10, ‘horse’: 5}</a:t>
            </a:r>
          </a:p>
          <a:p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Return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{20: ‘cat’, 10: ‘dog’, 5: ‘horse’}</a:t>
            </a:r>
          </a:p>
        </p:txBody>
      </p:sp>
    </p:spTree>
    <p:extLst>
      <p:ext uri="{BB962C8B-B14F-4D97-AF65-F5344CB8AC3E}">
        <p14:creationId xmlns:p14="http://schemas.microsoft.com/office/powerpoint/2010/main" val="29814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455854" y="3075057"/>
            <a:ext cx="528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Iteration over Dict</a:t>
            </a:r>
          </a:p>
        </p:txBody>
      </p:sp>
    </p:spTree>
    <p:extLst>
      <p:ext uri="{BB962C8B-B14F-4D97-AF65-F5344CB8AC3E}">
        <p14:creationId xmlns:p14="http://schemas.microsoft.com/office/powerpoint/2010/main" val="27660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D9FAC-AED9-A74C-9AF9-A270229A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5" y="516367"/>
            <a:ext cx="11251979" cy="585216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9D13312-F613-AE45-BF11-3298CB35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2" y="2946400"/>
            <a:ext cx="11887200" cy="35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D9FAC-AED9-A74C-9AF9-A270229A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5" y="516367"/>
            <a:ext cx="1125197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D8147-7EEE-D54A-8678-F7CBA1AE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741"/>
            <a:ext cx="12192000" cy="393251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6B2396-21C5-9D43-B90E-8ABEF29A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72311"/>
            <a:ext cx="12113111" cy="30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140</Words>
  <Application>Microsoft Macintosh PowerPoint</Application>
  <PresentationFormat>Widescreen</PresentationFormat>
  <Paragraphs>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              Dict for loop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40</cp:revision>
  <dcterms:created xsi:type="dcterms:W3CDTF">2019-10-26T12:53:45Z</dcterms:created>
  <dcterms:modified xsi:type="dcterms:W3CDTF">2020-01-27T21:55:33Z</dcterms:modified>
</cp:coreProperties>
</file>