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97" r:id="rId3"/>
    <p:sldId id="364" r:id="rId4"/>
    <p:sldId id="570" r:id="rId5"/>
    <p:sldId id="352" r:id="rId6"/>
    <p:sldId id="539" r:id="rId7"/>
    <p:sldId id="557" r:id="rId8"/>
    <p:sldId id="565" r:id="rId9"/>
    <p:sldId id="558" r:id="rId10"/>
    <p:sldId id="566" r:id="rId11"/>
    <p:sldId id="559" r:id="rId12"/>
    <p:sldId id="567" r:id="rId13"/>
    <p:sldId id="560" r:id="rId14"/>
    <p:sldId id="568" r:id="rId15"/>
    <p:sldId id="561" r:id="rId16"/>
    <p:sldId id="569" r:id="rId17"/>
    <p:sldId id="562" r:id="rId18"/>
    <p:sldId id="563" r:id="rId19"/>
    <p:sldId id="564" r:id="rId20"/>
    <p:sldId id="30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/>
    <p:restoredTop sz="92993"/>
  </p:normalViewPr>
  <p:slideViewPr>
    <p:cSldViewPr snapToGrid="0" snapToObjects="1">
      <p:cViewPr varScale="1">
        <p:scale>
          <a:sx n="119" d="100"/>
          <a:sy n="119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4wT-55GqkM" TargetMode="External"/><Relationship Id="rId2" Type="http://schemas.openxmlformats.org/officeDocument/2006/relationships/hyperlink" Target="https://hub.packtpub.com/five-kinds-python-functions-python-34-edition/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ngchulLee/financial_math/tree/master/close_return_and_return_vol" TargetMode="External"/><Relationship Id="rId5" Type="http://schemas.openxmlformats.org/officeDocument/2006/relationships/hyperlink" Target="https://github.com/SungchulLee/python/tree/master/what_is_callable" TargetMode="External"/><Relationship Id="rId4" Type="http://schemas.openxmlformats.org/officeDocument/2006/relationships/hyperlink" Target="https://youtu.be/BKxQwKrx-1w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9324" y="2418930"/>
            <a:ext cx="8951843" cy="1357423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altLang="ko-KR" sz="6700">
                <a:latin typeface="Arial Black" charset="0"/>
                <a:ea typeface="Arial Black" charset="0"/>
                <a:cs typeface="Arial Black" charset="0"/>
              </a:rPr>
              <a:t>What is Callable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413865"/>
            <a:ext cx="1298768" cy="128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527" y="2576945"/>
            <a:ext cx="9939647" cy="938151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Higher-order function</a:t>
            </a:r>
            <a:endParaRPr lang="en-US" sz="6700" dirty="0"/>
          </a:p>
        </p:txBody>
      </p:sp>
    </p:spTree>
    <p:extLst>
      <p:ext uri="{BB962C8B-B14F-4D97-AF65-F5344CB8AC3E}">
        <p14:creationId xmlns:p14="http://schemas.microsoft.com/office/powerpoint/2010/main" val="2025985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1206500"/>
            <a:ext cx="68072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08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1703" y="2576945"/>
            <a:ext cx="7817473" cy="938151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Class</a:t>
            </a:r>
            <a:endParaRPr lang="en-US" sz="6700" dirty="0"/>
          </a:p>
        </p:txBody>
      </p:sp>
    </p:spTree>
    <p:extLst>
      <p:ext uri="{BB962C8B-B14F-4D97-AF65-F5344CB8AC3E}">
        <p14:creationId xmlns:p14="http://schemas.microsoft.com/office/powerpoint/2010/main" val="1498321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498600"/>
            <a:ext cx="63119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77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1703" y="2576945"/>
            <a:ext cx="7817473" cy="938151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Method</a:t>
            </a:r>
            <a:endParaRPr lang="en-US" sz="6700" dirty="0"/>
          </a:p>
        </p:txBody>
      </p:sp>
    </p:spTree>
    <p:extLst>
      <p:ext uri="{BB962C8B-B14F-4D97-AF65-F5344CB8AC3E}">
        <p14:creationId xmlns:p14="http://schemas.microsoft.com/office/powerpoint/2010/main" val="1406281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1066800"/>
            <a:ext cx="102235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44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6701" y="1413163"/>
            <a:ext cx="7817473" cy="33488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600" b="1" dirty="0"/>
              <a:t> </a:t>
            </a:r>
            <a:r>
              <a:rPr lang="en-US" sz="6700" b="1" dirty="0">
                <a:latin typeface="Arial Black" charset="0"/>
                <a:ea typeface="Arial Black" charset="0"/>
                <a:cs typeface="Arial Black" charset="0"/>
              </a:rPr>
              <a:t>Instance constructed by class </a:t>
            </a:r>
            <a:br>
              <a:rPr lang="en-US" sz="6700" b="1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b="1" dirty="0">
                <a:latin typeface="Arial Black" charset="0"/>
                <a:ea typeface="Arial Black" charset="0"/>
                <a:cs typeface="Arial Black" charset="0"/>
              </a:rPr>
              <a:t>with call method</a:t>
            </a:r>
            <a:endParaRPr lang="en-US" sz="6700" dirty="0"/>
          </a:p>
        </p:txBody>
      </p:sp>
    </p:spTree>
    <p:extLst>
      <p:ext uri="{BB962C8B-B14F-4D97-AF65-F5344CB8AC3E}">
        <p14:creationId xmlns:p14="http://schemas.microsoft.com/office/powerpoint/2010/main" val="666836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77800"/>
            <a:ext cx="107569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03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00" y="914400"/>
            <a:ext cx="6375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2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660400"/>
            <a:ext cx="111633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6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Steven Lott’s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2"/>
              </a:rPr>
              <a:t>Blog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 and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3"/>
              </a:rPr>
              <a:t>Youtube 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2033162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138" y="641268"/>
            <a:ext cx="11412187" cy="4678877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A callable </a:t>
            </a: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>is </a:t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>an object </a:t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>which 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can call data </a:t>
            </a: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>and </a:t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>do 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something with </a:t>
            </a: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>it </a:t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>like 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a function do</a:t>
            </a: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>. </a:t>
            </a:r>
            <a:endParaRPr lang="en-US" sz="67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Callable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Function</a:t>
            </a:r>
          </a:p>
          <a:p>
            <a:endParaRPr lang="en-US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Lambda</a:t>
            </a:r>
          </a:p>
          <a:p>
            <a:endParaRPr lang="en-US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Higher-order function</a:t>
            </a:r>
          </a:p>
          <a:p>
            <a:endParaRPr lang="en-US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Class</a:t>
            </a:r>
          </a:p>
          <a:p>
            <a:endParaRPr lang="en-US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Method</a:t>
            </a:r>
          </a:p>
          <a:p>
            <a:endParaRPr lang="en-US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b="1" dirty="0">
                <a:latin typeface="Arial Black" charset="0"/>
                <a:ea typeface="Arial Black" charset="0"/>
                <a:cs typeface="Arial Black" charset="0"/>
              </a:rPr>
              <a:t>Instance constructed by class with call method</a:t>
            </a:r>
          </a:p>
          <a:p>
            <a:endParaRPr lang="en-US" b="1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b="1" dirty="0">
                <a:latin typeface="Arial Black" charset="0"/>
                <a:ea typeface="Arial Black" charset="0"/>
                <a:cs typeface="Arial Black" charset="0"/>
              </a:rPr>
              <a:t>And more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29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939800"/>
            <a:ext cx="107950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1703" y="2576945"/>
            <a:ext cx="7817473" cy="938151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Function</a:t>
            </a:r>
            <a:endParaRPr lang="en-US" sz="6700" dirty="0"/>
          </a:p>
        </p:txBody>
      </p:sp>
    </p:spTree>
    <p:extLst>
      <p:ext uri="{BB962C8B-B14F-4D97-AF65-F5344CB8AC3E}">
        <p14:creationId xmlns:p14="http://schemas.microsoft.com/office/powerpoint/2010/main" val="1897012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1612900"/>
            <a:ext cx="44831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4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1703" y="2576945"/>
            <a:ext cx="7817473" cy="938151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Lambda</a:t>
            </a:r>
            <a:endParaRPr lang="en-US" sz="6700" dirty="0"/>
          </a:p>
        </p:txBody>
      </p:sp>
    </p:spTree>
    <p:extLst>
      <p:ext uri="{BB962C8B-B14F-4D97-AF65-F5344CB8AC3E}">
        <p14:creationId xmlns:p14="http://schemas.microsoft.com/office/powerpoint/2010/main" val="1567606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714500"/>
            <a:ext cx="54737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41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</TotalTime>
  <Words>155</Words>
  <Application>Microsoft Macintosh PowerPoint</Application>
  <PresentationFormat>Widescreen</PresentationFormat>
  <Paragraphs>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Office Theme</vt:lpstr>
      <vt:lpstr>              What is Callable</vt:lpstr>
      <vt:lpstr>Reference</vt:lpstr>
      <vt:lpstr>           A callable is  an object  which can call data and  do something with it  like a function do. </vt:lpstr>
      <vt:lpstr>Callable</vt:lpstr>
      <vt:lpstr>PowerPoint Presentation</vt:lpstr>
      <vt:lpstr>          Function</vt:lpstr>
      <vt:lpstr>PowerPoint Presentation</vt:lpstr>
      <vt:lpstr>          Lambda</vt:lpstr>
      <vt:lpstr>PowerPoint Presentation</vt:lpstr>
      <vt:lpstr>          Higher-order function</vt:lpstr>
      <vt:lpstr>PowerPoint Presentation</vt:lpstr>
      <vt:lpstr>          Class</vt:lpstr>
      <vt:lpstr>PowerPoint Presentation</vt:lpstr>
      <vt:lpstr>          Method</vt:lpstr>
      <vt:lpstr>PowerPoint Presentation</vt:lpstr>
      <vt:lpstr>           Instance constructed by class  with call method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114</cp:revision>
  <dcterms:created xsi:type="dcterms:W3CDTF">2019-10-26T12:53:45Z</dcterms:created>
  <dcterms:modified xsi:type="dcterms:W3CDTF">2020-01-22T19:48:00Z</dcterms:modified>
</cp:coreProperties>
</file>