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9" r:id="rId4"/>
    <p:sldId id="265" r:id="rId5"/>
    <p:sldId id="268" r:id="rId6"/>
    <p:sldId id="267" r:id="rId7"/>
    <p:sldId id="269" r:id="rId8"/>
    <p:sldId id="270" r:id="rId9"/>
    <p:sldId id="272" r:id="rId10"/>
    <p:sldId id="278" r:id="rId11"/>
    <p:sldId id="279" r:id="rId12"/>
    <p:sldId id="287" r:id="rId13"/>
    <p:sldId id="288" r:id="rId14"/>
    <p:sldId id="285" r:id="rId15"/>
    <p:sldId id="286" r:id="rId16"/>
    <p:sldId id="266" r:id="rId17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g0ncd1fb/HB1jm0q66nH4YmWKx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ebastian Peterson" userId="5489fd04d760e84a" providerId="LiveId" clId="{2F3B11D3-2C18-4CE7-9796-C45217F2CE03}"/>
    <pc:docChg chg="undo redo custSel addSld delSld modSld sldOrd">
      <pc:chgData name="Sebastian Peterson" userId="5489fd04d760e84a" providerId="LiveId" clId="{2F3B11D3-2C18-4CE7-9796-C45217F2CE03}" dt="2024-11-30T20:32:23.458" v="7777"/>
      <pc:docMkLst>
        <pc:docMk/>
      </pc:docMkLst>
      <pc:sldChg chg="modSp mod">
        <pc:chgData name="Sebastian Peterson" userId="5489fd04d760e84a" providerId="LiveId" clId="{2F3B11D3-2C18-4CE7-9796-C45217F2CE03}" dt="2024-11-28T07:02:20.335" v="52" actId="403"/>
        <pc:sldMkLst>
          <pc:docMk/>
          <pc:sldMk cId="0" sldId="256"/>
        </pc:sldMkLst>
        <pc:spChg chg="mod">
          <ac:chgData name="Sebastian Peterson" userId="5489fd04d760e84a" providerId="LiveId" clId="{2F3B11D3-2C18-4CE7-9796-C45217F2CE03}" dt="2024-11-28T07:01:43.845" v="42" actId="20577"/>
          <ac:spMkLst>
            <pc:docMk/>
            <pc:sldMk cId="0" sldId="256"/>
            <ac:spMk id="106" creationId="{00000000-0000-0000-0000-000000000000}"/>
          </ac:spMkLst>
        </pc:spChg>
        <pc:spChg chg="mod">
          <ac:chgData name="Sebastian Peterson" userId="5489fd04d760e84a" providerId="LiveId" clId="{2F3B11D3-2C18-4CE7-9796-C45217F2CE03}" dt="2024-11-28T07:02:13.954" v="50" actId="20577"/>
          <ac:spMkLst>
            <pc:docMk/>
            <pc:sldMk cId="0" sldId="256"/>
            <ac:spMk id="107" creationId="{00000000-0000-0000-0000-000000000000}"/>
          </ac:spMkLst>
        </pc:spChg>
        <pc:spChg chg="mod">
          <ac:chgData name="Sebastian Peterson" userId="5489fd04d760e84a" providerId="LiveId" clId="{2F3B11D3-2C18-4CE7-9796-C45217F2CE03}" dt="2024-11-28T07:02:20.335" v="52" actId="403"/>
          <ac:spMkLst>
            <pc:docMk/>
            <pc:sldMk cId="0" sldId="256"/>
            <ac:spMk id="108" creationId="{00000000-0000-0000-0000-000000000000}"/>
          </ac:spMkLst>
        </pc:spChg>
      </pc:sldChg>
      <pc:sldChg chg="modSp mod ord">
        <pc:chgData name="Sebastian Peterson" userId="5489fd04d760e84a" providerId="LiveId" clId="{2F3B11D3-2C18-4CE7-9796-C45217F2CE03}" dt="2024-11-28T08:33:43.696" v="4141" actId="14100"/>
        <pc:sldMkLst>
          <pc:docMk/>
          <pc:sldMk cId="0" sldId="257"/>
        </pc:sldMkLst>
        <pc:spChg chg="mod">
          <ac:chgData name="Sebastian Peterson" userId="5489fd04d760e84a" providerId="LiveId" clId="{2F3B11D3-2C18-4CE7-9796-C45217F2CE03}" dt="2024-11-28T08:16:21.775" v="3741" actId="403"/>
          <ac:spMkLst>
            <pc:docMk/>
            <pc:sldMk cId="0" sldId="257"/>
            <ac:spMk id="114" creationId="{00000000-0000-0000-0000-000000000000}"/>
          </ac:spMkLst>
        </pc:spChg>
        <pc:spChg chg="mod">
          <ac:chgData name="Sebastian Peterson" userId="5489fd04d760e84a" providerId="LiveId" clId="{2F3B11D3-2C18-4CE7-9796-C45217F2CE03}" dt="2024-11-28T08:33:43.696" v="4141" actId="14100"/>
          <ac:spMkLst>
            <pc:docMk/>
            <pc:sldMk cId="0" sldId="257"/>
            <ac:spMk id="115" creationId="{00000000-0000-0000-0000-000000000000}"/>
          </ac:spMkLst>
        </pc:spChg>
        <pc:picChg chg="mod">
          <ac:chgData name="Sebastian Peterson" userId="5489fd04d760e84a" providerId="LiveId" clId="{2F3B11D3-2C18-4CE7-9796-C45217F2CE03}" dt="2024-11-28T08:33:26.859" v="4139" actId="1076"/>
          <ac:picMkLst>
            <pc:docMk/>
            <pc:sldMk cId="0" sldId="257"/>
            <ac:picMk id="116" creationId="{00000000-0000-0000-0000-000000000000}"/>
          </ac:picMkLst>
        </pc:picChg>
      </pc:sldChg>
      <pc:sldChg chg="del">
        <pc:chgData name="Sebastian Peterson" userId="5489fd04d760e84a" providerId="LiveId" clId="{2F3B11D3-2C18-4CE7-9796-C45217F2CE03}" dt="2024-11-28T07:02:45.703" v="53" actId="47"/>
        <pc:sldMkLst>
          <pc:docMk/>
          <pc:sldMk cId="0" sldId="258"/>
        </pc:sldMkLst>
      </pc:sldChg>
      <pc:sldChg chg="addSp delSp mod">
        <pc:chgData name="Sebastian Peterson" userId="5489fd04d760e84a" providerId="LiveId" clId="{2F3B11D3-2C18-4CE7-9796-C45217F2CE03}" dt="2024-11-28T07:06:19.426" v="158" actId="478"/>
        <pc:sldMkLst>
          <pc:docMk/>
          <pc:sldMk cId="0" sldId="259"/>
        </pc:sldMkLst>
        <pc:spChg chg="add del">
          <ac:chgData name="Sebastian Peterson" userId="5489fd04d760e84a" providerId="LiveId" clId="{2F3B11D3-2C18-4CE7-9796-C45217F2CE03}" dt="2024-11-28T07:06:19.426" v="158" actId="478"/>
          <ac:spMkLst>
            <pc:docMk/>
            <pc:sldMk cId="0" sldId="259"/>
            <ac:spMk id="143" creationId="{00000000-0000-0000-0000-000000000000}"/>
          </ac:spMkLst>
        </pc:spChg>
      </pc:sldChg>
      <pc:sldChg chg="modSp del mod">
        <pc:chgData name="Sebastian Peterson" userId="5489fd04d760e84a" providerId="LiveId" clId="{2F3B11D3-2C18-4CE7-9796-C45217F2CE03}" dt="2024-11-28T08:22:13.829" v="3999" actId="2696"/>
        <pc:sldMkLst>
          <pc:docMk/>
          <pc:sldMk cId="0" sldId="260"/>
        </pc:sldMkLst>
      </pc:sldChg>
      <pc:sldChg chg="del">
        <pc:chgData name="Sebastian Peterson" userId="5489fd04d760e84a" providerId="LiveId" clId="{2F3B11D3-2C18-4CE7-9796-C45217F2CE03}" dt="2024-11-28T08:22:13.829" v="3999" actId="2696"/>
        <pc:sldMkLst>
          <pc:docMk/>
          <pc:sldMk cId="0" sldId="261"/>
        </pc:sldMkLst>
      </pc:sldChg>
      <pc:sldChg chg="del">
        <pc:chgData name="Sebastian Peterson" userId="5489fd04d760e84a" providerId="LiveId" clId="{2F3B11D3-2C18-4CE7-9796-C45217F2CE03}" dt="2024-11-28T08:22:13.829" v="3999" actId="2696"/>
        <pc:sldMkLst>
          <pc:docMk/>
          <pc:sldMk cId="0" sldId="262"/>
        </pc:sldMkLst>
      </pc:sldChg>
      <pc:sldChg chg="del">
        <pc:chgData name="Sebastian Peterson" userId="5489fd04d760e84a" providerId="LiveId" clId="{2F3B11D3-2C18-4CE7-9796-C45217F2CE03}" dt="2024-11-28T08:22:13.829" v="3999" actId="2696"/>
        <pc:sldMkLst>
          <pc:docMk/>
          <pc:sldMk cId="0" sldId="263"/>
        </pc:sldMkLst>
      </pc:sldChg>
      <pc:sldChg chg="del">
        <pc:chgData name="Sebastian Peterson" userId="5489fd04d760e84a" providerId="LiveId" clId="{2F3B11D3-2C18-4CE7-9796-C45217F2CE03}" dt="2024-11-28T08:22:13.829" v="3999" actId="2696"/>
        <pc:sldMkLst>
          <pc:docMk/>
          <pc:sldMk cId="0" sldId="264"/>
        </pc:sldMkLst>
      </pc:sldChg>
      <pc:sldChg chg="addSp delSp modSp add mod ord">
        <pc:chgData name="Sebastian Peterson" userId="5489fd04d760e84a" providerId="LiveId" clId="{2F3B11D3-2C18-4CE7-9796-C45217F2CE03}" dt="2024-11-28T08:06:40.597" v="3547" actId="20577"/>
        <pc:sldMkLst>
          <pc:docMk/>
          <pc:sldMk cId="3960421294" sldId="265"/>
        </pc:sldMkLst>
        <pc:spChg chg="add mod">
          <ac:chgData name="Sebastian Peterson" userId="5489fd04d760e84a" providerId="LiveId" clId="{2F3B11D3-2C18-4CE7-9796-C45217F2CE03}" dt="2024-11-28T07:20:23.711" v="1246" actId="14100"/>
          <ac:spMkLst>
            <pc:docMk/>
            <pc:sldMk cId="3960421294" sldId="265"/>
            <ac:spMk id="2" creationId="{D33B2E3E-05B3-483A-C9D3-6C171EF825B0}"/>
          </ac:spMkLst>
        </pc:spChg>
        <pc:spChg chg="mod">
          <ac:chgData name="Sebastian Peterson" userId="5489fd04d760e84a" providerId="LiveId" clId="{2F3B11D3-2C18-4CE7-9796-C45217F2CE03}" dt="2024-11-28T08:06:40.597" v="3547" actId="20577"/>
          <ac:spMkLst>
            <pc:docMk/>
            <pc:sldMk cId="3960421294" sldId="265"/>
            <ac:spMk id="144" creationId="{F2356581-C32D-8D49-0E07-4E27475B3B75}"/>
          </ac:spMkLst>
        </pc:spChg>
        <pc:spChg chg="mod">
          <ac:chgData name="Sebastian Peterson" userId="5489fd04d760e84a" providerId="LiveId" clId="{2F3B11D3-2C18-4CE7-9796-C45217F2CE03}" dt="2024-11-28T07:22:00.600" v="1370" actId="20577"/>
          <ac:spMkLst>
            <pc:docMk/>
            <pc:sldMk cId="3960421294" sldId="265"/>
            <ac:spMk id="145" creationId="{10411451-572F-23EE-1A4B-936AC2FB5AD5}"/>
          </ac:spMkLst>
        </pc:spChg>
      </pc:sldChg>
      <pc:sldChg chg="addSp delSp modSp add mod ord">
        <pc:chgData name="Sebastian Peterson" userId="5489fd04d760e84a" providerId="LiveId" clId="{2F3B11D3-2C18-4CE7-9796-C45217F2CE03}" dt="2024-11-28T08:22:03.654" v="3998" actId="20577"/>
        <pc:sldMkLst>
          <pc:docMk/>
          <pc:sldMk cId="43602433" sldId="266"/>
        </pc:sldMkLst>
        <pc:spChg chg="add mod">
          <ac:chgData name="Sebastian Peterson" userId="5489fd04d760e84a" providerId="LiveId" clId="{2F3B11D3-2C18-4CE7-9796-C45217F2CE03}" dt="2024-11-28T08:22:03.654" v="3998" actId="20577"/>
          <ac:spMkLst>
            <pc:docMk/>
            <pc:sldMk cId="43602433" sldId="266"/>
            <ac:spMk id="6" creationId="{619FE808-78E9-81D8-300A-E71C3427230D}"/>
          </ac:spMkLst>
        </pc:spChg>
      </pc:sldChg>
      <pc:sldChg chg="addSp delSp modSp add mod">
        <pc:chgData name="Sebastian Peterson" userId="5489fd04d760e84a" providerId="LiveId" clId="{2F3B11D3-2C18-4CE7-9796-C45217F2CE03}" dt="2024-11-28T08:12:57.459" v="3699" actId="14100"/>
        <pc:sldMkLst>
          <pc:docMk/>
          <pc:sldMk cId="3666755278" sldId="267"/>
        </pc:sldMkLst>
        <pc:spChg chg="mod">
          <ac:chgData name="Sebastian Peterson" userId="5489fd04d760e84a" providerId="LiveId" clId="{2F3B11D3-2C18-4CE7-9796-C45217F2CE03}" dt="2024-11-28T08:04:00.217" v="3533" actId="20577"/>
          <ac:spMkLst>
            <pc:docMk/>
            <pc:sldMk cId="3666755278" sldId="267"/>
            <ac:spMk id="144" creationId="{7C796181-EF7F-20EF-4676-E78C88AE9C24}"/>
          </ac:spMkLst>
        </pc:spChg>
        <pc:spChg chg="mod">
          <ac:chgData name="Sebastian Peterson" userId="5489fd04d760e84a" providerId="LiveId" clId="{2F3B11D3-2C18-4CE7-9796-C45217F2CE03}" dt="2024-11-28T07:24:50.869" v="1535" actId="20577"/>
          <ac:spMkLst>
            <pc:docMk/>
            <pc:sldMk cId="3666755278" sldId="267"/>
            <ac:spMk id="145" creationId="{7F8DC812-51DE-FA11-3F84-4BE582E18F6F}"/>
          </ac:spMkLst>
        </pc:spChg>
        <pc:picChg chg="add mod">
          <ac:chgData name="Sebastian Peterson" userId="5489fd04d760e84a" providerId="LiveId" clId="{2F3B11D3-2C18-4CE7-9796-C45217F2CE03}" dt="2024-11-28T08:12:57.459" v="3699" actId="14100"/>
          <ac:picMkLst>
            <pc:docMk/>
            <pc:sldMk cId="3666755278" sldId="267"/>
            <ac:picMk id="16" creationId="{79E36AED-3A29-9AAD-9F1B-C245872A71B5}"/>
          </ac:picMkLst>
        </pc:picChg>
      </pc:sldChg>
      <pc:sldChg chg="modSp add mod ord">
        <pc:chgData name="Sebastian Peterson" userId="5489fd04d760e84a" providerId="LiveId" clId="{2F3B11D3-2C18-4CE7-9796-C45217F2CE03}" dt="2024-11-28T08:03:05.647" v="3512"/>
        <pc:sldMkLst>
          <pc:docMk/>
          <pc:sldMk cId="962943606" sldId="268"/>
        </pc:sldMkLst>
        <pc:spChg chg="mod">
          <ac:chgData name="Sebastian Peterson" userId="5489fd04d760e84a" providerId="LiveId" clId="{2F3B11D3-2C18-4CE7-9796-C45217F2CE03}" dt="2024-11-28T08:02:13.418" v="3464" actId="113"/>
          <ac:spMkLst>
            <pc:docMk/>
            <pc:sldMk cId="962943606" sldId="268"/>
            <ac:spMk id="2" creationId="{CC385E5D-C6DB-CCAB-8235-78DA1A9F736D}"/>
          </ac:spMkLst>
        </pc:spChg>
      </pc:sldChg>
      <pc:sldChg chg="modSp add mod">
        <pc:chgData name="Sebastian Peterson" userId="5489fd04d760e84a" providerId="LiveId" clId="{2F3B11D3-2C18-4CE7-9796-C45217F2CE03}" dt="2024-11-29T08:04:31.156" v="4338" actId="20577"/>
        <pc:sldMkLst>
          <pc:docMk/>
          <pc:sldMk cId="65930947" sldId="269"/>
        </pc:sldMkLst>
        <pc:spChg chg="mod">
          <ac:chgData name="Sebastian Peterson" userId="5489fd04d760e84a" providerId="LiveId" clId="{2F3B11D3-2C18-4CE7-9796-C45217F2CE03}" dt="2024-11-29T08:04:31.156" v="4338" actId="20577"/>
          <ac:spMkLst>
            <pc:docMk/>
            <pc:sldMk cId="65930947" sldId="269"/>
            <ac:spMk id="2" creationId="{740ABE6F-85A9-93DD-E2D2-D498AD40DCAA}"/>
          </ac:spMkLst>
        </pc:spChg>
        <pc:spChg chg="mod">
          <ac:chgData name="Sebastian Peterson" userId="5489fd04d760e84a" providerId="LiveId" clId="{2F3B11D3-2C18-4CE7-9796-C45217F2CE03}" dt="2024-11-28T07:50:05.779" v="2908" actId="20577"/>
          <ac:spMkLst>
            <pc:docMk/>
            <pc:sldMk cId="65930947" sldId="269"/>
            <ac:spMk id="144" creationId="{84B1497E-912A-2195-05C1-B86C17E542E6}"/>
          </ac:spMkLst>
        </pc:spChg>
        <pc:spChg chg="mod">
          <ac:chgData name="Sebastian Peterson" userId="5489fd04d760e84a" providerId="LiveId" clId="{2F3B11D3-2C18-4CE7-9796-C45217F2CE03}" dt="2024-11-28T07:50:25.941" v="2944" actId="20577"/>
          <ac:spMkLst>
            <pc:docMk/>
            <pc:sldMk cId="65930947" sldId="269"/>
            <ac:spMk id="145" creationId="{E3CAA29C-AB96-E41A-CC21-7B56D27A9955}"/>
          </ac:spMkLst>
        </pc:spChg>
      </pc:sldChg>
      <pc:sldChg chg="add del">
        <pc:chgData name="Sebastian Peterson" userId="5489fd04d760e84a" providerId="LiveId" clId="{2F3B11D3-2C18-4CE7-9796-C45217F2CE03}" dt="2024-11-28T07:47:16.391" v="2687" actId="2890"/>
        <pc:sldMkLst>
          <pc:docMk/>
          <pc:sldMk cId="3963825908" sldId="269"/>
        </pc:sldMkLst>
      </pc:sldChg>
      <pc:sldChg chg="addSp delSp modSp add mod ord">
        <pc:chgData name="Sebastian Peterson" userId="5489fd04d760e84a" providerId="LiveId" clId="{2F3B11D3-2C18-4CE7-9796-C45217F2CE03}" dt="2024-11-28T08:13:18.723" v="3703"/>
        <pc:sldMkLst>
          <pc:docMk/>
          <pc:sldMk cId="2196867264" sldId="270"/>
        </pc:sldMkLst>
        <pc:spChg chg="mod">
          <ac:chgData name="Sebastian Peterson" userId="5489fd04d760e84a" providerId="LiveId" clId="{2F3B11D3-2C18-4CE7-9796-C45217F2CE03}" dt="2024-11-28T08:03:34.694" v="3528" actId="20577"/>
          <ac:spMkLst>
            <pc:docMk/>
            <pc:sldMk cId="2196867264" sldId="270"/>
            <ac:spMk id="144" creationId="{ED877C95-381F-E3B2-0764-0E6974B13C0A}"/>
          </ac:spMkLst>
        </pc:spChg>
        <pc:picChg chg="add mod">
          <ac:chgData name="Sebastian Peterson" userId="5489fd04d760e84a" providerId="LiveId" clId="{2F3B11D3-2C18-4CE7-9796-C45217F2CE03}" dt="2024-11-28T08:13:11.894" v="3701" actId="1076"/>
          <ac:picMkLst>
            <pc:docMk/>
            <pc:sldMk cId="2196867264" sldId="270"/>
            <ac:picMk id="6" creationId="{1169DBBF-C570-06D8-6022-86E74DAB220D}"/>
          </ac:picMkLst>
        </pc:picChg>
      </pc:sldChg>
      <pc:sldChg chg="new del ord">
        <pc:chgData name="Sebastian Peterson" userId="5489fd04d760e84a" providerId="LiveId" clId="{2F3B11D3-2C18-4CE7-9796-C45217F2CE03}" dt="2024-11-28T08:18:22.916" v="3781" actId="2696"/>
        <pc:sldMkLst>
          <pc:docMk/>
          <pc:sldMk cId="2765320321" sldId="271"/>
        </pc:sldMkLst>
      </pc:sldChg>
      <pc:sldChg chg="addSp delSp modSp new mod ord">
        <pc:chgData name="Sebastian Peterson" userId="5489fd04d760e84a" providerId="LiveId" clId="{2F3B11D3-2C18-4CE7-9796-C45217F2CE03}" dt="2024-11-28T08:18:11.525" v="3780" actId="1076"/>
        <pc:sldMkLst>
          <pc:docMk/>
          <pc:sldMk cId="3385470414" sldId="272"/>
        </pc:sldMkLst>
        <pc:spChg chg="add mod">
          <ac:chgData name="Sebastian Peterson" userId="5489fd04d760e84a" providerId="LiveId" clId="{2F3B11D3-2C18-4CE7-9796-C45217F2CE03}" dt="2024-11-28T08:18:11.525" v="3780" actId="1076"/>
          <ac:spMkLst>
            <pc:docMk/>
            <pc:sldMk cId="3385470414" sldId="272"/>
            <ac:spMk id="4" creationId="{B162339B-94E1-8692-3274-A969A4BB2235}"/>
          </ac:spMkLst>
        </pc:spChg>
      </pc:sldChg>
      <pc:sldChg chg="modSp add del mod ord">
        <pc:chgData name="Sebastian Peterson" userId="5489fd04d760e84a" providerId="LiveId" clId="{2F3B11D3-2C18-4CE7-9796-C45217F2CE03}" dt="2024-11-29T08:13:30.941" v="5492" actId="2696"/>
        <pc:sldMkLst>
          <pc:docMk/>
          <pc:sldMk cId="799414831" sldId="273"/>
        </pc:sldMkLst>
        <pc:spChg chg="mod">
          <ac:chgData name="Sebastian Peterson" userId="5489fd04d760e84a" providerId="LiveId" clId="{2F3B11D3-2C18-4CE7-9796-C45217F2CE03}" dt="2024-11-29T08:04:44.143" v="4343" actId="15"/>
          <ac:spMkLst>
            <pc:docMk/>
            <pc:sldMk cId="799414831" sldId="273"/>
            <ac:spMk id="2" creationId="{AF6C2FD5-0D15-FA0A-CC09-7D8CD3AF2978}"/>
          </ac:spMkLst>
        </pc:spChg>
      </pc:sldChg>
      <pc:sldChg chg="addSp modSp add del mod modAnim">
        <pc:chgData name="Sebastian Peterson" userId="5489fd04d760e84a" providerId="LiveId" clId="{2F3B11D3-2C18-4CE7-9796-C45217F2CE03}" dt="2024-11-29T08:23:22.762" v="5697" actId="2696"/>
        <pc:sldMkLst>
          <pc:docMk/>
          <pc:sldMk cId="485018787" sldId="274"/>
        </pc:sldMkLst>
        <pc:spChg chg="mod">
          <ac:chgData name="Sebastian Peterson" userId="5489fd04d760e84a" providerId="LiveId" clId="{2F3B11D3-2C18-4CE7-9796-C45217F2CE03}" dt="2024-11-29T08:20:24.706" v="5656" actId="5793"/>
          <ac:spMkLst>
            <pc:docMk/>
            <pc:sldMk cId="485018787" sldId="274"/>
            <ac:spMk id="2" creationId="{36A01B2B-F803-4A03-52E6-571A3A091EA4}"/>
          </ac:spMkLst>
        </pc:spChg>
        <pc:picChg chg="add mod">
          <ac:chgData name="Sebastian Peterson" userId="5489fd04d760e84a" providerId="LiveId" clId="{2F3B11D3-2C18-4CE7-9796-C45217F2CE03}" dt="2024-11-29T08:21:24.840" v="5660" actId="1076"/>
          <ac:picMkLst>
            <pc:docMk/>
            <pc:sldMk cId="485018787" sldId="274"/>
            <ac:picMk id="4" creationId="{35C5634A-0F74-E117-F7D1-EB9C5E58392C}"/>
          </ac:picMkLst>
        </pc:picChg>
      </pc:sldChg>
      <pc:sldChg chg="modSp add del mod">
        <pc:chgData name="Sebastian Peterson" userId="5489fd04d760e84a" providerId="LiveId" clId="{2F3B11D3-2C18-4CE7-9796-C45217F2CE03}" dt="2024-11-30T20:25:13.930" v="7774" actId="2696"/>
        <pc:sldMkLst>
          <pc:docMk/>
          <pc:sldMk cId="2831907867" sldId="275"/>
        </pc:sldMkLst>
      </pc:sldChg>
      <pc:sldChg chg="modSp add del mod">
        <pc:chgData name="Sebastian Peterson" userId="5489fd04d760e84a" providerId="LiveId" clId="{2F3B11D3-2C18-4CE7-9796-C45217F2CE03}" dt="2024-11-30T20:25:04.763" v="7773" actId="2696"/>
        <pc:sldMkLst>
          <pc:docMk/>
          <pc:sldMk cId="1743456352" sldId="276"/>
        </pc:sldMkLst>
        <pc:spChg chg="mod">
          <ac:chgData name="Sebastian Peterson" userId="5489fd04d760e84a" providerId="LiveId" clId="{2F3B11D3-2C18-4CE7-9796-C45217F2CE03}" dt="2024-11-29T08:28:26.307" v="5717" actId="5793"/>
          <ac:spMkLst>
            <pc:docMk/>
            <pc:sldMk cId="1743456352" sldId="276"/>
            <ac:spMk id="2" creationId="{0E91130F-041F-BB33-B41D-77442F0ABAE5}"/>
          </ac:spMkLst>
        </pc:spChg>
      </pc:sldChg>
      <pc:sldChg chg="addSp modSp add del mod ord">
        <pc:chgData name="Sebastian Peterson" userId="5489fd04d760e84a" providerId="LiveId" clId="{2F3B11D3-2C18-4CE7-9796-C45217F2CE03}" dt="2024-11-29T08:34:27.862" v="5983" actId="2696"/>
        <pc:sldMkLst>
          <pc:docMk/>
          <pc:sldMk cId="3917973311" sldId="277"/>
        </pc:sldMkLst>
        <pc:spChg chg="mod">
          <ac:chgData name="Sebastian Peterson" userId="5489fd04d760e84a" providerId="LiveId" clId="{2F3B11D3-2C18-4CE7-9796-C45217F2CE03}" dt="2024-11-29T08:29:01.882" v="5721"/>
          <ac:spMkLst>
            <pc:docMk/>
            <pc:sldMk cId="3917973311" sldId="277"/>
            <ac:spMk id="2" creationId="{8BB1E4BC-5608-E21D-665C-E0B3CAA90738}"/>
          </ac:spMkLst>
        </pc:spChg>
        <pc:picChg chg="add mod">
          <ac:chgData name="Sebastian Peterson" userId="5489fd04d760e84a" providerId="LiveId" clId="{2F3B11D3-2C18-4CE7-9796-C45217F2CE03}" dt="2024-11-29T08:29:17.558" v="5724" actId="1076"/>
          <ac:picMkLst>
            <pc:docMk/>
            <pc:sldMk cId="3917973311" sldId="277"/>
            <ac:picMk id="3" creationId="{453E0B71-AEF4-3D78-8AA2-972702DFBC52}"/>
          </ac:picMkLst>
        </pc:picChg>
      </pc:sldChg>
      <pc:sldChg chg="modSp add mod ord modAnim">
        <pc:chgData name="Sebastian Peterson" userId="5489fd04d760e84a" providerId="LiveId" clId="{2F3B11D3-2C18-4CE7-9796-C45217F2CE03}" dt="2024-11-30T20:20:55.637" v="7745" actId="179"/>
        <pc:sldMkLst>
          <pc:docMk/>
          <pc:sldMk cId="421057537" sldId="278"/>
        </pc:sldMkLst>
        <pc:spChg chg="mod">
          <ac:chgData name="Sebastian Peterson" userId="5489fd04d760e84a" providerId="LiveId" clId="{2F3B11D3-2C18-4CE7-9796-C45217F2CE03}" dt="2024-11-30T20:20:55.637" v="7745" actId="179"/>
          <ac:spMkLst>
            <pc:docMk/>
            <pc:sldMk cId="421057537" sldId="278"/>
            <ac:spMk id="2" creationId="{09DB3B56-0A72-0B43-CDB0-A67B1EF616E5}"/>
          </ac:spMkLst>
        </pc:spChg>
        <pc:spChg chg="mod">
          <ac:chgData name="Sebastian Peterson" userId="5489fd04d760e84a" providerId="LiveId" clId="{2F3B11D3-2C18-4CE7-9796-C45217F2CE03}" dt="2024-11-29T08:04:57.001" v="4347"/>
          <ac:spMkLst>
            <pc:docMk/>
            <pc:sldMk cId="421057537" sldId="278"/>
            <ac:spMk id="144" creationId="{63877C97-83F2-E7C8-3FAE-BF22E89ADA60}"/>
          </ac:spMkLst>
        </pc:spChg>
        <pc:spChg chg="mod">
          <ac:chgData name="Sebastian Peterson" userId="5489fd04d760e84a" providerId="LiveId" clId="{2F3B11D3-2C18-4CE7-9796-C45217F2CE03}" dt="2024-11-29T08:05:04.682" v="4348"/>
          <ac:spMkLst>
            <pc:docMk/>
            <pc:sldMk cId="421057537" sldId="278"/>
            <ac:spMk id="145" creationId="{D228BCD8-AE3A-6948-069E-EE5B4599FFEB}"/>
          </ac:spMkLst>
        </pc:spChg>
      </pc:sldChg>
      <pc:sldChg chg="addSp delSp modSp add mod delAnim modAnim">
        <pc:chgData name="Sebastian Peterson" userId="5489fd04d760e84a" providerId="LiveId" clId="{2F3B11D3-2C18-4CE7-9796-C45217F2CE03}" dt="2024-11-29T09:09:07.179" v="7592" actId="1076"/>
        <pc:sldMkLst>
          <pc:docMk/>
          <pc:sldMk cId="529938039" sldId="279"/>
        </pc:sldMkLst>
        <pc:spChg chg="mod">
          <ac:chgData name="Sebastian Peterson" userId="5489fd04d760e84a" providerId="LiveId" clId="{2F3B11D3-2C18-4CE7-9796-C45217F2CE03}" dt="2024-11-29T09:08:54.675" v="7591" actId="20577"/>
          <ac:spMkLst>
            <pc:docMk/>
            <pc:sldMk cId="529938039" sldId="279"/>
            <ac:spMk id="2" creationId="{883942C0-DD5F-2A22-9DDD-348FD531199F}"/>
          </ac:spMkLst>
        </pc:spChg>
        <pc:picChg chg="del">
          <ac:chgData name="Sebastian Peterson" userId="5489fd04d760e84a" providerId="LiveId" clId="{2F3B11D3-2C18-4CE7-9796-C45217F2CE03}" dt="2024-11-29T08:21:46.509" v="5662" actId="478"/>
          <ac:picMkLst>
            <pc:docMk/>
            <pc:sldMk cId="529938039" sldId="279"/>
            <ac:picMk id="4" creationId="{47F2FA41-38D3-44D3-3D81-4EBF3A969583}"/>
          </ac:picMkLst>
        </pc:picChg>
        <pc:picChg chg="add del mod">
          <ac:chgData name="Sebastian Peterson" userId="5489fd04d760e84a" providerId="LiveId" clId="{2F3B11D3-2C18-4CE7-9796-C45217F2CE03}" dt="2024-11-29T08:25:53.050" v="5709" actId="478"/>
          <ac:picMkLst>
            <pc:docMk/>
            <pc:sldMk cId="529938039" sldId="279"/>
            <ac:picMk id="5" creationId="{6B65E135-B177-4BAF-526F-BEA7D7FE5E22}"/>
          </ac:picMkLst>
        </pc:picChg>
        <pc:picChg chg="add mod modCrop">
          <ac:chgData name="Sebastian Peterson" userId="5489fd04d760e84a" providerId="LiveId" clId="{2F3B11D3-2C18-4CE7-9796-C45217F2CE03}" dt="2024-11-29T09:09:07.179" v="7592" actId="1076"/>
          <ac:picMkLst>
            <pc:docMk/>
            <pc:sldMk cId="529938039" sldId="279"/>
            <ac:picMk id="6" creationId="{5CBCCAD7-C9FE-6D46-3CE7-279CB0E82AFC}"/>
          </ac:picMkLst>
        </pc:picChg>
        <pc:picChg chg="add del">
          <ac:chgData name="Sebastian Peterson" userId="5489fd04d760e84a" providerId="LiveId" clId="{2F3B11D3-2C18-4CE7-9796-C45217F2CE03}" dt="2024-11-29T09:05:38.987" v="7580" actId="478"/>
          <ac:picMkLst>
            <pc:docMk/>
            <pc:sldMk cId="529938039" sldId="279"/>
            <ac:picMk id="1026" creationId="{62B0565C-2417-52D0-1802-F94EFC87FE7C}"/>
          </ac:picMkLst>
        </pc:picChg>
        <pc:picChg chg="add mod">
          <ac:chgData name="Sebastian Peterson" userId="5489fd04d760e84a" providerId="LiveId" clId="{2F3B11D3-2C18-4CE7-9796-C45217F2CE03}" dt="2024-11-29T09:08:12.940" v="7585" actId="1076"/>
          <ac:picMkLst>
            <pc:docMk/>
            <pc:sldMk cId="529938039" sldId="279"/>
            <ac:picMk id="1028" creationId="{411219AA-7679-5230-F045-4D130C53DC3D}"/>
          </ac:picMkLst>
        </pc:picChg>
      </pc:sldChg>
      <pc:sldChg chg="modSp add del mod ord modAnim">
        <pc:chgData name="Sebastian Peterson" userId="5489fd04d760e84a" providerId="LiveId" clId="{2F3B11D3-2C18-4CE7-9796-C45217F2CE03}" dt="2024-11-29T08:34:29.917" v="5984" actId="2696"/>
        <pc:sldMkLst>
          <pc:docMk/>
          <pc:sldMk cId="32159261" sldId="280"/>
        </pc:sldMkLst>
        <pc:spChg chg="mod">
          <ac:chgData name="Sebastian Peterson" userId="5489fd04d760e84a" providerId="LiveId" clId="{2F3B11D3-2C18-4CE7-9796-C45217F2CE03}" dt="2024-11-29T08:25:28.784" v="5706" actId="6549"/>
          <ac:spMkLst>
            <pc:docMk/>
            <pc:sldMk cId="32159261" sldId="280"/>
            <ac:spMk id="2" creationId="{E20C8054-480D-0A73-C664-C32B909A3BB8}"/>
          </ac:spMkLst>
        </pc:spChg>
        <pc:spChg chg="mod">
          <ac:chgData name="Sebastian Peterson" userId="5489fd04d760e84a" providerId="LiveId" clId="{2F3B11D3-2C18-4CE7-9796-C45217F2CE03}" dt="2024-11-29T08:25:06.518" v="5701"/>
          <ac:spMkLst>
            <pc:docMk/>
            <pc:sldMk cId="32159261" sldId="280"/>
            <ac:spMk id="144" creationId="{FFA3BDC1-1558-0F11-27EB-57F245C33187}"/>
          </ac:spMkLst>
        </pc:spChg>
        <pc:spChg chg="mod">
          <ac:chgData name="Sebastian Peterson" userId="5489fd04d760e84a" providerId="LiveId" clId="{2F3B11D3-2C18-4CE7-9796-C45217F2CE03}" dt="2024-11-29T08:25:14.408" v="5702"/>
          <ac:spMkLst>
            <pc:docMk/>
            <pc:sldMk cId="32159261" sldId="280"/>
            <ac:spMk id="145" creationId="{12E79C7A-12C5-D879-0551-7BCEB5B0FF85}"/>
          </ac:spMkLst>
        </pc:spChg>
        <pc:picChg chg="mod">
          <ac:chgData name="Sebastian Peterson" userId="5489fd04d760e84a" providerId="LiveId" clId="{2F3B11D3-2C18-4CE7-9796-C45217F2CE03}" dt="2024-11-29T08:25:34.658" v="5707" actId="1076"/>
          <ac:picMkLst>
            <pc:docMk/>
            <pc:sldMk cId="32159261" sldId="280"/>
            <ac:picMk id="5" creationId="{D6F24483-D9CC-2720-1B9D-49DB9559B9AC}"/>
          </ac:picMkLst>
        </pc:picChg>
      </pc:sldChg>
      <pc:sldChg chg="modSp add del mod">
        <pc:chgData name="Sebastian Peterson" userId="5489fd04d760e84a" providerId="LiveId" clId="{2F3B11D3-2C18-4CE7-9796-C45217F2CE03}" dt="2024-11-29T09:02:06.131" v="7514" actId="2696"/>
        <pc:sldMkLst>
          <pc:docMk/>
          <pc:sldMk cId="1238330396" sldId="281"/>
        </pc:sldMkLst>
        <pc:spChg chg="mod">
          <ac:chgData name="Sebastian Peterson" userId="5489fd04d760e84a" providerId="LiveId" clId="{2F3B11D3-2C18-4CE7-9796-C45217F2CE03}" dt="2024-11-29T08:46:19.559" v="6791" actId="15"/>
          <ac:spMkLst>
            <pc:docMk/>
            <pc:sldMk cId="1238330396" sldId="281"/>
            <ac:spMk id="2" creationId="{41225DE1-4CC8-71F8-CFFC-015BF460F3DF}"/>
          </ac:spMkLst>
        </pc:spChg>
        <pc:picChg chg="mod">
          <ac:chgData name="Sebastian Peterson" userId="5489fd04d760e84a" providerId="LiveId" clId="{2F3B11D3-2C18-4CE7-9796-C45217F2CE03}" dt="2024-11-29T08:46:01.627" v="6776" actId="1076"/>
          <ac:picMkLst>
            <pc:docMk/>
            <pc:sldMk cId="1238330396" sldId="281"/>
            <ac:picMk id="5" creationId="{3F3A1F62-8182-1252-D2DA-C12627D44BE8}"/>
          </ac:picMkLst>
        </pc:picChg>
      </pc:sldChg>
      <pc:sldChg chg="modSp add del mod ord">
        <pc:chgData name="Sebastian Peterson" userId="5489fd04d760e84a" providerId="LiveId" clId="{2F3B11D3-2C18-4CE7-9796-C45217F2CE03}" dt="2024-11-29T08:46:05.179" v="6781" actId="2696"/>
        <pc:sldMkLst>
          <pc:docMk/>
          <pc:sldMk cId="3248216232" sldId="282"/>
        </pc:sldMkLst>
        <pc:spChg chg="mod">
          <ac:chgData name="Sebastian Peterson" userId="5489fd04d760e84a" providerId="LiveId" clId="{2F3B11D3-2C18-4CE7-9796-C45217F2CE03}" dt="2024-11-29T08:33:24.023" v="5964" actId="15"/>
          <ac:spMkLst>
            <pc:docMk/>
            <pc:sldMk cId="3248216232" sldId="282"/>
            <ac:spMk id="2" creationId="{9349196D-DF8E-78F3-1E6C-0AA85E8D2DD2}"/>
          </ac:spMkLst>
        </pc:spChg>
      </pc:sldChg>
      <pc:sldChg chg="modSp add del mod">
        <pc:chgData name="Sebastian Peterson" userId="5489fd04d760e84a" providerId="LiveId" clId="{2F3B11D3-2C18-4CE7-9796-C45217F2CE03}" dt="2024-11-29T09:13:45.873" v="7703" actId="2696"/>
        <pc:sldMkLst>
          <pc:docMk/>
          <pc:sldMk cId="493406175" sldId="283"/>
        </pc:sldMkLst>
        <pc:spChg chg="mod">
          <ac:chgData name="Sebastian Peterson" userId="5489fd04d760e84a" providerId="LiveId" clId="{2F3B11D3-2C18-4CE7-9796-C45217F2CE03}" dt="2024-11-29T08:34:17.217" v="5980" actId="20577"/>
          <ac:spMkLst>
            <pc:docMk/>
            <pc:sldMk cId="493406175" sldId="283"/>
            <ac:spMk id="2" creationId="{69B54377-E39C-B1C8-1647-D19C6EC3CA00}"/>
          </ac:spMkLst>
        </pc:spChg>
      </pc:sldChg>
      <pc:sldChg chg="modSp add del mod ord">
        <pc:chgData name="Sebastian Peterson" userId="5489fd04d760e84a" providerId="LiveId" clId="{2F3B11D3-2C18-4CE7-9796-C45217F2CE03}" dt="2024-11-29T08:47:22.316" v="6798" actId="2696"/>
        <pc:sldMkLst>
          <pc:docMk/>
          <pc:sldMk cId="2248901837" sldId="284"/>
        </pc:sldMkLst>
        <pc:spChg chg="mod">
          <ac:chgData name="Sebastian Peterson" userId="5489fd04d760e84a" providerId="LiveId" clId="{2F3B11D3-2C18-4CE7-9796-C45217F2CE03}" dt="2024-11-29T08:45:22.889" v="6756" actId="20577"/>
          <ac:spMkLst>
            <pc:docMk/>
            <pc:sldMk cId="2248901837" sldId="284"/>
            <ac:spMk id="2" creationId="{869EED97-419F-5963-CC75-6FDF15D18369}"/>
          </ac:spMkLst>
        </pc:spChg>
        <pc:spChg chg="mod">
          <ac:chgData name="Sebastian Peterson" userId="5489fd04d760e84a" providerId="LiveId" clId="{2F3B11D3-2C18-4CE7-9796-C45217F2CE03}" dt="2024-11-29T08:34:49.362" v="5987"/>
          <ac:spMkLst>
            <pc:docMk/>
            <pc:sldMk cId="2248901837" sldId="284"/>
            <ac:spMk id="144" creationId="{D7DAD17A-4F78-C285-4C6A-EA41A11971FD}"/>
          </ac:spMkLst>
        </pc:spChg>
        <pc:spChg chg="mod">
          <ac:chgData name="Sebastian Peterson" userId="5489fd04d760e84a" providerId="LiveId" clId="{2F3B11D3-2C18-4CE7-9796-C45217F2CE03}" dt="2024-11-29T08:34:57.586" v="5988"/>
          <ac:spMkLst>
            <pc:docMk/>
            <pc:sldMk cId="2248901837" sldId="284"/>
            <ac:spMk id="145" creationId="{AF335CDC-6679-ED17-B3B5-834674FCE4DF}"/>
          </ac:spMkLst>
        </pc:spChg>
      </pc:sldChg>
      <pc:sldChg chg="modSp add mod ord modAnim">
        <pc:chgData name="Sebastian Peterson" userId="5489fd04d760e84a" providerId="LiveId" clId="{2F3B11D3-2C18-4CE7-9796-C45217F2CE03}" dt="2024-11-29T09:13:03.178" v="7701"/>
        <pc:sldMkLst>
          <pc:docMk/>
          <pc:sldMk cId="430495343" sldId="285"/>
        </pc:sldMkLst>
        <pc:spChg chg="mod">
          <ac:chgData name="Sebastian Peterson" userId="5489fd04d760e84a" providerId="LiveId" clId="{2F3B11D3-2C18-4CE7-9796-C45217F2CE03}" dt="2024-11-29T09:02:58.610" v="7520" actId="20577"/>
          <ac:spMkLst>
            <pc:docMk/>
            <pc:sldMk cId="430495343" sldId="285"/>
            <ac:spMk id="2" creationId="{84B642D5-7C20-6B2E-29C6-947E063041AD}"/>
          </ac:spMkLst>
        </pc:spChg>
      </pc:sldChg>
      <pc:sldChg chg="modSp add mod modAnim">
        <pc:chgData name="Sebastian Peterson" userId="5489fd04d760e84a" providerId="LiveId" clId="{2F3B11D3-2C18-4CE7-9796-C45217F2CE03}" dt="2024-11-29T09:12:48.169" v="7700"/>
        <pc:sldMkLst>
          <pc:docMk/>
          <pc:sldMk cId="1280199047" sldId="286"/>
        </pc:sldMkLst>
        <pc:spChg chg="mod">
          <ac:chgData name="Sebastian Peterson" userId="5489fd04d760e84a" providerId="LiveId" clId="{2F3B11D3-2C18-4CE7-9796-C45217F2CE03}" dt="2024-11-29T09:12:12.513" v="7696" actId="20577"/>
          <ac:spMkLst>
            <pc:docMk/>
            <pc:sldMk cId="1280199047" sldId="286"/>
            <ac:spMk id="2" creationId="{FE4659CF-6D77-F957-B660-6DBF3DF218B8}"/>
          </ac:spMkLst>
        </pc:spChg>
      </pc:sldChg>
      <pc:sldChg chg="modSp add mod modAnim">
        <pc:chgData name="Sebastian Peterson" userId="5489fd04d760e84a" providerId="LiveId" clId="{2F3B11D3-2C18-4CE7-9796-C45217F2CE03}" dt="2024-11-30T20:32:17.130" v="7776"/>
        <pc:sldMkLst>
          <pc:docMk/>
          <pc:sldMk cId="1215500305" sldId="287"/>
        </pc:sldMkLst>
        <pc:spChg chg="mod">
          <ac:chgData name="Sebastian Peterson" userId="5489fd04d760e84a" providerId="LiveId" clId="{2F3B11D3-2C18-4CE7-9796-C45217F2CE03}" dt="2024-11-30T20:23:38.227" v="7766" actId="948"/>
          <ac:spMkLst>
            <pc:docMk/>
            <pc:sldMk cId="1215500305" sldId="287"/>
            <ac:spMk id="2" creationId="{452A2F68-4E31-1B89-9A2F-EA9C861CBB15}"/>
          </ac:spMkLst>
        </pc:spChg>
      </pc:sldChg>
      <pc:sldChg chg="modSp add del mod ord">
        <pc:chgData name="Sebastian Peterson" userId="5489fd04d760e84a" providerId="LiveId" clId="{2F3B11D3-2C18-4CE7-9796-C45217F2CE03}" dt="2024-11-29T09:12:26.260" v="7697" actId="2696"/>
        <pc:sldMkLst>
          <pc:docMk/>
          <pc:sldMk cId="1920702232" sldId="287"/>
        </pc:sldMkLst>
        <pc:spChg chg="mod">
          <ac:chgData name="Sebastian Peterson" userId="5489fd04d760e84a" providerId="LiveId" clId="{2F3B11D3-2C18-4CE7-9796-C45217F2CE03}" dt="2024-11-29T09:03:55.691" v="7578" actId="20577"/>
          <ac:spMkLst>
            <pc:docMk/>
            <pc:sldMk cId="1920702232" sldId="287"/>
            <ac:spMk id="2" creationId="{4CA2D8C0-1A86-0389-B774-C8EAFDBE43DB}"/>
          </ac:spMkLst>
        </pc:spChg>
      </pc:sldChg>
      <pc:sldChg chg="modSp add del ord modAnim">
        <pc:chgData name="Sebastian Peterson" userId="5489fd04d760e84a" providerId="LiveId" clId="{2F3B11D3-2C18-4CE7-9796-C45217F2CE03}" dt="2024-11-29T09:15:39.615" v="7740" actId="2696"/>
        <pc:sldMkLst>
          <pc:docMk/>
          <pc:sldMk cId="3438777277" sldId="287"/>
        </pc:sldMkLst>
        <pc:spChg chg="mod">
          <ac:chgData name="Sebastian Peterson" userId="5489fd04d760e84a" providerId="LiveId" clId="{2F3B11D3-2C18-4CE7-9796-C45217F2CE03}" dt="2024-11-29T09:14:54.771" v="7739" actId="6549"/>
          <ac:spMkLst>
            <pc:docMk/>
            <pc:sldMk cId="3438777277" sldId="287"/>
            <ac:spMk id="2" creationId="{02EE43E3-98AE-CCF2-D52F-8FE5DAFFCA77}"/>
          </ac:spMkLst>
        </pc:spChg>
      </pc:sldChg>
      <pc:sldChg chg="modSp add mod modAnim">
        <pc:chgData name="Sebastian Peterson" userId="5489fd04d760e84a" providerId="LiveId" clId="{2F3B11D3-2C18-4CE7-9796-C45217F2CE03}" dt="2024-11-30T20:32:23.458" v="7777"/>
        <pc:sldMkLst>
          <pc:docMk/>
          <pc:sldMk cId="3642678781" sldId="288"/>
        </pc:sldMkLst>
        <pc:spChg chg="mod">
          <ac:chgData name="Sebastian Peterson" userId="5489fd04d760e84a" providerId="LiveId" clId="{2F3B11D3-2C18-4CE7-9796-C45217F2CE03}" dt="2024-11-30T20:24:40.022" v="7772" actId="12"/>
          <ac:spMkLst>
            <pc:docMk/>
            <pc:sldMk cId="3642678781" sldId="288"/>
            <ac:spMk id="2" creationId="{0E91130F-041F-BB33-B41D-77442F0ABAE5}"/>
          </ac:spMkLst>
        </pc:spChg>
      </pc:sldChg>
      <pc:sldMasterChg chg="delSldLayout">
        <pc:chgData name="Sebastian Peterson" userId="5489fd04d760e84a" providerId="LiveId" clId="{2F3B11D3-2C18-4CE7-9796-C45217F2CE03}" dt="2024-11-28T08:22:13.829" v="3999" actId="2696"/>
        <pc:sldMasterMkLst>
          <pc:docMk/>
          <pc:sldMasterMk cId="0" sldId="2147483648"/>
        </pc:sldMasterMkLst>
        <pc:sldLayoutChg chg="del">
          <pc:chgData name="Sebastian Peterson" userId="5489fd04d760e84a" providerId="LiveId" clId="{2F3B11D3-2C18-4CE7-9796-C45217F2CE03}" dt="2024-11-28T08:22:13.829" v="3999" actId="2696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Sebastian Peterson" userId="5489fd04d760e84a" providerId="LiveId" clId="{2F3B11D3-2C18-4CE7-9796-C45217F2CE03}" dt="2024-11-28T08:22:13.829" v="3999" actId="2696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Sebastian Peterson" userId="5489fd04d760e84a" providerId="LiveId" clId="{2F3B11D3-2C18-4CE7-9796-C45217F2CE03}" dt="2024-11-28T08:18:22.916" v="3781" actId="2696"/>
          <pc:sldLayoutMkLst>
            <pc:docMk/>
            <pc:sldMasterMk cId="0" sldId="2147483648"/>
            <pc:sldLayoutMk cId="0" sldId="2147483666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A15DDFF7-EDCD-CFF8-1709-D7DE4DA11D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>
            <a:extLst>
              <a:ext uri="{FF2B5EF4-FFF2-40B4-BE49-F238E27FC236}">
                <a16:creationId xmlns:a16="http://schemas.microsoft.com/office/drawing/2014/main" id="{CD5EE8FD-B586-8D27-4AAE-4D41BA0D939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>
            <a:extLst>
              <a:ext uri="{FF2B5EF4-FFF2-40B4-BE49-F238E27FC236}">
                <a16:creationId xmlns:a16="http://schemas.microsoft.com/office/drawing/2014/main" id="{21258044-122F-0A01-6C1D-6A9A4A1BE8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805887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C51E9B1F-E9D2-D5C6-0836-B2DF9EE6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>
            <a:extLst>
              <a:ext uri="{FF2B5EF4-FFF2-40B4-BE49-F238E27FC236}">
                <a16:creationId xmlns:a16="http://schemas.microsoft.com/office/drawing/2014/main" id="{A2DE0F7B-4CA0-3EB4-9C69-9E09CA0E384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>
            <a:extLst>
              <a:ext uri="{FF2B5EF4-FFF2-40B4-BE49-F238E27FC236}">
                <a16:creationId xmlns:a16="http://schemas.microsoft.com/office/drawing/2014/main" id="{989CA043-F3B7-0534-7DFB-CD979E7AEE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4067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964846D1-FF3D-097D-CF70-6E95AF165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>
            <a:extLst>
              <a:ext uri="{FF2B5EF4-FFF2-40B4-BE49-F238E27FC236}">
                <a16:creationId xmlns:a16="http://schemas.microsoft.com/office/drawing/2014/main" id="{7D5BAEFA-663F-F5EA-13FC-D0532FAEC96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>
            <a:extLst>
              <a:ext uri="{FF2B5EF4-FFF2-40B4-BE49-F238E27FC236}">
                <a16:creationId xmlns:a16="http://schemas.microsoft.com/office/drawing/2014/main" id="{3EBB8D09-7D55-B781-A375-5C7F139C24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848940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462D7702-9C02-A092-80EA-614206EFD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>
            <a:extLst>
              <a:ext uri="{FF2B5EF4-FFF2-40B4-BE49-F238E27FC236}">
                <a16:creationId xmlns:a16="http://schemas.microsoft.com/office/drawing/2014/main" id="{0B678908-249B-0B0C-C4DA-90721F7A7A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>
            <a:extLst>
              <a:ext uri="{FF2B5EF4-FFF2-40B4-BE49-F238E27FC236}">
                <a16:creationId xmlns:a16="http://schemas.microsoft.com/office/drawing/2014/main" id="{E461DBF7-6DF9-9EAA-5F12-E790660D39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8966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AAB718FC-924D-E40F-40C8-AC5CF4020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>
            <a:extLst>
              <a:ext uri="{FF2B5EF4-FFF2-40B4-BE49-F238E27FC236}">
                <a16:creationId xmlns:a16="http://schemas.microsoft.com/office/drawing/2014/main" id="{CA314124-BE29-EB40-A16E-697E7A903F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>
            <a:extLst>
              <a:ext uri="{FF2B5EF4-FFF2-40B4-BE49-F238E27FC236}">
                <a16:creationId xmlns:a16="http://schemas.microsoft.com/office/drawing/2014/main" id="{752EA06C-F137-F38F-208C-C3D7B3370E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3748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>
          <a:extLst>
            <a:ext uri="{FF2B5EF4-FFF2-40B4-BE49-F238E27FC236}">
              <a16:creationId xmlns:a16="http://schemas.microsoft.com/office/drawing/2014/main" id="{A0F4F6F3-1AA8-F908-97B9-FD364ABB5A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>
            <a:extLst>
              <a:ext uri="{FF2B5EF4-FFF2-40B4-BE49-F238E27FC236}">
                <a16:creationId xmlns:a16="http://schemas.microsoft.com/office/drawing/2014/main" id="{BC85A06E-09B0-8567-8482-8C091ADE5F4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4" name="Google Shape;104;p1:notes">
            <a:extLst>
              <a:ext uri="{FF2B5EF4-FFF2-40B4-BE49-F238E27FC236}">
                <a16:creationId xmlns:a16="http://schemas.microsoft.com/office/drawing/2014/main" id="{3F74A385-450A-0066-CB93-A3ECDB877A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828013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2" name="Google Shape;11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C33E1B71-1A1F-0035-D67E-82908C580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>
            <a:extLst>
              <a:ext uri="{FF2B5EF4-FFF2-40B4-BE49-F238E27FC236}">
                <a16:creationId xmlns:a16="http://schemas.microsoft.com/office/drawing/2014/main" id="{F413FA66-7A80-F6D9-DF00-C69EABD8E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>
            <a:extLst>
              <a:ext uri="{FF2B5EF4-FFF2-40B4-BE49-F238E27FC236}">
                <a16:creationId xmlns:a16="http://schemas.microsoft.com/office/drawing/2014/main" id="{422CA6D3-2CC9-3262-B9A7-D2C96AE80D0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011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3CCD5877-4898-DB0F-5883-69C9B2C2E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>
            <a:extLst>
              <a:ext uri="{FF2B5EF4-FFF2-40B4-BE49-F238E27FC236}">
                <a16:creationId xmlns:a16="http://schemas.microsoft.com/office/drawing/2014/main" id="{AFAB4C3F-585F-5858-B850-5EE5C742DD9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>
            <a:extLst>
              <a:ext uri="{FF2B5EF4-FFF2-40B4-BE49-F238E27FC236}">
                <a16:creationId xmlns:a16="http://schemas.microsoft.com/office/drawing/2014/main" id="{B9B0310A-3DED-4BEA-D988-88F6218BE2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043659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CC7ABCC9-0493-10F6-3D61-379FDACAF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>
            <a:extLst>
              <a:ext uri="{FF2B5EF4-FFF2-40B4-BE49-F238E27FC236}">
                <a16:creationId xmlns:a16="http://schemas.microsoft.com/office/drawing/2014/main" id="{9F62A000-F3B2-F043-4A11-ACF3B2DB72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>
            <a:extLst>
              <a:ext uri="{FF2B5EF4-FFF2-40B4-BE49-F238E27FC236}">
                <a16:creationId xmlns:a16="http://schemas.microsoft.com/office/drawing/2014/main" id="{BFE7A35F-CCD0-5689-C850-7E3D111403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22549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2B8EEA89-DCE2-21B2-67EC-E1207463B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>
            <a:extLst>
              <a:ext uri="{FF2B5EF4-FFF2-40B4-BE49-F238E27FC236}">
                <a16:creationId xmlns:a16="http://schemas.microsoft.com/office/drawing/2014/main" id="{E529307D-1325-621D-3B99-C7CDCC2A77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>
            <a:extLst>
              <a:ext uri="{FF2B5EF4-FFF2-40B4-BE49-F238E27FC236}">
                <a16:creationId xmlns:a16="http://schemas.microsoft.com/office/drawing/2014/main" id="{73488287-A7D3-034E-F6B6-A2A15040C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032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AF4E5C50-BC89-F862-905B-89B7451C6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>
            <a:extLst>
              <a:ext uri="{FF2B5EF4-FFF2-40B4-BE49-F238E27FC236}">
                <a16:creationId xmlns:a16="http://schemas.microsoft.com/office/drawing/2014/main" id="{5A9BB40A-20E2-B7B0-9F0D-4EF41EE0E4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>
            <a:extLst>
              <a:ext uri="{FF2B5EF4-FFF2-40B4-BE49-F238E27FC236}">
                <a16:creationId xmlns:a16="http://schemas.microsoft.com/office/drawing/2014/main" id="{7409E58D-B403-72BC-3359-E86520839D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247866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>
          <a:extLst>
            <a:ext uri="{FF2B5EF4-FFF2-40B4-BE49-F238E27FC236}">
              <a16:creationId xmlns:a16="http://schemas.microsoft.com/office/drawing/2014/main" id="{66A4BB9E-2E2C-7EE3-2C12-F1A1E1E37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:notes">
            <a:extLst>
              <a:ext uri="{FF2B5EF4-FFF2-40B4-BE49-F238E27FC236}">
                <a16:creationId xmlns:a16="http://schemas.microsoft.com/office/drawing/2014/main" id="{DEDCC8CE-F632-AE41-F75C-77C50EF0FB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1" name="Google Shape;141;p4:notes">
            <a:extLst>
              <a:ext uri="{FF2B5EF4-FFF2-40B4-BE49-F238E27FC236}">
                <a16:creationId xmlns:a16="http://schemas.microsoft.com/office/drawing/2014/main" id="{1B76FDDB-2F0B-F616-31BA-4C726F3F16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62883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*Presentation title simple, preheader">
  <p:cSld name="Cover Intro Option 2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subTitle" idx="1"/>
          </p:nvPr>
        </p:nvSpPr>
        <p:spPr>
          <a:xfrm>
            <a:off x="422025" y="881476"/>
            <a:ext cx="7508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title"/>
          </p:nvPr>
        </p:nvSpPr>
        <p:spPr>
          <a:xfrm>
            <a:off x="401075" y="1141450"/>
            <a:ext cx="84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pic>
        <p:nvPicPr>
          <p:cNvPr id="12" name="Google Shape;12;p13" descr="ASU_Horiz_RGB_Digital_MaroonGold.png"/>
          <p:cNvPicPr preferRelativeResize="0"/>
          <p:nvPr/>
        </p:nvPicPr>
        <p:blipFill rotWithShape="1">
          <a:blip r:embed="rId2">
            <a:alphaModFix/>
          </a:blip>
          <a:srcRect t="-4997"/>
          <a:stretch/>
        </p:blipFill>
        <p:spPr>
          <a:xfrm>
            <a:off x="147537" y="3991868"/>
            <a:ext cx="4009200" cy="1112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, image background">
  <p:cSld name="CUSTOM_8_1">
    <p:bg>
      <p:bgPr>
        <a:solidFill>
          <a:schemeClr val="dk1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>
            <a:spLocks noGrp="1"/>
          </p:cNvSpPr>
          <p:nvPr>
            <p:ph type="pic" idx="2"/>
          </p:nvPr>
        </p:nvSpPr>
        <p:spPr>
          <a:xfrm>
            <a:off x="-4725" y="-280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, black">
  <p:cSld name="CUSTOM_8_1_2">
    <p:bg>
      <p:bgPr>
        <a:solidFill>
          <a:schemeClr val="dk1"/>
        </a:solidFill>
        <a:effectLst/>
      </p:bgPr>
    </p:bg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, with A Mountain topo pattern, black">
  <p:cSld name="CUSTOM_8_1_2_1">
    <p:bg>
      <p:bgPr>
        <a:solidFill>
          <a:schemeClr val="dk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26"/>
          <p:cNvPicPr preferRelativeResize="0"/>
          <p:nvPr/>
        </p:nvPicPr>
        <p:blipFill rotWithShape="1">
          <a:blip r:embed="rId2">
            <a:alphaModFix/>
          </a:blip>
          <a:srcRect l="19" r="19"/>
          <a:stretch/>
        </p:blipFill>
        <p:spPr>
          <a:xfrm>
            <a:off x="0" y="-2225"/>
            <a:ext cx="9144003" cy="51501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, with Learn to Thrive Morse code pattern, black">
  <p:cSld name="CUSTOM_8_1_2_1_2">
    <p:bg>
      <p:bgPr>
        <a:solidFill>
          <a:schemeClr val="dk1"/>
        </a:solidFill>
        <a:effectLst/>
      </p:bgPr>
    </p:bg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" name="Google Shape;47;p27"/>
          <p:cNvPicPr preferRelativeResize="0"/>
          <p:nvPr/>
        </p:nvPicPr>
        <p:blipFill rotWithShape="1">
          <a:blip r:embed="rId2">
            <a:alphaModFix/>
          </a:blip>
          <a:srcRect l="39" r="49"/>
          <a:stretch/>
        </p:blipFill>
        <p:spPr>
          <a:xfrm>
            <a:off x="0" y="-2225"/>
            <a:ext cx="9144003" cy="51481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, with network pattern, black">
  <p:cSld name="CUSTOM_8_1_2_1_2_2">
    <p:bg>
      <p:bgPr>
        <a:solidFill>
          <a:schemeClr val="dk1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Google Shape;49;p28"/>
          <p:cNvPicPr preferRelativeResize="0"/>
          <p:nvPr/>
        </p:nvPicPr>
        <p:blipFill rotWithShape="1">
          <a:blip r:embed="rId2">
            <a:alphaModFix/>
          </a:blip>
          <a:srcRect l="49" r="59"/>
          <a:stretch/>
        </p:blipFill>
        <p:spPr>
          <a:xfrm>
            <a:off x="0" y="-2225"/>
            <a:ext cx="9144003" cy="5149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, with Learn to Thrive Morse code pattern, white">
  <p:cSld name="CUSTOM_8_1_2_1_2_1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29"/>
          <p:cNvPicPr preferRelativeResize="0"/>
          <p:nvPr/>
        </p:nvPicPr>
        <p:blipFill rotWithShape="1">
          <a:blip r:embed="rId2">
            <a:alphaModFix/>
          </a:blip>
          <a:srcRect l="19" r="28"/>
          <a:stretch/>
        </p:blipFill>
        <p:spPr>
          <a:xfrm>
            <a:off x="0" y="-2225"/>
            <a:ext cx="9144003" cy="5145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, with network pattern, white">
  <p:cSld name="CUSTOM_8_1_2_1_1_1">
    <p:bg>
      <p:bgPr>
        <a:solidFill>
          <a:schemeClr val="lt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" name="Google Shape;55;p31"/>
          <p:cNvPicPr preferRelativeResize="0"/>
          <p:nvPr/>
        </p:nvPicPr>
        <p:blipFill rotWithShape="1">
          <a:blip r:embed="rId2">
            <a:alphaModFix/>
          </a:blip>
          <a:srcRect l="29" r="39"/>
          <a:stretch/>
        </p:blipFill>
        <p:spPr>
          <a:xfrm>
            <a:off x="0" y="-1725"/>
            <a:ext cx="9144003" cy="514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, gold">
  <p:cSld name="CUSTOM_8_1_1">
    <p:bg>
      <p:bgPr>
        <a:solidFill>
          <a:schemeClr val="accen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, maroon">
  <p:cSld name="CUSTOM_8_1_1_1">
    <p:bg>
      <p:bgPr>
        <a:solidFill>
          <a:schemeClr val="accent2"/>
        </a:solidFill>
        <a:effectLst/>
      </p:bgPr>
    </p:bg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Title, text, photo — two column">
  <p:cSld name="CUSTOM_5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4"/>
          <p:cNvSpPr>
            <a:spLocks noGrp="1"/>
          </p:cNvSpPr>
          <p:nvPr>
            <p:ph type="pic" idx="2"/>
          </p:nvPr>
        </p:nvSpPr>
        <p:spPr>
          <a:xfrm>
            <a:off x="5057900" y="-8450"/>
            <a:ext cx="4107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0" name="Google Shape;60;p34"/>
          <p:cNvSpPr txBox="1">
            <a:spLocks noGrp="1"/>
          </p:cNvSpPr>
          <p:nvPr>
            <p:ph type="body" idx="1"/>
          </p:nvPr>
        </p:nvSpPr>
        <p:spPr>
          <a:xfrm>
            <a:off x="424925" y="1323300"/>
            <a:ext cx="4510800" cy="350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61" name="Google Shape;61;p34"/>
          <p:cNvSpPr txBox="1">
            <a:spLocks noGrp="1"/>
          </p:cNvSpPr>
          <p:nvPr>
            <p:ph type="title"/>
          </p:nvPr>
        </p:nvSpPr>
        <p:spPr>
          <a:xfrm>
            <a:off x="424925" y="317225"/>
            <a:ext cx="4510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None/>
              <a:defRPr sz="31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Agenda, white">
  <p:cSld name="CUSTOM_3_1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14"/>
          <p:cNvSpPr txBox="1">
            <a:spLocks noGrp="1"/>
          </p:cNvSpPr>
          <p:nvPr>
            <p:ph type="title"/>
          </p:nvPr>
        </p:nvSpPr>
        <p:spPr>
          <a:xfrm>
            <a:off x="421925" y="315900"/>
            <a:ext cx="2945700" cy="4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3200">
                <a:highlight>
                  <a:schemeClr val="accent1"/>
                </a:highlight>
              </a:defRPr>
            </a:lvl1pPr>
            <a:lvl2pPr lvl="1" algn="r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4"/>
          <p:cNvSpPr txBox="1">
            <a:spLocks noGrp="1"/>
          </p:cNvSpPr>
          <p:nvPr>
            <p:ph type="body" idx="1"/>
          </p:nvPr>
        </p:nvSpPr>
        <p:spPr>
          <a:xfrm>
            <a:off x="4208300" y="315900"/>
            <a:ext cx="4510800" cy="4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ctr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4pPr>
            <a:lvl5pPr marL="2286000" lvl="4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5pPr>
            <a:lvl6pPr marL="2743200" lvl="5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6pPr>
            <a:lvl7pPr marL="3200400" lvl="6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7pPr>
            <a:lvl8pPr marL="3657600" lvl="7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 sz="800"/>
            </a:lvl8pPr>
            <a:lvl9pPr marL="4114800" lvl="8" indent="-2286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800"/>
              <a:buNone/>
              <a:defRPr sz="800"/>
            </a:lvl9pPr>
          </a:lstStyle>
          <a:p>
            <a:endParaRPr/>
          </a:p>
        </p:txBody>
      </p:sp>
      <p:cxnSp>
        <p:nvCxnSpPr>
          <p:cNvPr id="16" name="Google Shape;16;p14"/>
          <p:cNvCxnSpPr/>
          <p:nvPr/>
        </p:nvCxnSpPr>
        <p:spPr>
          <a:xfrm>
            <a:off x="3723680" y="1876175"/>
            <a:ext cx="0" cy="1380300"/>
          </a:xfrm>
          <a:prstGeom prst="straightConnector1">
            <a:avLst/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Title, text, photo — two column">
  <p:cSld name="CUSTOM_5_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5"/>
          <p:cNvSpPr txBox="1">
            <a:spLocks noGrp="1"/>
          </p:cNvSpPr>
          <p:nvPr>
            <p:ph type="title"/>
          </p:nvPr>
        </p:nvSpPr>
        <p:spPr>
          <a:xfrm>
            <a:off x="419750" y="315325"/>
            <a:ext cx="198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4" name="Google Shape;64;p35"/>
          <p:cNvSpPr>
            <a:spLocks noGrp="1"/>
          </p:cNvSpPr>
          <p:nvPr>
            <p:ph type="pic" idx="2"/>
          </p:nvPr>
        </p:nvSpPr>
        <p:spPr>
          <a:xfrm>
            <a:off x="2534550" y="-10600"/>
            <a:ext cx="6609600" cy="5154000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35"/>
          <p:cNvSpPr txBox="1">
            <a:spLocks noGrp="1"/>
          </p:cNvSpPr>
          <p:nvPr>
            <p:ph type="body" idx="1"/>
          </p:nvPr>
        </p:nvSpPr>
        <p:spPr>
          <a:xfrm>
            <a:off x="419575" y="1403600"/>
            <a:ext cx="1980600" cy="342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1600"/>
            </a:lvl1pPr>
            <a:lvl2pPr marL="914400" lvl="1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4pPr>
            <a:lvl5pPr marL="2286000" lvl="4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/>
            </a:lvl5pPr>
            <a:lvl6pPr marL="2743200" lvl="5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/>
            </a:lvl6pPr>
            <a:lvl7pPr marL="3200400" lvl="6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/>
            </a:lvl7pPr>
            <a:lvl8pPr marL="3657600" lvl="7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800"/>
              <a:buNone/>
              <a:defRPr/>
            </a:lvl8pPr>
            <a:lvl9pPr marL="4114800" lvl="8" indent="-2286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Title, text — two column, black">
  <p:cSld name="CUSTOM_5_1_1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36"/>
          <p:cNvSpPr/>
          <p:nvPr/>
        </p:nvSpPr>
        <p:spPr>
          <a:xfrm>
            <a:off x="2537350" y="-12950"/>
            <a:ext cx="6606600" cy="51864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36"/>
          <p:cNvSpPr txBox="1">
            <a:spLocks noGrp="1"/>
          </p:cNvSpPr>
          <p:nvPr>
            <p:ph type="title"/>
          </p:nvPr>
        </p:nvSpPr>
        <p:spPr>
          <a:xfrm>
            <a:off x="419750" y="315325"/>
            <a:ext cx="198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Title, text, photo layout, right">
  <p:cSld name="CUSTOM_9_1_1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37"/>
          <p:cNvSpPr/>
          <p:nvPr/>
        </p:nvSpPr>
        <p:spPr>
          <a:xfrm>
            <a:off x="937452" y="791100"/>
            <a:ext cx="218700" cy="3561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37"/>
          <p:cNvSpPr/>
          <p:nvPr/>
        </p:nvSpPr>
        <p:spPr>
          <a:xfrm>
            <a:off x="1161900" y="-16800"/>
            <a:ext cx="4296000" cy="5160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" name="Google Shape;72;p37"/>
          <p:cNvSpPr txBox="1">
            <a:spLocks noGrp="1"/>
          </p:cNvSpPr>
          <p:nvPr>
            <p:ph type="title"/>
          </p:nvPr>
        </p:nvSpPr>
        <p:spPr>
          <a:xfrm>
            <a:off x="4516200" y="791100"/>
            <a:ext cx="4203000" cy="3561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228600" rIns="22860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highlight>
                  <a:schemeClr val="accent1"/>
                </a:highlight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37"/>
          <p:cNvSpPr txBox="1">
            <a:spLocks noGrp="1"/>
          </p:cNvSpPr>
          <p:nvPr>
            <p:ph type="body" idx="1"/>
          </p:nvPr>
        </p:nvSpPr>
        <p:spPr>
          <a:xfrm>
            <a:off x="4516200" y="1776100"/>
            <a:ext cx="4203000" cy="2576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228600" tIns="45700" rIns="228600" bIns="91425" anchor="t" anchorCtr="0">
            <a:noAutofit/>
          </a:bodyPr>
          <a:lstStyle>
            <a:lvl1pPr marL="45720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marL="914400" lvl="1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2pPr>
            <a:lvl3pPr marL="1371600" lvl="2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/>
            </a:lvl3pPr>
            <a:lvl4pPr marL="1828800" lvl="3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4pPr>
            <a:lvl5pPr marL="2286000" lvl="4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5pPr>
            <a:lvl6pPr marL="2743200" lvl="5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6pPr>
            <a:lvl7pPr marL="3200400" lvl="6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7pPr>
            <a:lvl8pPr marL="3657600" lvl="7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/>
            </a:lvl8pPr>
            <a:lvl9pPr marL="4114800" lvl="8" indent="-2286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Title, text — one column, black">
  <p:cSld name="1_19 Headline with text 1">
    <p:bg>
      <p:bgPr>
        <a:solidFill>
          <a:schemeClr val="dk1"/>
        </a:solidFill>
        <a:effectLst/>
      </p:bgPr>
    </p:bg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8"/>
          <p:cNvSpPr txBox="1">
            <a:spLocks noGrp="1"/>
          </p:cNvSpPr>
          <p:nvPr>
            <p:ph type="body" idx="1"/>
          </p:nvPr>
        </p:nvSpPr>
        <p:spPr>
          <a:xfrm>
            <a:off x="424925" y="979025"/>
            <a:ext cx="8294100" cy="38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0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6" name="Google Shape;76;p38"/>
          <p:cNvSpPr txBox="1">
            <a:spLocks noGrp="1"/>
          </p:cNvSpPr>
          <p:nvPr>
            <p:ph type="title"/>
          </p:nvPr>
        </p:nvSpPr>
        <p:spPr>
          <a:xfrm>
            <a:off x="417600" y="274925"/>
            <a:ext cx="8308800" cy="56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Title, text — three column">
  <p:cSld name="1_Title only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9"/>
          <p:cNvSpPr txBox="1">
            <a:spLocks noGrp="1"/>
          </p:cNvSpPr>
          <p:nvPr>
            <p:ph type="body" idx="1"/>
          </p:nvPr>
        </p:nvSpPr>
        <p:spPr>
          <a:xfrm>
            <a:off x="6305375" y="884250"/>
            <a:ext cx="2500200" cy="39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9" name="Google Shape;79;p39"/>
          <p:cNvSpPr txBox="1">
            <a:spLocks noGrp="1"/>
          </p:cNvSpPr>
          <p:nvPr>
            <p:ph type="body" idx="2"/>
          </p:nvPr>
        </p:nvSpPr>
        <p:spPr>
          <a:xfrm>
            <a:off x="3367550" y="882800"/>
            <a:ext cx="2829300" cy="401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0" name="Google Shape;80;p39"/>
          <p:cNvSpPr txBox="1">
            <a:spLocks noGrp="1"/>
          </p:cNvSpPr>
          <p:nvPr>
            <p:ph type="body" idx="3"/>
          </p:nvPr>
        </p:nvSpPr>
        <p:spPr>
          <a:xfrm>
            <a:off x="424100" y="882800"/>
            <a:ext cx="2816700" cy="40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10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1" name="Google Shape;81;p39"/>
          <p:cNvSpPr txBox="1">
            <a:spLocks noGrp="1"/>
          </p:cNvSpPr>
          <p:nvPr>
            <p:ph type="title"/>
          </p:nvPr>
        </p:nvSpPr>
        <p:spPr>
          <a:xfrm>
            <a:off x="424100" y="310100"/>
            <a:ext cx="8295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Chapter break with preheader, gold">
  <p:cSld name="Gold chapter break or bold statement gold_2">
    <p:bg>
      <p:bgPr>
        <a:solidFill>
          <a:schemeClr val="accent1"/>
        </a:solidFill>
        <a:effectLst/>
      </p:bgPr>
    </p:bg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40"/>
          <p:cNvSpPr txBox="1">
            <a:spLocks noGrp="1"/>
          </p:cNvSpPr>
          <p:nvPr>
            <p:ph type="subTitle" idx="1"/>
          </p:nvPr>
        </p:nvSpPr>
        <p:spPr>
          <a:xfrm>
            <a:off x="419775" y="882950"/>
            <a:ext cx="829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4" name="Google Shape;84;p40"/>
          <p:cNvSpPr txBox="1">
            <a:spLocks noGrp="1"/>
          </p:cNvSpPr>
          <p:nvPr>
            <p:ph type="title"/>
          </p:nvPr>
        </p:nvSpPr>
        <p:spPr>
          <a:xfrm>
            <a:off x="419800" y="1136400"/>
            <a:ext cx="8299200" cy="3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Chapter break with preheader, white">
  <p:cSld name="CUSTOM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1"/>
          <p:cNvSpPr txBox="1">
            <a:spLocks noGrp="1"/>
          </p:cNvSpPr>
          <p:nvPr>
            <p:ph type="subTitle" idx="1"/>
          </p:nvPr>
        </p:nvSpPr>
        <p:spPr>
          <a:xfrm>
            <a:off x="419775" y="882950"/>
            <a:ext cx="829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7" name="Google Shape;87;p41"/>
          <p:cNvSpPr txBox="1">
            <a:spLocks noGrp="1"/>
          </p:cNvSpPr>
          <p:nvPr>
            <p:ph type="title"/>
          </p:nvPr>
        </p:nvSpPr>
        <p:spPr>
          <a:xfrm>
            <a:off x="419800" y="1136400"/>
            <a:ext cx="8299200" cy="3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Chapter break with preheader, black">
  <p:cSld name="CUSTOM_11">
    <p:bg>
      <p:bgPr>
        <a:solidFill>
          <a:schemeClr val="dk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42"/>
          <p:cNvSpPr txBox="1">
            <a:spLocks noGrp="1"/>
          </p:cNvSpPr>
          <p:nvPr>
            <p:ph type="subTitle" idx="1"/>
          </p:nvPr>
        </p:nvSpPr>
        <p:spPr>
          <a:xfrm>
            <a:off x="419775" y="882950"/>
            <a:ext cx="829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0" name="Google Shape;90;p42"/>
          <p:cNvSpPr txBox="1">
            <a:spLocks noGrp="1"/>
          </p:cNvSpPr>
          <p:nvPr>
            <p:ph type="title"/>
          </p:nvPr>
        </p:nvSpPr>
        <p:spPr>
          <a:xfrm>
            <a:off x="419800" y="1136400"/>
            <a:ext cx="8299200" cy="3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Chapter break with preheader, maroon">
  <p:cSld name="Gold chapter break or bold statement gold_2_1">
    <p:bg>
      <p:bgPr>
        <a:solidFill>
          <a:schemeClr val="accent2"/>
        </a:solid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3"/>
          <p:cNvSpPr txBox="1">
            <a:spLocks noGrp="1"/>
          </p:cNvSpPr>
          <p:nvPr>
            <p:ph type="subTitle" idx="1"/>
          </p:nvPr>
        </p:nvSpPr>
        <p:spPr>
          <a:xfrm>
            <a:off x="419775" y="882950"/>
            <a:ext cx="8299200" cy="2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lt1"/>
                </a:highlight>
                <a:latin typeface="Arial"/>
                <a:ea typeface="Arial"/>
                <a:cs typeface="Arial"/>
                <a:sym typeface="Arial"/>
              </a:defRPr>
            </a:lvl1pPr>
            <a:lvl2pPr marR="0"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1" i="0" u="none" strike="noStrike" cap="none">
                <a:solidFill>
                  <a:srgbClr val="000000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3" name="Google Shape;93;p43"/>
          <p:cNvSpPr txBox="1">
            <a:spLocks noGrp="1"/>
          </p:cNvSpPr>
          <p:nvPr>
            <p:ph type="title"/>
          </p:nvPr>
        </p:nvSpPr>
        <p:spPr>
          <a:xfrm>
            <a:off x="419800" y="1136400"/>
            <a:ext cx="8299200" cy="36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Title, image — 2 column, left">
  <p:cSld name="Call out plus image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4"/>
          <p:cNvSpPr txBox="1">
            <a:spLocks noGrp="1"/>
          </p:cNvSpPr>
          <p:nvPr>
            <p:ph type="title"/>
          </p:nvPr>
        </p:nvSpPr>
        <p:spPr>
          <a:xfrm>
            <a:off x="424925" y="220000"/>
            <a:ext cx="1975500" cy="66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96" name="Google Shape;96;p44"/>
          <p:cNvSpPr>
            <a:spLocks noGrp="1"/>
          </p:cNvSpPr>
          <p:nvPr>
            <p:ph type="pic" idx="2"/>
          </p:nvPr>
        </p:nvSpPr>
        <p:spPr>
          <a:xfrm>
            <a:off x="2531850" y="-3000"/>
            <a:ext cx="6612300" cy="5146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3: Title and text — white">
  <p:cSld name="23: Title and text — white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6"/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>
                <a:highlight>
                  <a:schemeClr val="accent1"/>
                </a:highlight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6"/>
          <p:cNvSpPr txBox="1">
            <a:spLocks noGrp="1"/>
          </p:cNvSpPr>
          <p:nvPr>
            <p:ph type="body" idx="1"/>
          </p:nvPr>
        </p:nvSpPr>
        <p:spPr>
          <a:xfrm>
            <a:off x="420900" y="994550"/>
            <a:ext cx="8384700" cy="383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2pPr>
            <a:lvl3pPr marL="1371600" lvl="2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3pPr>
            <a:lvl4pPr marL="1828800" lvl="3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4pPr>
            <a:lvl5pPr marL="2286000" lvl="4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5pPr>
            <a:lvl6pPr marL="2743200" lvl="5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■"/>
              <a:defRPr/>
            </a:lvl6pPr>
            <a:lvl7pPr marL="3200400" lvl="6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●"/>
              <a:defRPr/>
            </a:lvl7pPr>
            <a:lvl8pPr marL="3657600" lvl="7" indent="-35560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2000"/>
              <a:buChar char="○"/>
              <a:defRPr/>
            </a:lvl8pPr>
            <a:lvl9pPr marL="4114800" lvl="8" indent="-355600" algn="l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20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Title, text, two column, black">
  <p:cSld name="Section title and description_1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45"/>
          <p:cNvSpPr/>
          <p:nvPr/>
        </p:nvSpPr>
        <p:spPr>
          <a:xfrm>
            <a:off x="4630550" y="0"/>
            <a:ext cx="45135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45"/>
          <p:cNvSpPr txBox="1">
            <a:spLocks noGrp="1"/>
          </p:cNvSpPr>
          <p:nvPr>
            <p:ph type="body" idx="1"/>
          </p:nvPr>
        </p:nvSpPr>
        <p:spPr>
          <a:xfrm>
            <a:off x="5052900" y="315900"/>
            <a:ext cx="3666300" cy="4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20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800"/>
              <a:buFont typeface="Arial"/>
              <a:buNone/>
              <a:defRPr sz="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0" name="Google Shape;100;p45"/>
          <p:cNvSpPr txBox="1"/>
          <p:nvPr/>
        </p:nvSpPr>
        <p:spPr>
          <a:xfrm>
            <a:off x="440550" y="1519975"/>
            <a:ext cx="37677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45"/>
          <p:cNvSpPr txBox="1">
            <a:spLocks noGrp="1"/>
          </p:cNvSpPr>
          <p:nvPr>
            <p:ph type="title"/>
          </p:nvPr>
        </p:nvSpPr>
        <p:spPr>
          <a:xfrm>
            <a:off x="424100" y="310100"/>
            <a:ext cx="4092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Title — one column, left">
  <p:cSld name="CUSTOM_1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7"/>
          <p:cNvSpPr txBox="1">
            <a:spLocks noGrp="1"/>
          </p:cNvSpPr>
          <p:nvPr>
            <p:ph type="title"/>
          </p:nvPr>
        </p:nvSpPr>
        <p:spPr>
          <a:xfrm>
            <a:off x="419750" y="315325"/>
            <a:ext cx="2418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Title, text — one column, default">
  <p:cSld name="TITLE_ONLY_1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8"/>
          <p:cNvSpPr txBox="1">
            <a:spLocks noGrp="1"/>
          </p:cNvSpPr>
          <p:nvPr>
            <p:ph type="body" idx="1"/>
          </p:nvPr>
        </p:nvSpPr>
        <p:spPr>
          <a:xfrm>
            <a:off x="429875" y="884250"/>
            <a:ext cx="82893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18"/>
          <p:cNvSpPr txBox="1">
            <a:spLocks noGrp="1"/>
          </p:cNvSpPr>
          <p:nvPr>
            <p:ph type="title"/>
          </p:nvPr>
        </p:nvSpPr>
        <p:spPr>
          <a:xfrm>
            <a:off x="424925" y="315900"/>
            <a:ext cx="8294400" cy="56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highlight>
                  <a:schemeClr val="accent1"/>
                </a:highlight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2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Section intro title, maroon">
  <p:cSld name="Gold chapter break or bold statement gold_3_1">
    <p:bg>
      <p:bgPr>
        <a:solidFill>
          <a:schemeClr val="accent2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Google Shape;33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88939" y="4346254"/>
            <a:ext cx="1068775" cy="627807"/>
          </a:xfrm>
          <a:prstGeom prst="rect">
            <a:avLst/>
          </a:prstGeom>
          <a:noFill/>
          <a:ln>
            <a:noFill/>
          </a:ln>
        </p:spPr>
      </p:pic>
      <p:sp>
        <p:nvSpPr>
          <p:cNvPr id="34" name="Google Shape;34;p20"/>
          <p:cNvSpPr txBox="1">
            <a:spLocks noGrp="1"/>
          </p:cNvSpPr>
          <p:nvPr>
            <p:ph type="title"/>
          </p:nvPr>
        </p:nvSpPr>
        <p:spPr>
          <a:xfrm>
            <a:off x="424925" y="315900"/>
            <a:ext cx="8294400" cy="4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Arial"/>
              <a:buNone/>
              <a:defRPr sz="48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sz="48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 with logo, white">
  <p:cSld name="TITLE_3">
    <p:bg>
      <p:bgPr>
        <a:noFill/>
        <a:effectLst/>
      </p:bgPr>
    </p:bg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21" descr="ASU_Horiz_RGB_Digital_MaroonGold.png"/>
          <p:cNvPicPr preferRelativeResize="0"/>
          <p:nvPr/>
        </p:nvPicPr>
        <p:blipFill rotWithShape="1">
          <a:blip r:embed="rId2">
            <a:alphaModFix/>
          </a:blip>
          <a:srcRect r="57818"/>
          <a:stretch/>
        </p:blipFill>
        <p:spPr>
          <a:xfrm>
            <a:off x="7867711" y="4336142"/>
            <a:ext cx="989550" cy="65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 with logo, gold">
  <p:cSld name="TITLE_2">
    <p:bg>
      <p:bgPr>
        <a:solidFill>
          <a:schemeClr val="accent1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Google Shape;38;p22" descr="ASU_Horiz_RGB_Digital_MaroonGold.png"/>
          <p:cNvPicPr preferRelativeResize="0"/>
          <p:nvPr/>
        </p:nvPicPr>
        <p:blipFill rotWithShape="1">
          <a:blip r:embed="rId2">
            <a:alphaModFix/>
          </a:blip>
          <a:srcRect r="57818"/>
          <a:stretch/>
        </p:blipFill>
        <p:spPr>
          <a:xfrm>
            <a:off x="7867711" y="4336142"/>
            <a:ext cx="989550" cy="6511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2: z-Blank with logo, black">
  <p:cSld name="TITLE_1_1">
    <p:bg>
      <p:bgPr>
        <a:solidFill>
          <a:schemeClr val="dk1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Google Shape;40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888939" y="4346254"/>
            <a:ext cx="1068775" cy="62780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20688" y="263844"/>
            <a:ext cx="8308800" cy="62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24925" y="884250"/>
            <a:ext cx="8294400" cy="39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Clr>
                <a:srgbClr val="000000"/>
              </a:buClr>
              <a:buSzPts val="800"/>
              <a:buFont typeface="Arial"/>
              <a:buNone/>
              <a:defRPr sz="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/>
          <p:nvPr/>
        </p:nvSpPr>
        <p:spPr>
          <a:xfrm>
            <a:off x="7465849" y="4935583"/>
            <a:ext cx="1428000" cy="22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r>
              <a:rPr lang="en" sz="400" b="0" i="0" u="none" strike="noStrike" cap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Copyright © 2022 Arizona Board of Regents</a:t>
            </a:r>
            <a:endParaRPr sz="400" b="0" i="0" u="none" strike="noStrike" cap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60">
          <p15:clr>
            <a:srgbClr val="FF00FF"/>
          </p15:clr>
        </p15:guide>
        <p15:guide id="2" orient="horz" pos="3041">
          <p15:clr>
            <a:srgbClr val="FF00FF"/>
          </p15:clr>
        </p15:guide>
        <p15:guide id="3" orient="horz" pos="199">
          <p15:clr>
            <a:srgbClr val="FF00FF"/>
          </p15:clr>
        </p15:guide>
        <p15:guide id="4" pos="265">
          <p15:clr>
            <a:srgbClr val="FF00FF"/>
          </p15:clr>
        </p15:guide>
        <p15:guide id="5" pos="5480">
          <p15:clr>
            <a:srgbClr val="FF00FF"/>
          </p15:clr>
        </p15:guide>
        <p15:guide id="6" pos="2911">
          <p15:clr>
            <a:srgbClr val="FF00FF"/>
          </p15:clr>
        </p15:guide>
        <p15:guide id="7" orient="horz" pos="1620">
          <p15:clr>
            <a:srgbClr val="00FFFF"/>
          </p15:clr>
        </p15:guide>
        <p15:guide id="8" pos="5544">
          <p15:clr>
            <a:srgbClr val="FF00FF"/>
          </p15:clr>
        </p15:guide>
        <p15:guide id="9" pos="204">
          <p15:clr>
            <a:srgbClr val="FF00FF"/>
          </p15:clr>
        </p15:guide>
        <p15:guide id="10" pos="466">
          <p15:clr>
            <a:srgbClr val="FF00FF"/>
          </p15:clr>
        </p15:guide>
        <p15:guide id="11" pos="531">
          <p15:clr>
            <a:srgbClr val="FF00FF"/>
          </p15:clr>
        </p15:guide>
        <p15:guide id="12" pos="731">
          <p15:clr>
            <a:srgbClr val="FF00FF"/>
          </p15:clr>
        </p15:guide>
        <p15:guide id="13" pos="792">
          <p15:clr>
            <a:srgbClr val="FF00FF"/>
          </p15:clr>
        </p15:guide>
        <p15:guide id="14" pos="993">
          <p15:clr>
            <a:srgbClr val="FF00FF"/>
          </p15:clr>
        </p15:guide>
        <p15:guide id="15" pos="1059">
          <p15:clr>
            <a:srgbClr val="FF00FF"/>
          </p15:clr>
        </p15:guide>
        <p15:guide id="16" pos="1259">
          <p15:clr>
            <a:srgbClr val="FF00FF"/>
          </p15:clr>
        </p15:guide>
        <p15:guide id="17" pos="1319">
          <p15:clr>
            <a:srgbClr val="FF00FF"/>
          </p15:clr>
        </p15:guide>
        <p15:guide id="18" pos="1519">
          <p15:clr>
            <a:srgbClr val="FF00FF"/>
          </p15:clr>
        </p15:guide>
        <p15:guide id="19" pos="1584">
          <p15:clr>
            <a:srgbClr val="FF00FF"/>
          </p15:clr>
        </p15:guide>
        <p15:guide id="20" pos="1786">
          <p15:clr>
            <a:srgbClr val="FF00FF"/>
          </p15:clr>
        </p15:guide>
        <p15:guide id="21" pos="1849">
          <p15:clr>
            <a:srgbClr val="FF00FF"/>
          </p15:clr>
        </p15:guide>
        <p15:guide id="22" pos="2052">
          <p15:clr>
            <a:srgbClr val="FF00FF"/>
          </p15:clr>
        </p15:guide>
        <p15:guide id="23" pos="2114">
          <p15:clr>
            <a:srgbClr val="FF00FF"/>
          </p15:clr>
        </p15:guide>
        <p15:guide id="24" pos="2314">
          <p15:clr>
            <a:srgbClr val="FF00FF"/>
          </p15:clr>
        </p15:guide>
        <p15:guide id="25" pos="2379">
          <p15:clr>
            <a:srgbClr val="FF00FF"/>
          </p15:clr>
        </p15:guide>
        <p15:guide id="26" pos="2576">
          <p15:clr>
            <a:srgbClr val="FF00FF"/>
          </p15:clr>
        </p15:guide>
        <p15:guide id="27" pos="2644">
          <p15:clr>
            <a:srgbClr val="FF00FF"/>
          </p15:clr>
        </p15:guide>
        <p15:guide id="28" pos="2849">
          <p15:clr>
            <a:srgbClr val="FF00FF"/>
          </p15:clr>
        </p15:guide>
        <p15:guide id="29" pos="3113">
          <p15:clr>
            <a:srgbClr val="FF00FF"/>
          </p15:clr>
        </p15:guide>
        <p15:guide id="30" pos="3174">
          <p15:clr>
            <a:srgbClr val="FF00FF"/>
          </p15:clr>
        </p15:guide>
        <p15:guide id="31" pos="3377">
          <p15:clr>
            <a:srgbClr val="FF00FF"/>
          </p15:clr>
        </p15:guide>
        <p15:guide id="32" pos="3437">
          <p15:clr>
            <a:srgbClr val="FF00FF"/>
          </p15:clr>
        </p15:guide>
        <p15:guide id="33" pos="3641">
          <p15:clr>
            <a:srgbClr val="FF00FF"/>
          </p15:clr>
        </p15:guide>
        <p15:guide id="34" pos="3700">
          <p15:clr>
            <a:srgbClr val="FF00FF"/>
          </p15:clr>
        </p15:guide>
        <p15:guide id="35" pos="3904">
          <p15:clr>
            <a:srgbClr val="FF00FF"/>
          </p15:clr>
        </p15:guide>
        <p15:guide id="36" pos="3963">
          <p15:clr>
            <a:srgbClr val="FF00FF"/>
          </p15:clr>
        </p15:guide>
        <p15:guide id="37" pos="4162">
          <p15:clr>
            <a:srgbClr val="FF00FF"/>
          </p15:clr>
        </p15:guide>
        <p15:guide id="38" pos="4230">
          <p15:clr>
            <a:srgbClr val="FF00FF"/>
          </p15:clr>
        </p15:guide>
        <p15:guide id="39" pos="4429">
          <p15:clr>
            <a:srgbClr val="FF00FF"/>
          </p15:clr>
        </p15:guide>
        <p15:guide id="40" pos="4490">
          <p15:clr>
            <a:srgbClr val="FF00FF"/>
          </p15:clr>
        </p15:guide>
        <p15:guide id="41" pos="4695">
          <p15:clr>
            <a:srgbClr val="FF00FF"/>
          </p15:clr>
        </p15:guide>
        <p15:guide id="42" pos="4754">
          <p15:clr>
            <a:srgbClr val="FF00FF"/>
          </p15:clr>
        </p15:guide>
        <p15:guide id="43" pos="4953">
          <p15:clr>
            <a:srgbClr val="FF00FF"/>
          </p15:clr>
        </p15:guide>
        <p15:guide id="44" pos="5017">
          <p15:clr>
            <a:srgbClr val="FF00FF"/>
          </p15:clr>
        </p15:guide>
        <p15:guide id="45" pos="5220">
          <p15:clr>
            <a:srgbClr val="FF00FF"/>
          </p15:clr>
        </p15:guide>
        <p15:guide id="46" pos="5286">
          <p15:clr>
            <a:srgbClr val="FF00FF"/>
          </p15:clr>
        </p15:guide>
        <p15:guide id="47" pos="2880">
          <p15:clr>
            <a:srgbClr val="00FFFF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2.gif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 txBox="1">
            <a:spLocks noGrp="1"/>
          </p:cNvSpPr>
          <p:nvPr>
            <p:ph type="subTitle" idx="1"/>
          </p:nvPr>
        </p:nvSpPr>
        <p:spPr>
          <a:xfrm>
            <a:off x="422025" y="881476"/>
            <a:ext cx="7508700" cy="26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</a:pPr>
            <a:r>
              <a:rPr lang="en" dirty="0"/>
              <a:t>2024 MSBA &amp; Performance Analytics </a:t>
            </a:r>
            <a:endParaRPr dirty="0"/>
          </a:p>
          <a:p>
            <a:pPr marL="0" lvl="0" indent="0" algn="l" rtl="0">
              <a:lnSpc>
                <a:spcPct val="115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</a:pPr>
            <a:endParaRPr dirty="0"/>
          </a:p>
        </p:txBody>
      </p:sp>
      <p:sp>
        <p:nvSpPr>
          <p:cNvPr id="107" name="Google Shape;107;p1"/>
          <p:cNvSpPr txBox="1">
            <a:spLocks noGrp="1"/>
          </p:cNvSpPr>
          <p:nvPr>
            <p:ph type="title"/>
          </p:nvPr>
        </p:nvSpPr>
        <p:spPr>
          <a:xfrm>
            <a:off x="401075" y="1141449"/>
            <a:ext cx="8400000" cy="15936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800"/>
              </a:spcAft>
              <a:buSzPts val="4800"/>
              <a:buNone/>
            </a:pPr>
            <a:r>
              <a:rPr lang="en" dirty="0"/>
              <a:t>Tennis Video Analysis </a:t>
            </a:r>
            <a:br>
              <a:rPr lang="en" dirty="0"/>
            </a:br>
            <a:r>
              <a:rPr lang="en" dirty="0"/>
              <a:t>Using Python ML &amp; AI</a:t>
            </a:r>
            <a:endParaRPr dirty="0"/>
          </a:p>
        </p:txBody>
      </p:sp>
      <p:sp>
        <p:nvSpPr>
          <p:cNvPr id="108" name="Google Shape;108;p1"/>
          <p:cNvSpPr txBox="1"/>
          <p:nvPr/>
        </p:nvSpPr>
        <p:spPr>
          <a:xfrm>
            <a:off x="401075" y="2530025"/>
            <a:ext cx="7521900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b="1" dirty="0"/>
              <a:t>Team</a:t>
            </a:r>
            <a:endParaRPr sz="1600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600" dirty="0"/>
              <a:t>Phillip Beagley, Rebeca Escobar, Sebastian Peterson, Jisung Woo, Ling Smith</a:t>
            </a:r>
            <a:endParaRPr sz="16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1" dirty="0"/>
          </a:p>
        </p:txBody>
      </p:sp>
      <p:pic>
        <p:nvPicPr>
          <p:cNvPr id="109" name="Google Shape;109;p1"/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4956600" y="4123575"/>
            <a:ext cx="4148900" cy="1019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3326DA15-E73A-7A36-149B-3AD7CED77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63877C97-83F2-E7C8-3FAE-BF22E89ADA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Results: Data Preparation</a:t>
            </a:r>
            <a:endParaRPr dirty="0"/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D228BCD8-AE3A-6948-069E-EE5B4599FFEB}"/>
              </a:ext>
            </a:extLst>
          </p:cNvPr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highlight>
                  <a:schemeClr val="dk1"/>
                </a:highlight>
              </a:rPr>
              <a:t>Redefining “Step One”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>
            <a:extLst>
              <a:ext uri="{FF2B5EF4-FFF2-40B4-BE49-F238E27FC236}">
                <a16:creationId xmlns:a16="http://schemas.microsoft.com/office/drawing/2014/main" id="{3CB6E03A-60D1-AA9D-838E-A2C25043AD3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6525325" y="4509225"/>
            <a:ext cx="2580175" cy="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5;p2">
            <a:extLst>
              <a:ext uri="{FF2B5EF4-FFF2-40B4-BE49-F238E27FC236}">
                <a16:creationId xmlns:a16="http://schemas.microsoft.com/office/drawing/2014/main" id="{09DB3B56-0A72-0B43-CDB0-A67B1EF616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625" y="1077131"/>
            <a:ext cx="8411400" cy="389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Discussed fine-tuning our advanced models by using a simple 3-minute demo from ONLY the baseline view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This would drastically speed up our development, but leaves one key challenge…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What good is the model, if it can only be applied to a pre-trimmed video?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Step One: We must first prepare the data! </a:t>
            </a:r>
          </a:p>
          <a:p>
            <a:pPr marL="225425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endParaRPr lang="en-US" sz="400" b="1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Trimmed Match Video: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Realized that ALL vital “in-play” footage occurred from the key baseline view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Let’s build a CNN Model that can classify each frame as Class_0 or Class_1, and dispose any frame that is identified as Class_0!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Trained a model and built one </a:t>
            </a:r>
            <a:r>
              <a:rPr lang="en-US" sz="1400" b="1" dirty="0" err="1"/>
              <a:t>Jupyter</a:t>
            </a:r>
            <a:r>
              <a:rPr lang="en-US" sz="1400" b="1" dirty="0"/>
              <a:t> Notebook that can take a match URL, and output a trimmed video containing </a:t>
            </a:r>
            <a:r>
              <a:rPr lang="en-US" sz="1400" b="1" u="sng" dirty="0"/>
              <a:t>ONLY</a:t>
            </a:r>
            <a:r>
              <a:rPr lang="en-US" sz="1400" b="1" dirty="0"/>
              <a:t> the video time from the essential baseline view! 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This also allows for better &amp; easier Video Augmentation…</a:t>
            </a:r>
          </a:p>
        </p:txBody>
      </p:sp>
    </p:spTree>
    <p:extLst>
      <p:ext uri="{BB962C8B-B14F-4D97-AF65-F5344CB8AC3E}">
        <p14:creationId xmlns:p14="http://schemas.microsoft.com/office/powerpoint/2010/main" val="421057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D3E34819-1F6F-A747-D091-A623E60A94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034AE463-DE58-653C-0EB5-3D9DD4091F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Results: Data Preparation</a:t>
            </a:r>
            <a:endParaRPr dirty="0"/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39674291-7E66-DA77-5423-E575087A8B1F}"/>
              </a:ext>
            </a:extLst>
          </p:cNvPr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highlight>
                  <a:schemeClr val="dk1"/>
                </a:highlight>
              </a:rPr>
              <a:t>Demonstration of Model &amp; Output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>
            <a:extLst>
              <a:ext uri="{FF2B5EF4-FFF2-40B4-BE49-F238E27FC236}">
                <a16:creationId xmlns:a16="http://schemas.microsoft.com/office/drawing/2014/main" id="{22BA95F4-E630-3C98-65FF-2BEC3BB83B2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6525325" y="4509225"/>
            <a:ext cx="2580175" cy="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5;p2">
            <a:extLst>
              <a:ext uri="{FF2B5EF4-FFF2-40B4-BE49-F238E27FC236}">
                <a16:creationId xmlns:a16="http://schemas.microsoft.com/office/drawing/2014/main" id="{883942C0-DD5F-2A22-9DDD-348FD531199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625" y="1077131"/>
            <a:ext cx="8411400" cy="389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1800" b="1" dirty="0"/>
              <a:t>Live Demonstration of this Trained Model, and it’s use to trim full-length match videos… </a:t>
            </a:r>
            <a:endParaRPr lang="en-US" sz="800" b="1" dirty="0"/>
          </a:p>
          <a:p>
            <a:pPr marL="285750" indent="-285750">
              <a:lnSpc>
                <a:spcPct val="100000"/>
              </a:lnSpc>
              <a:spcAft>
                <a:spcPts val="60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1800" b="1" dirty="0"/>
              <a:t>Quantifying Data: 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BCCAD7-C9FE-6D46-3CE7-279CB0E82AF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818"/>
          <a:stretch/>
        </p:blipFill>
        <p:spPr>
          <a:xfrm>
            <a:off x="780810" y="2192660"/>
            <a:ext cx="4948253" cy="2711292"/>
          </a:xfrm>
          <a:prstGeom prst="rect">
            <a:avLst/>
          </a:prstGeom>
        </p:spPr>
      </p:pic>
      <p:pic>
        <p:nvPicPr>
          <p:cNvPr id="1028" name="Picture 4" descr="Visualizing a Trillion: Just How Big That Number Is? - Digital Inspiration">
            <a:extLst>
              <a:ext uri="{FF2B5EF4-FFF2-40B4-BE49-F238E27FC236}">
                <a16:creationId xmlns:a16="http://schemas.microsoft.com/office/drawing/2014/main" id="{411219AA-7679-5230-F045-4D130C53DC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3892" y="1645476"/>
            <a:ext cx="2982185" cy="2810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93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F3B77898-6069-3D10-C9F2-B6295B9C3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F3B293D8-B3BD-583E-BB38-CA89614839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Results: Video Augmentation</a:t>
            </a:r>
            <a:endParaRPr dirty="0"/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A7F6FECB-2961-A5B0-4F30-C050468A469F}"/>
              </a:ext>
            </a:extLst>
          </p:cNvPr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i="0" u="none" strike="noStrike" cap="none" dirty="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Utilizing </a:t>
            </a:r>
            <a:r>
              <a:rPr lang="en-US" sz="1600" b="1" i="0" u="none" strike="noStrike" cap="none" dirty="0" err="1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YOLOv8</a:t>
            </a:r>
            <a:r>
              <a:rPr lang="en-US" sz="1600" b="1" i="0" u="none" strike="noStrike" cap="none" dirty="0">
                <a:solidFill>
                  <a:schemeClr val="lt1"/>
                </a:solidFill>
                <a:highlight>
                  <a:schemeClr val="dk1"/>
                </a:highlight>
                <a:latin typeface="Arial"/>
                <a:ea typeface="Arial"/>
                <a:cs typeface="Arial"/>
                <a:sym typeface="Arial"/>
              </a:rPr>
              <a:t> Pretrained Model</a:t>
            </a:r>
          </a:p>
        </p:txBody>
      </p:sp>
      <p:pic>
        <p:nvPicPr>
          <p:cNvPr id="146" name="Google Shape;146;p4">
            <a:extLst>
              <a:ext uri="{FF2B5EF4-FFF2-40B4-BE49-F238E27FC236}">
                <a16:creationId xmlns:a16="http://schemas.microsoft.com/office/drawing/2014/main" id="{50BB6E1B-501B-0AEC-871D-7E787E60BD0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6525325" y="4509225"/>
            <a:ext cx="2580175" cy="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5;p2">
            <a:extLst>
              <a:ext uri="{FF2B5EF4-FFF2-40B4-BE49-F238E27FC236}">
                <a16:creationId xmlns:a16="http://schemas.microsoft.com/office/drawing/2014/main" id="{452A2F68-4E31-1B89-9A2F-EA9C861CBB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625" y="1077131"/>
            <a:ext cx="8411400" cy="389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Object Detection Approach</a:t>
            </a:r>
            <a:endParaRPr lang="en-US" sz="1800" dirty="0"/>
          </a:p>
          <a:p>
            <a:pPr marL="511175" lvl="0" indent="-28575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Challenge: </a:t>
            </a:r>
            <a:r>
              <a:rPr lang="en-US" sz="1400" dirty="0"/>
              <a:t>Time constraints limited the ability to manually annotate large datasets for training and testing.</a:t>
            </a:r>
          </a:p>
          <a:p>
            <a:pPr marL="511175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Solution:</a:t>
            </a:r>
            <a:r>
              <a:rPr lang="en-US" sz="1400" dirty="0"/>
              <a:t> Leveraged the </a:t>
            </a:r>
            <a:r>
              <a:rPr lang="en-US" sz="1400" b="1" dirty="0" err="1"/>
              <a:t>YOLOv8</a:t>
            </a:r>
            <a:r>
              <a:rPr lang="en-US" sz="1400" b="1" dirty="0"/>
              <a:t> pretrained model </a:t>
            </a:r>
            <a:r>
              <a:rPr lang="en-US" sz="1400" dirty="0"/>
              <a:t>for object detection, utilizing its ability to identify objects in video frames without the need for extensive custom annotations.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Fine-Tuning </a:t>
            </a:r>
            <a:r>
              <a:rPr lang="en-US" sz="1800" b="1" dirty="0" err="1"/>
              <a:t>YOLOv8</a:t>
            </a:r>
            <a:endParaRPr lang="en-US" sz="1800" dirty="0"/>
          </a:p>
          <a:p>
            <a:pPr marL="511175" lvl="0" indent="-285750" algn="l" rtl="0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Focus Areas: </a:t>
            </a:r>
            <a:r>
              <a:rPr lang="en-US" sz="1400" dirty="0"/>
              <a:t>Fine-tuned the pretrained model to specifically detect key objects in tennis match videos: persons (players), ball, and tennis racket.</a:t>
            </a:r>
          </a:p>
          <a:p>
            <a:pPr marL="511175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Outcome: </a:t>
            </a:r>
            <a:r>
              <a:rPr lang="en-US" sz="1400" dirty="0"/>
              <a:t>Achieved accurate detection of these critical elements in real-time match footage</a:t>
            </a:r>
          </a:p>
          <a:p>
            <a:pPr marL="11430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1400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Key Benefit</a:t>
            </a:r>
            <a:endParaRPr lang="en-US" sz="1800" dirty="0"/>
          </a:p>
          <a:p>
            <a:pPr marL="511175" lvl="0" indent="-28575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Quick Deployment: </a:t>
            </a:r>
            <a:r>
              <a:rPr lang="en-US" sz="1400" dirty="0"/>
              <a:t>Pretrained model reduced setup time, enabling rapid integration into match analysis workflows.</a:t>
            </a:r>
          </a:p>
        </p:txBody>
      </p:sp>
    </p:spTree>
    <p:extLst>
      <p:ext uri="{BB962C8B-B14F-4D97-AF65-F5344CB8AC3E}">
        <p14:creationId xmlns:p14="http://schemas.microsoft.com/office/powerpoint/2010/main" val="121550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3E632A96-B3AC-0E54-76BF-138B5C7F3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930E69A0-FA32-5309-1280-44B58595D96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Results: Video Augmentation</a:t>
            </a:r>
            <a:endParaRPr dirty="0"/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D1FCE204-7627-0A91-CF40-D344ADCC9C90}"/>
              </a:ext>
            </a:extLst>
          </p:cNvPr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highlight>
                  <a:schemeClr val="dk1"/>
                </a:highlight>
              </a:rPr>
              <a:t>Demonstration of Model &amp; Output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>
            <a:extLst>
              <a:ext uri="{FF2B5EF4-FFF2-40B4-BE49-F238E27FC236}">
                <a16:creationId xmlns:a16="http://schemas.microsoft.com/office/drawing/2014/main" id="{5DBEB414-B0B1-F939-4C2E-B78C66A3649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6525325" y="4509225"/>
            <a:ext cx="2580175" cy="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5;p2">
            <a:extLst>
              <a:ext uri="{FF2B5EF4-FFF2-40B4-BE49-F238E27FC236}">
                <a16:creationId xmlns:a16="http://schemas.microsoft.com/office/drawing/2014/main" id="{0E91130F-041F-BB33-B41D-77442F0ABA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625" y="1077131"/>
            <a:ext cx="8411400" cy="389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1800" b="1" dirty="0"/>
              <a:t>Demonstration of </a:t>
            </a:r>
            <a:r>
              <a:rPr lang="en-US" sz="1800" b="1" dirty="0" err="1"/>
              <a:t>YOLOv8</a:t>
            </a:r>
            <a:r>
              <a:rPr lang="en-US" sz="1800" b="1" dirty="0"/>
              <a:t> Model</a:t>
            </a:r>
            <a:endParaRPr lang="en-US" sz="1400" b="1" dirty="0"/>
          </a:p>
          <a:p>
            <a:pPr marL="569913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dirty="0"/>
              <a:t>Identify key components in the video: players, ball, and racket, isolating relevant objects for further performance analysis.</a:t>
            </a:r>
          </a:p>
          <a:p>
            <a:pPr marL="569913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dirty="0"/>
              <a:t>This allows us to track the ball's speed through each frame in the match.</a:t>
            </a:r>
          </a:p>
          <a:p>
            <a:pPr marL="284163" lvl="1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400" dirty="0"/>
          </a:p>
          <a:p>
            <a:pPr marL="285750" lvl="0" indent="-28575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anose="05000000000000000000" pitchFamily="2" charset="2"/>
              <a:buChar char="v"/>
            </a:pPr>
            <a:r>
              <a:rPr lang="en-US" sz="1800" b="1" dirty="0"/>
              <a:t>Ball Speed Measurement</a:t>
            </a:r>
            <a:endParaRPr lang="en-US" sz="1400" b="1" dirty="0"/>
          </a:p>
          <a:p>
            <a:pPr marL="569913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Significance: </a:t>
            </a:r>
            <a:r>
              <a:rPr lang="en-US" sz="1400" dirty="0"/>
              <a:t>Ball speed is a key indicator of player performance and match intensity.</a:t>
            </a:r>
          </a:p>
          <a:p>
            <a:pPr marL="569913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On-Screen Tracking: </a:t>
            </a:r>
            <a:r>
              <a:rPr lang="en-US" sz="1400" dirty="0"/>
              <a:t>Ball speed is shown as part of the video output, helping analysts visualize the intensity of each shot.</a:t>
            </a:r>
          </a:p>
          <a:p>
            <a:pPr marL="569913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CSV File for Further Analysis:</a:t>
            </a:r>
            <a:r>
              <a:rPr lang="en-US" sz="1400" dirty="0"/>
              <a:t> Ball speed data is saved in a CSV file, providing quantitative information that can be reviewed later for performance optimization.</a:t>
            </a:r>
          </a:p>
          <a:p>
            <a:pPr marL="284163" lvl="1" indent="173038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Wingdings" panose="05000000000000000000" pitchFamily="2" charset="2"/>
              <a:buChar char="§"/>
            </a:pPr>
            <a:endParaRPr lang="en-US" sz="1400" dirty="0"/>
          </a:p>
          <a:p>
            <a:pPr marL="284163" lvl="1" indent="-284163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642678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96D6A05C-CB6B-8B68-3FB4-124A35744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CA30A4BF-12FD-CF29-EDA0-A84ACA3C1C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Business Insights &amp; Next Steps</a:t>
            </a:r>
            <a:endParaRPr dirty="0"/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AA11000D-3A97-5819-3F65-487310FDD6DA}"/>
              </a:ext>
            </a:extLst>
          </p:cNvPr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highlight>
                  <a:schemeClr val="dk1"/>
                </a:highlight>
              </a:rPr>
              <a:t>Where does this go from here?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>
            <a:extLst>
              <a:ext uri="{FF2B5EF4-FFF2-40B4-BE49-F238E27FC236}">
                <a16:creationId xmlns:a16="http://schemas.microsoft.com/office/drawing/2014/main" id="{6EE0BEF6-079B-4AAC-9D5B-47A8B17FECA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6525325" y="4509225"/>
            <a:ext cx="2580175" cy="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5;p2">
            <a:extLst>
              <a:ext uri="{FF2B5EF4-FFF2-40B4-BE49-F238E27FC236}">
                <a16:creationId xmlns:a16="http://schemas.microsoft.com/office/drawing/2014/main" id="{84B642D5-7C20-6B2E-29C6-947E063041A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625" y="1077131"/>
            <a:ext cx="8411400" cy="3928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buSzPts val="1800"/>
              <a:buChar char="●"/>
            </a:pPr>
            <a:r>
              <a:rPr lang="en-US" sz="1800" b="1" dirty="0"/>
              <a:t>Now have tools to trim full-length match videos to one key view</a:t>
            </a: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buSzPts val="1800"/>
              <a:buNone/>
            </a:pPr>
            <a:endParaRPr lang="en-US" sz="800" b="1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PLUS: The baseline model for object identification &amp; tracking</a:t>
            </a:r>
          </a:p>
          <a:p>
            <a:pPr marL="225425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endParaRPr lang="en-US" sz="800" b="1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Next Steps...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Improve Upon Object Identification (focus on players, ball, and rackets)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Add in Boundary Overlay (should be much easier from single viewpoint)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Start determining actual </a:t>
            </a:r>
            <a:r>
              <a:rPr lang="en-US" sz="1400" b="1" u="sng" dirty="0"/>
              <a:t>insights</a:t>
            </a:r>
            <a:r>
              <a:rPr lang="en-US" sz="1400" b="1" dirty="0"/>
              <a:t> to be discovered! </a:t>
            </a:r>
            <a:endParaRPr lang="en-US" sz="1800" b="1" dirty="0"/>
          </a:p>
          <a:p>
            <a:pPr marL="225425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endParaRPr lang="en-US" sz="800" b="1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Considerations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Remember the “Quantifying Data” example…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Many of these models to follow will require MANY hours to train &amp; run, or incredible computing capacity…</a:t>
            </a:r>
          </a:p>
        </p:txBody>
      </p:sp>
    </p:spTree>
    <p:extLst>
      <p:ext uri="{BB962C8B-B14F-4D97-AF65-F5344CB8AC3E}">
        <p14:creationId xmlns:p14="http://schemas.microsoft.com/office/powerpoint/2010/main" val="430495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24FAF4E8-72D9-E1B4-7C81-B00863A3C7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9B7B6C10-D5A3-9179-B230-B9FEA79814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Business Insights &amp; Next Steps</a:t>
            </a:r>
            <a:endParaRPr dirty="0"/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480CCA86-A267-DDA5-27DE-5D555AF01A40}"/>
              </a:ext>
            </a:extLst>
          </p:cNvPr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highlight>
                  <a:schemeClr val="dk1"/>
                </a:highlight>
              </a:rPr>
              <a:t>Where does this go from here?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>
            <a:extLst>
              <a:ext uri="{FF2B5EF4-FFF2-40B4-BE49-F238E27FC236}">
                <a16:creationId xmlns:a16="http://schemas.microsoft.com/office/drawing/2014/main" id="{6C9A0DCB-27E2-7C6B-C82F-B2867419B59F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6525325" y="4509225"/>
            <a:ext cx="2580175" cy="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5;p2">
            <a:extLst>
              <a:ext uri="{FF2B5EF4-FFF2-40B4-BE49-F238E27FC236}">
                <a16:creationId xmlns:a16="http://schemas.microsoft.com/office/drawing/2014/main" id="{FE4659CF-6D77-F957-B660-6DBF3DF218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625" y="1077131"/>
            <a:ext cx="8411400" cy="3928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Quantifying Data (Reminder)</a:t>
            </a:r>
            <a:endParaRPr lang="en-US" sz="1000" b="1" dirty="0"/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Applying the model to trim just ONE tennis match required: 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Analyzing more than 130 Billion data points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Approximately 12 hours to run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The ATP Livestream page contains more than 59,000 events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Just </a:t>
            </a:r>
            <a:r>
              <a:rPr lang="en-US" sz="1400" b="1" i="1" u="sng" dirty="0"/>
              <a:t>trimming</a:t>
            </a:r>
            <a:r>
              <a:rPr lang="en-US" sz="1400" b="1" dirty="0"/>
              <a:t> the ~ 20,000 Men’s Singles matches would require: 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Analyzing more than 2.6 QUADRILLION data points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Approximately 10,000 days (more than 27 years)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So, considerations: </a:t>
            </a:r>
            <a:endParaRPr lang="en-US" sz="1000" b="1" dirty="0"/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As we did with this project, focus on working </a:t>
            </a:r>
            <a:r>
              <a:rPr lang="en-US" sz="1400" b="1" i="1" dirty="0"/>
              <a:t>efficient</a:t>
            </a:r>
            <a:r>
              <a:rPr lang="en-US" sz="1400" b="1" dirty="0"/>
              <a:t>!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Explore options for outsourcing next steps…</a:t>
            </a:r>
          </a:p>
          <a:p>
            <a:pPr marL="225425" lvl="1" indent="0">
              <a:lnSpc>
                <a:spcPct val="100000"/>
              </a:lnSpc>
              <a:spcBef>
                <a:spcPts val="0"/>
              </a:spcBef>
              <a:buSzPct val="100000"/>
              <a:buNone/>
            </a:pPr>
            <a:endParaRPr lang="en-US" sz="800" b="1" dirty="0"/>
          </a:p>
        </p:txBody>
      </p:sp>
    </p:spTree>
    <p:extLst>
      <p:ext uri="{BB962C8B-B14F-4D97-AF65-F5344CB8AC3E}">
        <p14:creationId xmlns:p14="http://schemas.microsoft.com/office/powerpoint/2010/main" val="1280199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>
          <a:extLst>
            <a:ext uri="{FF2B5EF4-FFF2-40B4-BE49-F238E27FC236}">
              <a16:creationId xmlns:a16="http://schemas.microsoft.com/office/drawing/2014/main" id="{50BABC9D-D503-2AFD-2E12-2ECEB8D759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p1">
            <a:extLst>
              <a:ext uri="{FF2B5EF4-FFF2-40B4-BE49-F238E27FC236}">
                <a16:creationId xmlns:a16="http://schemas.microsoft.com/office/drawing/2014/main" id="{59B141F9-B7BE-747D-7C15-C6E793A191A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4956600" y="4123575"/>
            <a:ext cx="4148900" cy="1019925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9FE808-78E9-81D8-300A-E71C3427230D}"/>
              </a:ext>
            </a:extLst>
          </p:cNvPr>
          <p:cNvSpPr/>
          <p:nvPr/>
        </p:nvSpPr>
        <p:spPr>
          <a:xfrm>
            <a:off x="894308" y="1417588"/>
            <a:ext cx="7355384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3602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 txBox="1">
            <a:spLocks noGrp="1"/>
          </p:cNvSpPr>
          <p:nvPr>
            <p:ph type="title"/>
          </p:nvPr>
        </p:nvSpPr>
        <p:spPr>
          <a:xfrm>
            <a:off x="421925" y="315900"/>
            <a:ext cx="2945700" cy="451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4000" dirty="0"/>
              <a:t>Agenda</a:t>
            </a:r>
            <a:endParaRPr dirty="0"/>
          </a:p>
        </p:txBody>
      </p:sp>
      <p:sp>
        <p:nvSpPr>
          <p:cNvPr id="115" name="Google Shape;115;p2"/>
          <p:cNvSpPr txBox="1">
            <a:spLocks noGrp="1"/>
          </p:cNvSpPr>
          <p:nvPr>
            <p:ph type="body" idx="1"/>
          </p:nvPr>
        </p:nvSpPr>
        <p:spPr>
          <a:xfrm>
            <a:off x="4208300" y="581186"/>
            <a:ext cx="4510800" cy="42464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dirty="0"/>
              <a:t>Project Overview</a:t>
            </a:r>
            <a:endParaRPr sz="2000" dirty="0"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b="1" dirty="0"/>
              <a:t>Key Challenges</a:t>
            </a:r>
            <a:endParaRPr sz="2000" dirty="0"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b="1" dirty="0"/>
              <a:t>Early Milestones</a:t>
            </a:r>
            <a:endParaRPr sz="2000" dirty="0"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b="1" dirty="0"/>
              <a:t>Project Scope &amp; Alignment</a:t>
            </a:r>
            <a:endParaRPr sz="2000" dirty="0"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2000" b="1" dirty="0"/>
              <a:t>Results: Data Preparation </a:t>
            </a:r>
            <a:endParaRPr lang="en-US" sz="2000" dirty="0"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lang="en-US"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b="1" dirty="0"/>
              <a:t>Results: Video Augmentation</a:t>
            </a: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</a:pPr>
            <a:endParaRPr lang="en-US" sz="2000" b="1" dirty="0"/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2000" b="1" dirty="0"/>
              <a:t>Business Insight &amp; Next Steps!</a:t>
            </a:r>
          </a:p>
        </p:txBody>
      </p:sp>
      <p:pic>
        <p:nvPicPr>
          <p:cNvPr id="116" name="Google Shape;116;p2"/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6525325" y="4509225"/>
            <a:ext cx="2580175" cy="6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4"/>
          <p:cNvSpPr txBox="1"/>
          <p:nvPr/>
        </p:nvSpPr>
        <p:spPr>
          <a:xfrm>
            <a:off x="420428" y="1302771"/>
            <a:ext cx="6443700" cy="355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400" dirty="0">
                <a:solidFill>
                  <a:srgbClr val="191919"/>
                </a:solidFill>
              </a:rPr>
              <a:t>The goal for the entire project is </a:t>
            </a:r>
            <a:r>
              <a:rPr lang="en" sz="2400" b="0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to create an </a:t>
            </a:r>
            <a:r>
              <a:rPr lang="en" sz="2400" b="0" i="0" u="none" strike="noStrike" cap="none" dirty="0">
                <a:solidFill>
                  <a:srgbClr val="FFC627"/>
                </a:solidFill>
                <a:latin typeface="Arial"/>
                <a:ea typeface="Arial"/>
                <a:cs typeface="Arial"/>
                <a:sym typeface="Arial"/>
              </a:rPr>
              <a:t>End-to-End Data Product </a:t>
            </a:r>
            <a:r>
              <a:rPr lang="en" sz="2400" b="0" i="0" u="none" strike="noStrike" cap="none" dirty="0">
                <a:solidFill>
                  <a:srgbClr val="191919"/>
                </a:solidFill>
                <a:latin typeface="Arial"/>
                <a:ea typeface="Arial"/>
                <a:cs typeface="Arial"/>
                <a:sym typeface="Arial"/>
              </a:rPr>
              <a:t>that will help </a:t>
            </a:r>
            <a:r>
              <a:rPr lang="en" sz="2400" dirty="0">
                <a:solidFill>
                  <a:srgbClr val="191919"/>
                </a:solidFill>
              </a:rPr>
              <a:t>a tennis player/coach determine optimal strategies, point out strengths &amp; weaknesses to provide strategic corrections, and make predictions about future matches/points based on the data.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rgbClr val="19191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145" name="Google Shape;145;p4"/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" sz="1600" b="1">
                <a:solidFill>
                  <a:schemeClr val="lt1"/>
                </a:solidFill>
                <a:highlight>
                  <a:schemeClr val="dk1"/>
                </a:highlight>
              </a:rPr>
              <a:t>Goals for transforming performance using computer vision &amp; analytics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0" u="none" strike="noStrike" cap="none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/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6525325" y="4509225"/>
            <a:ext cx="2580175" cy="634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B8AC7136-D68F-4C56-2DD7-C40F757147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F2356581-C32D-8D49-0E07-4E27475B3B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Key Challenges</a:t>
            </a:r>
            <a:endParaRPr dirty="0"/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10411451-572F-23EE-1A4B-936AC2FB5AD5}"/>
              </a:ext>
            </a:extLst>
          </p:cNvPr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highlight>
                  <a:schemeClr val="dk1"/>
                </a:highlight>
              </a:rPr>
              <a:t>Identified at project introduction &amp; addressed throughout project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>
            <a:extLst>
              <a:ext uri="{FF2B5EF4-FFF2-40B4-BE49-F238E27FC236}">
                <a16:creationId xmlns:a16="http://schemas.microsoft.com/office/drawing/2014/main" id="{7FE085F7-E815-DC09-6EC6-DE30F665B8D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6525325" y="4509225"/>
            <a:ext cx="2580175" cy="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5;p2">
            <a:extLst>
              <a:ext uri="{FF2B5EF4-FFF2-40B4-BE49-F238E27FC236}">
                <a16:creationId xmlns:a16="http://schemas.microsoft.com/office/drawing/2014/main" id="{D33B2E3E-05B3-483A-C9D3-6C171EF825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625" y="1077132"/>
            <a:ext cx="8411400" cy="3645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Time Constraint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With only 8 weeks available, we knew from day one that the ultimate goal of an end-to-end video analysis tool would not be attainable in this limited window   </a:t>
            </a:r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Video Format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Provided match videos are stored in a cloud-based server via Vimeo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To perform video analysis, must integrate these match videos into Python models in Anaconda </a:t>
            </a:r>
            <a:r>
              <a:rPr lang="en-US" sz="1400" b="1" dirty="0" err="1"/>
              <a:t>Jupyter</a:t>
            </a:r>
            <a:r>
              <a:rPr lang="en-US" sz="1400" b="1" dirty="0"/>
              <a:t> Notebooks (ideally by converting to .mp4)</a:t>
            </a:r>
            <a:endParaRPr sz="1800" b="1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Computing Capacity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Thousands of videos, each multiple hours long, is an incredible amount of data (quantified in later slide)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For video analysis of this complexity, we will be limited by the computing capacity of our personal hardware &amp; software</a:t>
            </a:r>
            <a:endParaRPr sz="1400" b="1" dirty="0"/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3960421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B0A82D81-5379-045A-BDD1-626C6707D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5BC79934-6708-4FD0-A4C8-3C7857B43CB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Early Milestones</a:t>
            </a:r>
            <a:endParaRPr dirty="0"/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2E3258F1-A303-82C6-0BD1-D0E0ABA33788}"/>
              </a:ext>
            </a:extLst>
          </p:cNvPr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highlight>
                  <a:schemeClr val="dk1"/>
                </a:highlight>
              </a:rPr>
              <a:t>As we progressed through the first four weeks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>
            <a:extLst>
              <a:ext uri="{FF2B5EF4-FFF2-40B4-BE49-F238E27FC236}">
                <a16:creationId xmlns:a16="http://schemas.microsoft.com/office/drawing/2014/main" id="{F06FB37F-8E17-AB46-A12B-A0219212F49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6525325" y="4509225"/>
            <a:ext cx="2580175" cy="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5;p2">
            <a:extLst>
              <a:ext uri="{FF2B5EF4-FFF2-40B4-BE49-F238E27FC236}">
                <a16:creationId xmlns:a16="http://schemas.microsoft.com/office/drawing/2014/main" id="{CC385E5D-C6DB-CCAB-8235-78DA1A9F73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625" y="1077132"/>
            <a:ext cx="8411400" cy="36454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Data Exploration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Quickly determined strategy to integrate cloud-based match videos into Python code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Encountered many obstacles in the breakdown of time windows (i.e. Shot-by-Shot) </a:t>
            </a:r>
          </a:p>
          <a:p>
            <a:pPr marL="225425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endParaRPr lang="en-US" sz="800" b="1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Model Building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Built many models to approach: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Basic CNN framework (Convolutional Neural Network) 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Video file access strategy 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Potential outputs &amp; formats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While testing, encountered inefficient wait times for models to process long videos</a:t>
            </a: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9629436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17CAAACB-2E32-6A7E-E372-06FA93D4F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7C796181-EF7F-20EF-4676-E78C88AE9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Early Milestones – Gantt Chart</a:t>
            </a:r>
            <a:endParaRPr dirty="0"/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7F8DC812-51DE-FA11-3F84-4BE582E18F6F}"/>
              </a:ext>
            </a:extLst>
          </p:cNvPr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highlight>
                  <a:schemeClr val="dk1"/>
                </a:highlight>
              </a:rPr>
              <a:t>As we progressed through the first four weeks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9E36AED-3A29-9AAD-9F1B-C245872A71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154" y="1078440"/>
            <a:ext cx="7791692" cy="387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75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02D95083-6815-5009-F840-EC83159F1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84B1497E-912A-2195-05C1-B86C17E54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Project &amp; Scope Alignment</a:t>
            </a:r>
            <a:endParaRPr dirty="0"/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E3CAA29C-AB96-E41A-CC21-7B56D27A9955}"/>
              </a:ext>
            </a:extLst>
          </p:cNvPr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highlight>
                  <a:schemeClr val="dk1"/>
                </a:highlight>
              </a:rPr>
              <a:t>After midpoint reviews with sponsors &amp; advisors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p4">
            <a:extLst>
              <a:ext uri="{FF2B5EF4-FFF2-40B4-BE49-F238E27FC236}">
                <a16:creationId xmlns:a16="http://schemas.microsoft.com/office/drawing/2014/main" id="{68B0F893-0462-FF51-1C5F-E7FC9CB271B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1679" t="39982" r="11633" b="36775"/>
          <a:stretch/>
        </p:blipFill>
        <p:spPr>
          <a:xfrm>
            <a:off x="6525325" y="4509225"/>
            <a:ext cx="2580175" cy="6342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15;p2">
            <a:extLst>
              <a:ext uri="{FF2B5EF4-FFF2-40B4-BE49-F238E27FC236}">
                <a16:creationId xmlns:a16="http://schemas.microsoft.com/office/drawing/2014/main" id="{740ABE6F-85A9-93DD-E2D2-D498AD40DC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20625" y="1077131"/>
            <a:ext cx="8411400" cy="3890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Explore Existing Models &amp; Applications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Pre-training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Transfer Learning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Other Model Types </a:t>
            </a:r>
          </a:p>
          <a:p>
            <a:pPr marL="225425" lvl="1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SzPct val="100000"/>
              <a:buNone/>
            </a:pPr>
            <a:endParaRPr lang="en-US" sz="800" b="1" dirty="0"/>
          </a:p>
          <a:p>
            <a:pPr marL="2286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ts val="1800"/>
              <a:buChar char="●"/>
            </a:pPr>
            <a:r>
              <a:rPr lang="en-US" sz="1800" b="1" dirty="0"/>
              <a:t>Revised Project Plans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Define specific video-analysis tools to develop: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Boundary Overlay 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Object Identification 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Ball Tracking </a:t>
            </a:r>
          </a:p>
          <a:p>
            <a:pPr marL="511175" lvl="1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Ø"/>
            </a:pPr>
            <a:r>
              <a:rPr lang="en-US" sz="1400" b="1" dirty="0"/>
              <a:t>Attempt fine-tuning on simple 3-minute clip from key baseline view</a:t>
            </a:r>
          </a:p>
          <a:p>
            <a:pPr marL="968375" lvl="2" indent="-28575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SzPct val="100000"/>
              <a:buFont typeface="Wingdings" panose="05000000000000000000" pitchFamily="2" charset="2"/>
              <a:buChar char="ü"/>
            </a:pPr>
            <a:r>
              <a:rPr lang="en-US" sz="1400" dirty="0"/>
              <a:t>This led to redefining our ultimate “Step One”…  </a:t>
            </a:r>
          </a:p>
          <a:p>
            <a:pPr marL="228600" lvl="0" indent="-1143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800" b="1" dirty="0"/>
          </a:p>
        </p:txBody>
      </p:sp>
    </p:spTree>
    <p:extLst>
      <p:ext uri="{BB962C8B-B14F-4D97-AF65-F5344CB8AC3E}">
        <p14:creationId xmlns:p14="http://schemas.microsoft.com/office/powerpoint/2010/main" val="65930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>
          <a:extLst>
            <a:ext uri="{FF2B5EF4-FFF2-40B4-BE49-F238E27FC236}">
              <a16:creationId xmlns:a16="http://schemas.microsoft.com/office/drawing/2014/main" id="{2FD74BE0-414F-EA56-5477-08F5E7B6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4">
            <a:extLst>
              <a:ext uri="{FF2B5EF4-FFF2-40B4-BE49-F238E27FC236}">
                <a16:creationId xmlns:a16="http://schemas.microsoft.com/office/drawing/2014/main" id="{ED877C95-381F-E3B2-0764-0E6974B13C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625" y="320050"/>
            <a:ext cx="8411400" cy="43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 dirty="0"/>
              <a:t>Project &amp; Scope Alignment – Gantt Chart</a:t>
            </a:r>
            <a:endParaRPr dirty="0"/>
          </a:p>
        </p:txBody>
      </p:sp>
      <p:sp>
        <p:nvSpPr>
          <p:cNvPr id="145" name="Google Shape;145;p4">
            <a:extLst>
              <a:ext uri="{FF2B5EF4-FFF2-40B4-BE49-F238E27FC236}">
                <a16:creationId xmlns:a16="http://schemas.microsoft.com/office/drawing/2014/main" id="{3A314499-100A-1908-0B38-7DE3EBF346E7}"/>
              </a:ext>
            </a:extLst>
          </p:cNvPr>
          <p:cNvSpPr txBox="1"/>
          <p:nvPr/>
        </p:nvSpPr>
        <p:spPr>
          <a:xfrm>
            <a:off x="427950" y="756003"/>
            <a:ext cx="8373000" cy="21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</a:pPr>
            <a:r>
              <a:rPr lang="en-US" sz="1600" b="1" dirty="0">
                <a:solidFill>
                  <a:schemeClr val="lt1"/>
                </a:solidFill>
                <a:highlight>
                  <a:schemeClr val="dk1"/>
                </a:highlight>
              </a:rPr>
              <a:t>After midpoint reviews with sponsors &amp; advisors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lt1"/>
              </a:buClr>
              <a:buSzPts val="1600"/>
              <a:buFont typeface="Arial"/>
              <a:buNone/>
            </a:pPr>
            <a:endParaRPr sz="1600" b="1" i="0" u="none" strike="noStrike" cap="none" dirty="0">
              <a:solidFill>
                <a:schemeClr val="lt1"/>
              </a:solidFill>
              <a:highlight>
                <a:schemeClr val="dk1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169DBBF-C570-06D8-6022-86E74DAB2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525" y="1405856"/>
            <a:ext cx="8800950" cy="3059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867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62339B-94E1-8692-3274-A969A4BB2235}"/>
              </a:ext>
            </a:extLst>
          </p:cNvPr>
          <p:cNvSpPr/>
          <p:nvPr/>
        </p:nvSpPr>
        <p:spPr>
          <a:xfrm>
            <a:off x="894308" y="1417588"/>
            <a:ext cx="7355384" cy="2308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72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LET’S GET TO THE RESULTS!</a:t>
            </a:r>
          </a:p>
        </p:txBody>
      </p:sp>
    </p:spTree>
    <p:extLst>
      <p:ext uri="{BB962C8B-B14F-4D97-AF65-F5344CB8AC3E}">
        <p14:creationId xmlns:p14="http://schemas.microsoft.com/office/powerpoint/2010/main" val="3385470414"/>
      </p:ext>
    </p:extLst>
  </p:cSld>
  <p:clrMapOvr>
    <a:masterClrMapping/>
  </p:clrMapOvr>
</p:sld>
</file>

<file path=ppt/theme/theme1.xml><?xml version="1.0" encoding="utf-8"?>
<a:theme xmlns:a="http://schemas.openxmlformats.org/drawingml/2006/main" name="2022 ASU Template Master (Official from the Hub)">
  <a:themeElements>
    <a:clrScheme name="ASU 2021 Color">
      <a:dk1>
        <a:srgbClr val="191919"/>
      </a:dk1>
      <a:lt1>
        <a:srgbClr val="FFFFFF"/>
      </a:lt1>
      <a:dk2>
        <a:srgbClr val="747474"/>
      </a:dk2>
      <a:lt2>
        <a:srgbClr val="E8E8E8"/>
      </a:lt2>
      <a:accent1>
        <a:srgbClr val="FFC627"/>
      </a:accent1>
      <a:accent2>
        <a:srgbClr val="8C1D40"/>
      </a:accent2>
      <a:accent3>
        <a:srgbClr val="78BE20"/>
      </a:accent3>
      <a:accent4>
        <a:srgbClr val="FF7F32"/>
      </a:accent4>
      <a:accent5>
        <a:srgbClr val="00A3E0"/>
      </a:accent5>
      <a:accent6>
        <a:srgbClr val="CC2F2F"/>
      </a:accent6>
      <a:hlink>
        <a:srgbClr val="8C1D40"/>
      </a:hlink>
      <a:folHlink>
        <a:srgbClr val="74747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</TotalTime>
  <Words>1025</Words>
  <Application>Microsoft Office PowerPoint</Application>
  <PresentationFormat>On-screen Show (16:9)</PresentationFormat>
  <Paragraphs>128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Wingdings</vt:lpstr>
      <vt:lpstr>2022 ASU Template Master (Official from the Hub)</vt:lpstr>
      <vt:lpstr>Tennis Video Analysis  Using Python ML &amp; AI</vt:lpstr>
      <vt:lpstr>Agenda</vt:lpstr>
      <vt:lpstr>Project Overview</vt:lpstr>
      <vt:lpstr>Key Challenges</vt:lpstr>
      <vt:lpstr>Early Milestones</vt:lpstr>
      <vt:lpstr>Early Milestones – Gantt Chart</vt:lpstr>
      <vt:lpstr>Project &amp; Scope Alignment</vt:lpstr>
      <vt:lpstr>Project &amp; Scope Alignment – Gantt Chart</vt:lpstr>
      <vt:lpstr>PowerPoint Presentation</vt:lpstr>
      <vt:lpstr>Results: Data Preparation</vt:lpstr>
      <vt:lpstr>Results: Data Preparation</vt:lpstr>
      <vt:lpstr>Results: Video Augmentation</vt:lpstr>
      <vt:lpstr>Results: Video Augmentation</vt:lpstr>
      <vt:lpstr>Business Insights &amp; Next Steps</vt:lpstr>
      <vt:lpstr>Business Insights &amp; 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Thomas Starr</dc:creator>
  <cp:lastModifiedBy>Sebastian Peterson</cp:lastModifiedBy>
  <cp:revision>1</cp:revision>
  <dcterms:created xsi:type="dcterms:W3CDTF">2022-10-19T15:34:52Z</dcterms:created>
  <dcterms:modified xsi:type="dcterms:W3CDTF">2024-11-30T20:33:46Z</dcterms:modified>
</cp:coreProperties>
</file>