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4791" r:id="rId70"/>
    <p:sldMasterId id="2147484792" r:id="rId72"/>
    <p:sldMasterId id="2147484793" r:id="rId74"/>
    <p:sldMasterId id="2147484794" r:id="rId76"/>
    <p:sldMasterId id="2147484795" r:id="rId78"/>
  </p:sldMasterIdLst>
  <p:sldIdLst>
    <p:sldId id="312" r:id="rId80"/>
    <p:sldId id="338" r:id="rId81"/>
    <p:sldId id="311" r:id="rId82"/>
    <p:sldId id="337" r:id="rId83"/>
    <p:sldId id="319" r:id="rId84"/>
    <p:sldId id="303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4" r:id="rId97"/>
    <p:sldId id="335" r:id="rId98"/>
    <p:sldId id="336" r:id="rId99"/>
    <p:sldId id="305" r:id="rId100"/>
    <p:sldId id="306" r:id="rId101"/>
    <p:sldId id="307" r:id="rId102"/>
    <p:sldId id="308" r:id="rId103"/>
    <p:sldId id="310" r:id="rId104"/>
    <p:sldId id="309" r:id="rId105"/>
    <p:sldId id="313" r:id="rId106"/>
    <p:sldId id="315" r:id="rId107"/>
    <p:sldId id="317" r:id="rId10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0677C-8FB2-4CEB-B931-8F6D8211A783}" v="650" dt="2021-05-04T01:32:43.901"/>
    <p1510:client id="{8EA2411B-A4D6-4F52-8B6D-FA18DE91F5BE}" v="182" dt="2021-05-04T06:23:13.770"/>
    <p1510:client id="{F5B823DD-65BA-4B9B-916A-D4F56B86FBD4}" v="1855" dt="2021-05-04T03:45:58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70" Type="http://schemas.openxmlformats.org/officeDocument/2006/relationships/slideMaster" Target="slideMasters/slideMaster1.xml"></Relationship><Relationship Id="rId71" Type="http://schemas.openxmlformats.org/officeDocument/2006/relationships/theme" Target="theme/theme1.xml"></Relationship><Relationship Id="rId72" Type="http://schemas.openxmlformats.org/officeDocument/2006/relationships/slideMaster" Target="slideMasters/slideMaster2.xml"></Relationship><Relationship Id="rId74" Type="http://schemas.openxmlformats.org/officeDocument/2006/relationships/slideMaster" Target="slideMasters/slideMaster3.xml"></Relationship><Relationship Id="rId76" Type="http://schemas.openxmlformats.org/officeDocument/2006/relationships/slideMaster" Target="slideMasters/slideMaster4.xml"></Relationship><Relationship Id="rId78" Type="http://schemas.openxmlformats.org/officeDocument/2006/relationships/slideMaster" Target="slideMasters/slideMaster5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slide" Target="slides/slide29.xml"></Relationship><Relationship Id="rId109" Type="http://schemas.openxmlformats.org/officeDocument/2006/relationships/viewProps" Target="viewProps.xml"></Relationship><Relationship Id="rId11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683895" y="685800"/>
            <a:ext cx="8001635" cy="29724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8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683895" y="3843655"/>
            <a:ext cx="6401435" cy="1948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  <p:cxnSp>
        <p:nvCxnSpPr>
          <p:cNvPr id="16" name="Straight Connector 15"/>
          <p:cNvCxnSpPr/>
          <p:nvPr/>
        </p:nvCxnSpPr>
        <p:spPr>
          <a:xfrm rot="0" flipH="1">
            <a:off x="8227695" y="8255"/>
            <a:ext cx="3810635" cy="3810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0" flipH="1">
            <a:off x="6108065" y="91440"/>
            <a:ext cx="6081395" cy="608139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0" flipH="1">
            <a:off x="7235825" y="228600"/>
            <a:ext cx="4953635" cy="4953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0" flipH="1">
            <a:off x="7335520" y="32385"/>
            <a:ext cx="4853940" cy="4853940"/>
          </a:xfrm>
          <a:prstGeom prst="line"/>
          <a:ln w="317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0" flipH="1">
            <a:off x="7845425" y="609600"/>
            <a:ext cx="4344035" cy="4344035"/>
          </a:xfrm>
          <a:prstGeom prst="line"/>
          <a:ln w="317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Picture Placeholder 2"/>
          <p:cNvSpPr txBox="1">
            <a:spLocks noChangeAspect="1" noGrp="1"/>
          </p:cNvSpPr>
          <p:nvPr>
            <p:ph type="pic" idx="13"/>
          </p:nvPr>
        </p:nvSpPr>
        <p:spPr>
          <a:xfrm rot="0">
            <a:off x="685800" y="533400"/>
            <a:ext cx="10819130" cy="3124835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>
            <a:solidFill>
              <a:schemeClr val="tx1">
                <a:alpha val="40000"/>
              </a:schemeClr>
            </a:solidFill>
            <a:prstDash val="solid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sp>
      <p:sp>
        <p:nvSpPr>
          <p:cNvPr id="16" name="Text Placeholder 9"/>
          <p:cNvSpPr txBox="1">
            <a:spLocks noGrp="1"/>
          </p:cNvSpPr>
          <p:nvPr>
            <p:ph type="body" sz="quarter" idx="14"/>
          </p:nvPr>
        </p:nvSpPr>
        <p:spPr>
          <a:xfrm rot="0">
            <a:off x="914400" y="3843655"/>
            <a:ext cx="8304530" cy="4578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/>
            </a:lvl2pPr>
            <a:lvl3pPr marL="914400" indent="0" latinLnBrk="0" lvl="2">
              <a:buFontTx/>
              <a:buNone/>
              <a:defRPr lang="en-GB" altLang="en-US"/>
            </a:lvl3pPr>
            <a:lvl4pPr marL="1371600" indent="0" latinLnBrk="0" lvl="3">
              <a:buFontTx/>
              <a:buNone/>
              <a:defRPr lang="en-GB" altLang="en-US"/>
            </a:lvl4pPr>
            <a:lvl5pPr marL="1828800" indent="0" latinLnBrk="0" lvl="4">
              <a:buFontTx/>
              <a:buNone/>
              <a:defRPr lang="en-GB" altLang="en-US"/>
            </a:lvl5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8914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4530" y="685800"/>
            <a:ext cx="10059035" cy="2743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3200" cap="all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3895" y="4114800"/>
            <a:ext cx="8536940" cy="18802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3210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141095" y="685800"/>
            <a:ext cx="9144635" cy="2743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3200" cap="all" b="0">
                <a:solidFill>
                  <a:schemeClr val="tx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Text Placeholder 9"/>
          <p:cNvSpPr txBox="1">
            <a:spLocks noGrp="1"/>
          </p:cNvSpPr>
          <p:nvPr>
            <p:ph type="body" sz="quarter" idx="13"/>
          </p:nvPr>
        </p:nvSpPr>
        <p:spPr>
          <a:xfrm rot="0">
            <a:off x="1445895" y="3429000"/>
            <a:ext cx="8535035" cy="381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  <a:lvl2pPr marL="457200" indent="0" latinLnBrk="0" lvl="1">
              <a:buFontTx/>
              <a:buNone/>
              <a:defRPr lang="en-GB" altLang="en-US"/>
            </a:lvl2pPr>
            <a:lvl3pPr marL="914400" indent="0" latinLnBrk="0" lvl="2">
              <a:buFontTx/>
              <a:buNone/>
              <a:defRPr lang="en-GB" altLang="en-US"/>
            </a:lvl3pPr>
            <a:lvl4pPr marL="1371600" indent="0" latinLnBrk="0" lvl="3">
              <a:buFontTx/>
              <a:buNone/>
              <a:defRPr lang="en-GB" altLang="en-US"/>
            </a:lvl4pPr>
            <a:lvl5pPr marL="1828800" indent="0" latinLnBrk="0" lvl="4">
              <a:buFontTx/>
              <a:buNone/>
              <a:defRPr lang="en-GB" altLang="en-US"/>
            </a:lvl5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4530" y="4300855"/>
            <a:ext cx="8535035" cy="16852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531495" y="812165"/>
            <a:ext cx="610235" cy="5854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 lang="ko-KR" altLang="en-US" sz="80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10285095" y="2768600"/>
            <a:ext cx="610235" cy="5854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latinLnBrk="0">
              <a:buFontTx/>
              <a:buNone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 lang="ko-KR" altLang="en-US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1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3429000"/>
            <a:ext cx="8535035" cy="16979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3200" cap="all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3895" y="5132705"/>
            <a:ext cx="8536940" cy="861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4441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141730" y="685800"/>
            <a:ext cx="9144635" cy="2743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3200" cap="all" b="0">
                <a:solidFill>
                  <a:schemeClr val="tx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Text Placeholder 9"/>
          <p:cNvSpPr txBox="1">
            <a:spLocks noGrp="1"/>
          </p:cNvSpPr>
          <p:nvPr>
            <p:ph type="body" sz="quarter" idx="13"/>
          </p:nvPr>
        </p:nvSpPr>
        <p:spPr>
          <a:xfrm rot="0">
            <a:off x="683895" y="3928745"/>
            <a:ext cx="8535035" cy="10502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cap="all" b="0">
                <a:ln w="3175" cap="flat" cmpd="sng">
                  <a:noFill/>
                  <a:prstDash/>
                </a:ln>
                <a:solidFill>
                  <a:schemeClr val="tx1"/>
                </a:solidFill>
              </a:defRPr>
            </a:lvl1pPr>
          </a:lstStyle>
          <a:p>
            <a:pPr marL="0" indent="0" latinLnBrk="0">
              <a:spcBef>
                <a:spcPct val="0"/>
              </a:spcBef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3895" y="4978400"/>
            <a:ext cx="8535035" cy="10166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531495" y="812165"/>
            <a:ext cx="610235" cy="5854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 lang="ko-KR" altLang="en-US" sz="80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10285095" y="2768600"/>
            <a:ext cx="610235" cy="5854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latinLnBrk="0">
              <a:buFontTx/>
              <a:buNone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 lang="ko-KR" altLang="en-US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5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showMasterSp="0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4530" y="685800"/>
            <a:ext cx="10059035" cy="27438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Text Placeholder 9"/>
          <p:cNvSpPr txBox="1">
            <a:spLocks noGrp="1"/>
          </p:cNvSpPr>
          <p:nvPr>
            <p:ph type="body" sz="quarter" idx="13"/>
          </p:nvPr>
        </p:nvSpPr>
        <p:spPr>
          <a:xfrm rot="0">
            <a:off x="683895" y="3928745"/>
            <a:ext cx="8535035" cy="838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cap="all" b="0">
                <a:ln w="3175" cap="flat" cmpd="sng">
                  <a:noFill/>
                  <a:prstDash/>
                </a:ln>
                <a:solidFill>
                  <a:schemeClr val="tx1"/>
                </a:solidFill>
              </a:defRPr>
            </a:lvl1pPr>
          </a:lstStyle>
          <a:p>
            <a:pPr marL="0" indent="0" latinLnBrk="0">
              <a:spcBef>
                <a:spcPct val="0"/>
              </a:spcBef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3895" y="4766945"/>
            <a:ext cx="8535035" cy="12280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6570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 showMasterSp="0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83895" y="685800"/>
            <a:ext cx="8535670" cy="361632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21181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 showMasterSp="0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684895" y="685800"/>
            <a:ext cx="2058035" cy="457263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685800" y="685800"/>
            <a:ext cx="7823835" cy="530923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77717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3895" y="685800"/>
            <a:ext cx="8001635" cy="29724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683895" y="3843655"/>
            <a:ext cx="6401435" cy="1948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16" name="Rect 0"/>
          <p:cNvCxnSpPr/>
          <p:nvPr/>
        </p:nvCxnSpPr>
        <p:spPr>
          <a:xfrm rot="0" flipH="1">
            <a:off x="8227695" y="8255"/>
            <a:ext cx="3810635" cy="3810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 rot="0" flipH="1">
            <a:off x="6108065" y="91440"/>
            <a:ext cx="6081395" cy="608139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H="1">
            <a:off x="7235825" y="228600"/>
            <a:ext cx="4953635" cy="4953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 flipH="1">
            <a:off x="7335520" y="32385"/>
            <a:ext cx="4853940" cy="4853940"/>
          </a:xfrm>
          <a:prstGeom prst="line"/>
          <a:ln w="317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 flipH="1">
            <a:off x="7845425" y="609600"/>
            <a:ext cx="4344035" cy="4344035"/>
          </a:xfrm>
          <a:prstGeom prst="line"/>
          <a:ln w="317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83895" y="685800"/>
            <a:ext cx="8535035" cy="36156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 showMasterSp="0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683895" y="685800"/>
            <a:ext cx="8535670" cy="36163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79479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2006600"/>
            <a:ext cx="8535035" cy="22821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4530" y="4495800"/>
            <a:ext cx="8535035" cy="1499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83895" y="685800"/>
            <a:ext cx="4938395" cy="36156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5808345" y="685800"/>
            <a:ext cx="4935220" cy="36156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72185" y="685800"/>
            <a:ext cx="4650105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83895" y="1270635"/>
            <a:ext cx="4938395" cy="30314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078855" y="685800"/>
            <a:ext cx="4665980" cy="5765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5806440" y="1261745"/>
            <a:ext cx="4930140" cy="30314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084695" y="685800"/>
            <a:ext cx="3658235" cy="1372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683895" y="685800"/>
            <a:ext cx="5944235" cy="5309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7084695" y="2209800"/>
            <a:ext cx="3658235" cy="20916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722495" y="1447800"/>
            <a:ext cx="6020435" cy="11436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 noChangeAspect="1"/>
          </p:cNvSpPr>
          <p:nvPr>
            <p:ph type="pic"/>
          </p:nvPr>
        </p:nvSpPr>
        <p:spPr>
          <a:xfrm rot="0">
            <a:off x="988695" y="914400"/>
            <a:ext cx="3281680" cy="4572635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>
            <a:solidFill>
              <a:schemeClr val="tx1">
                <a:alpha val="40000"/>
              </a:schemeClr>
            </a:solidFill>
            <a:prstDash val="solid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722495" y="2776855"/>
            <a:ext cx="6022340" cy="20497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 noChangeAspect="1"/>
          </p:cNvSpPr>
          <p:nvPr>
            <p:ph type="pic"/>
          </p:nvPr>
        </p:nvSpPr>
        <p:spPr>
          <a:xfrm rot="0">
            <a:off x="685800" y="533400"/>
            <a:ext cx="10819130" cy="3124835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>
            <a:solidFill>
              <a:schemeClr val="tx1">
                <a:alpha val="40000"/>
              </a:schemeClr>
            </a:solidFill>
            <a:prstDash val="solid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sp>
      <p:sp>
        <p:nvSpPr>
          <p:cNvPr id="16" name="Rect 0"/>
          <p:cNvSpPr txBox="1">
            <a:spLocks/>
          </p:cNvSpPr>
          <p:nvPr>
            <p:ph type="body"/>
          </p:nvPr>
        </p:nvSpPr>
        <p:spPr>
          <a:xfrm rot="0">
            <a:off x="914400" y="3843655"/>
            <a:ext cx="8304530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4530" y="685800"/>
            <a:ext cx="10059035" cy="2743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3895" y="4114800"/>
            <a:ext cx="8536940" cy="18802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141095" y="685800"/>
            <a:ext cx="9144635" cy="2743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1445895" y="3429000"/>
            <a:ext cx="8535035" cy="38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4530" y="4300855"/>
            <a:ext cx="8535035" cy="16852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531495" y="812165"/>
            <a:ext cx="610235" cy="5854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sz="8000">
                <a:solidFill>
                  <a:schemeClr val="tx1"/>
                </a:solidFill>
                <a:latin typeface="맑은 고딕" charset="0"/>
                <a:ea typeface="맑은 고딕" charset="0"/>
              </a:rPr>
              <a:t>“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10285095" y="2768600"/>
            <a:ext cx="610235" cy="5854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latinLnBrk="0">
              <a:buFontTx/>
              <a:buNone/>
            </a:pPr>
            <a:r>
              <a:rPr sz="8000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 showMasterSp="0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2006600"/>
            <a:ext cx="8535035" cy="22821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3600" cap="all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684530" y="4495800"/>
            <a:ext cx="8535035" cy="1499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97205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3429000"/>
            <a:ext cx="8535035" cy="16979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3895" y="5132705"/>
            <a:ext cx="8536940" cy="8610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141730" y="685800"/>
            <a:ext cx="9144635" cy="2743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683895" y="3928745"/>
            <a:ext cx="8535035" cy="10502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3895" y="4978400"/>
            <a:ext cx="8535035" cy="10166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531495" y="812165"/>
            <a:ext cx="610235" cy="5854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sz="8000">
                <a:solidFill>
                  <a:schemeClr val="tx1"/>
                </a:solidFill>
                <a:latin typeface="맑은 고딕" charset="0"/>
                <a:ea typeface="맑은 고딕" charset="0"/>
              </a:rPr>
              <a:t>“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0285095" y="2768600"/>
            <a:ext cx="610235" cy="58547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latinLnBrk="0">
              <a:buFontTx/>
              <a:buNone/>
            </a:pPr>
            <a:r>
              <a:rPr sz="8000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4530" y="685800"/>
            <a:ext cx="10059035" cy="27438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>
            <p:ph type="body"/>
          </p:nvPr>
        </p:nvSpPr>
        <p:spPr>
          <a:xfrm rot="0">
            <a:off x="683895" y="3928745"/>
            <a:ext cx="8535035" cy="838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3895" y="4766945"/>
            <a:ext cx="8535035" cy="12280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83895" y="685800"/>
            <a:ext cx="8535035" cy="36156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684895" y="685800"/>
            <a:ext cx="2058035" cy="457263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685800" y="685800"/>
            <a:ext cx="7823835" cy="530923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200150" indent="-2857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5430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00250" indent="-171450" latinLnBrk="0">
              <a:buSzPct val="80000"/>
              <a:buFont typeface="Wingdings 3"/>
              <a:buChar char="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 showMasterSp="0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683895" y="685800"/>
            <a:ext cx="4938395" cy="3615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5808345" y="685800"/>
            <a:ext cx="4935220" cy="36156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75446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 showMasterSp="0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972185" y="685800"/>
            <a:ext cx="4650105" cy="5765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latinLnBrk="0">
              <a:buFontTx/>
              <a:buNone/>
              <a:defRPr lang="en-GB" altLang="en-US" sz="2800" b="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83895" y="1270635"/>
            <a:ext cx="4938395" cy="30314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078855" y="685800"/>
            <a:ext cx="4665980" cy="5765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latinLnBrk="0">
              <a:buFontTx/>
              <a:buNone/>
              <a:defRPr lang="en-GB" altLang="en-US" sz="2800" b="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5806440" y="1261745"/>
            <a:ext cx="4930140" cy="30314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0958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 showMasterSp="0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683895" y="4487545"/>
            <a:ext cx="8535670" cy="15081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6530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 showMasterSp="0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5/6/2021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 showMasterSp="0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7084695" y="685800"/>
            <a:ext cx="3658235" cy="1372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400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683895" y="685800"/>
            <a:ext cx="5944235" cy="53092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85750" indent="-285750" latinLnBrk="0">
              <a:buSzPct val="80000"/>
              <a:buFont typeface="Wingdings 3"/>
              <a:buChar char="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742950" indent="-285750" latinLnBrk="0" lvl="1">
              <a:buSzPct val="80000"/>
              <a:buFont typeface="Wingdings 3"/>
              <a:buChar char=""/>
            </a:pPr>
            <a:r>
              <a:rPr lang="ko-KR" altLang="en-US"/>
              <a:t>둘째 수준</a:t>
            </a:r>
            <a:endParaRPr lang="ko-KR" altLang="en-US"/>
          </a:p>
          <a:p>
            <a:pPr marL="1200150" indent="-285750" latinLnBrk="0" lvl="2">
              <a:buSzPct val="80000"/>
              <a:buFont typeface="Wingdings 3"/>
              <a:buChar char=""/>
            </a:pPr>
            <a:r>
              <a:rPr lang="ko-KR" altLang="en-US"/>
              <a:t>셋째 수준</a:t>
            </a:r>
            <a:endParaRPr lang="ko-KR" altLang="en-US"/>
          </a:p>
          <a:p>
            <a:pPr marL="1543050" indent="-171450" latinLnBrk="0" lvl="3">
              <a:buSzPct val="80000"/>
              <a:buFont typeface="Wingdings 3"/>
              <a:buChar char=""/>
            </a:pPr>
            <a:r>
              <a:rPr lang="ko-KR" altLang="en-US"/>
              <a:t>넷째 수준</a:t>
            </a:r>
            <a:endParaRPr lang="ko-KR" altLang="en-US"/>
          </a:p>
          <a:p>
            <a:pPr marL="2000250" indent="-171450" latinLnBrk="0" lvl="4">
              <a:buSzPct val="80000"/>
              <a:buFont typeface="Wingdings 3"/>
              <a:buChar char="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7084695" y="2209800"/>
            <a:ext cx="3658235" cy="20916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43054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4722495" y="1447800"/>
            <a:ext cx="6020435" cy="11436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800" b="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988695" y="914400"/>
            <a:ext cx="3281680" cy="4572635"/>
          </a:xfrm>
          <a:prstGeom prst="snip2DiagRect">
            <a:avLst>
              <a:gd name="adj1" fmla="val 10815"/>
              <a:gd name="adj2" fmla="val 0"/>
            </a:avLst>
          </a:prstGeom>
          <a:ln w="15875" cap="flat" cmpd="sng">
            <a:solidFill>
              <a:schemeClr val="tx1">
                <a:alpha val="40000"/>
              </a:schemeClr>
            </a:solidFill>
            <a:prstDash val="solid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4722495" y="2776855"/>
            <a:ext cx="6022340" cy="20497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8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9904095" y="6172200"/>
            <a:ext cx="16014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5/4/2021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683895" y="6172200"/>
            <a:ext cx="7545070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10363200" y="5578475"/>
            <a:ext cx="1143635" cy="6711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2100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slideLayout" Target="../slideLayouts/slideLayout19.xml"></Relationship><Relationship Id="rId3" Type="http://schemas.openxmlformats.org/officeDocument/2006/relationships/slideLayout" Target="../slideLayouts/slideLayout20.xml"></Relationship><Relationship Id="rId4" Type="http://schemas.openxmlformats.org/officeDocument/2006/relationships/slideLayout" Target="../slideLayouts/slideLayout21.xml"></Relationship><Relationship Id="rId5" Type="http://schemas.openxmlformats.org/officeDocument/2006/relationships/slideLayout" Target="../slideLayouts/slideLayout22.xml"></Relationship><Relationship Id="rId6" Type="http://schemas.openxmlformats.org/officeDocument/2006/relationships/slideLayout" Target="../slideLayouts/slideLayout23.xml"></Relationship><Relationship Id="rId7" Type="http://schemas.openxmlformats.org/officeDocument/2006/relationships/slideLayout" Target="../slideLayouts/slideLayout24.xml"></Relationship><Relationship Id="rId8" Type="http://schemas.openxmlformats.org/officeDocument/2006/relationships/slideLayout" Target="../slideLayouts/slideLayout25.xml"></Relationship><Relationship Id="rId9" Type="http://schemas.openxmlformats.org/officeDocument/2006/relationships/slideLayout" Target="../slideLayouts/slideLayout26.xml"></Relationship><Relationship Id="rId10" Type="http://schemas.openxmlformats.org/officeDocument/2006/relationships/slideLayout" Target="../slideLayouts/slideLayout27.xml"></Relationship><Relationship Id="rId11" Type="http://schemas.openxmlformats.org/officeDocument/2006/relationships/slideLayout" Target="../slideLayouts/slideLayout28.xml"></Relationship><Relationship Id="rId12" Type="http://schemas.openxmlformats.org/officeDocument/2006/relationships/slideLayout" Target="../slideLayouts/slideLayout29.xml"></Relationship><Relationship Id="rId13" Type="http://schemas.openxmlformats.org/officeDocument/2006/relationships/slideLayout" Target="../slideLayouts/slideLayout30.xml"></Relationship><Relationship Id="rId14" Type="http://schemas.openxmlformats.org/officeDocument/2006/relationships/slideLayout" Target="../slideLayouts/slideLayout31.xml"></Relationship><Relationship Id="rId15" Type="http://schemas.openxmlformats.org/officeDocument/2006/relationships/slideLayout" Target="../slideLayouts/slideLayout32.xml"></Relationship><Relationship Id="rId16" Type="http://schemas.openxmlformats.org/officeDocument/2006/relationships/slideLayout" Target="../slideLayouts/slideLayout33.xml"></Relationship><Relationship Id="rId17" Type="http://schemas.openxmlformats.org/officeDocument/2006/relationships/slideLayout" Target="../slideLayouts/slideLayout34.xml"></Relationship><Relationship Id="rId18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slideLayout" Target="../slideLayouts/slideLayout36.xml"></Relationship><Relationship Id="rId3" Type="http://schemas.openxmlformats.org/officeDocument/2006/relationships/slideLayout" Target="../slideLayouts/slideLayout37.xml"></Relationship><Relationship Id="rId4" Type="http://schemas.openxmlformats.org/officeDocument/2006/relationships/slideLayout" Target="../slideLayouts/slideLayout38.xml"></Relationship><Relationship Id="rId5" Type="http://schemas.openxmlformats.org/officeDocument/2006/relationships/slideLayout" Target="../slideLayouts/slideLayout39.xml"></Relationship><Relationship Id="rId6" Type="http://schemas.openxmlformats.org/officeDocument/2006/relationships/slideLayout" Target="../slideLayouts/slideLayout40.xml"></Relationship><Relationship Id="rId7" Type="http://schemas.openxmlformats.org/officeDocument/2006/relationships/slideLayout" Target="../slideLayouts/slideLayout41.xml"></Relationship><Relationship Id="rId8" Type="http://schemas.openxmlformats.org/officeDocument/2006/relationships/slideLayout" Target="../slideLayouts/slideLayout42.xml"></Relationship><Relationship Id="rId9" Type="http://schemas.openxmlformats.org/officeDocument/2006/relationships/slideLayout" Target="../slideLayouts/slideLayout43.xml"></Relationship><Relationship Id="rId10" Type="http://schemas.openxmlformats.org/officeDocument/2006/relationships/slideLayout" Target="../slideLayouts/slideLayout44.xml"></Relationship><Relationship Id="rId11" Type="http://schemas.openxmlformats.org/officeDocument/2006/relationships/slideLayout" Target="../slideLayouts/slideLayout45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Relationship Id="rId2" Type="http://schemas.openxmlformats.org/officeDocument/2006/relationships/slideLayout" Target="../slideLayouts/slideLayout47.xml"></Relationship><Relationship Id="rId3" Type="http://schemas.openxmlformats.org/officeDocument/2006/relationships/slideLayout" Target="../slideLayouts/slideLayout48.xml"></Relationship><Relationship Id="rId4" Type="http://schemas.openxmlformats.org/officeDocument/2006/relationships/slideLayout" Target="../slideLayouts/slideLayout49.xml"></Relationship><Relationship Id="rId5" Type="http://schemas.openxmlformats.org/officeDocument/2006/relationships/slideLayout" Target="../slideLayouts/slideLayout50.xml"></Relationship><Relationship Id="rId6" Type="http://schemas.openxmlformats.org/officeDocument/2006/relationships/slideLayout" Target="../slideLayouts/slideLayout51.xml"></Relationship><Relationship Id="rId7" Type="http://schemas.openxmlformats.org/officeDocument/2006/relationships/slideLayout" Target="../slideLayouts/slideLayout52.xml"></Relationship><Relationship Id="rId8" Type="http://schemas.openxmlformats.org/officeDocument/2006/relationships/slideLayout" Target="../slideLayouts/slideLayout53.xml"></Relationship><Relationship Id="rId9" Type="http://schemas.openxmlformats.org/officeDocument/2006/relationships/slideLayout" Target="../slideLayouts/slideLayout54.xml"></Relationship><Relationship Id="rId10" Type="http://schemas.openxmlformats.org/officeDocument/2006/relationships/slideLayout" Target="../slideLayouts/slideLayout55.xml"></Relationship><Relationship Id="rId11" Type="http://schemas.openxmlformats.org/officeDocument/2006/relationships/slideLayout" Target="../slideLayouts/slideLayout56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slideLayout" Target="../slideLayouts/slideLayout58.xml"></Relationship><Relationship Id="rId3" Type="http://schemas.openxmlformats.org/officeDocument/2006/relationships/slideLayout" Target="../slideLayouts/slideLayout59.xml"></Relationship><Relationship Id="rId4" Type="http://schemas.openxmlformats.org/officeDocument/2006/relationships/slideLayout" Target="../slideLayouts/slideLayout60.xml"></Relationship><Relationship Id="rId5" Type="http://schemas.openxmlformats.org/officeDocument/2006/relationships/slideLayout" Target="../slideLayouts/slideLayout61.xml"></Relationship><Relationship Id="rId6" Type="http://schemas.openxmlformats.org/officeDocument/2006/relationships/slideLayout" Target="../slideLayouts/slideLayout62.xml"></Relationship><Relationship Id="rId7" Type="http://schemas.openxmlformats.org/officeDocument/2006/relationships/slideLayout" Target="../slideLayouts/slideLayout63.xml"></Relationship><Relationship Id="rId8" Type="http://schemas.openxmlformats.org/officeDocument/2006/relationships/slideLayout" Target="../slideLayouts/slideLayout64.xml"></Relationship><Relationship Id="rId9" Type="http://schemas.openxmlformats.org/officeDocument/2006/relationships/slideLayout" Target="../slideLayouts/slideLayout65.xml"></Relationship><Relationship Id="rId10" Type="http://schemas.openxmlformats.org/officeDocument/2006/relationships/slideLayout" Target="../slideLayouts/slideLayout66.xml"></Relationship><Relationship Id="rId11" Type="http://schemas.openxmlformats.org/officeDocument/2006/relationships/slideLayout" Target="../slideLayouts/slideLayout67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865" y="2963545"/>
            <a:ext cx="2981960" cy="3208655"/>
            <a:chOff x="9206865" y="2963545"/>
            <a:chExt cx="2981960" cy="320865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5695" y="2963545"/>
              <a:ext cx="913130" cy="9124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865" y="3190240"/>
              <a:ext cx="2981960" cy="29819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080" y="3284855"/>
              <a:ext cx="1896745" cy="18967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210" y="3131185"/>
              <a:ext cx="1745615" cy="17456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5" y="3683000"/>
              <a:ext cx="1270000" cy="127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895" y="4487545"/>
            <a:ext cx="8534400" cy="15068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95" y="685800"/>
            <a:ext cx="8534400" cy="361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095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895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36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3" r:id="rId10"/>
    <p:sldLayoutId id="2147484674" r:id="rId11"/>
    <p:sldLayoutId id="2147484675" r:id="rId12"/>
    <p:sldLayoutId id="2147484676" r:id="rId13"/>
    <p:sldLayoutId id="2147484677" r:id="rId14"/>
    <p:sldLayoutId id="2147484678" r:id="rId15"/>
    <p:sldLayoutId id="2147484679" r:id="rId16"/>
    <p:sldLayoutId id="2147484680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 rot="0">
            <a:off x="9206865" y="2963545"/>
            <a:ext cx="2982595" cy="3209290"/>
            <a:chOff x="9206865" y="2963545"/>
            <a:chExt cx="2982595" cy="3209290"/>
          </a:xfrm>
        </p:grpSpPr>
        <p:cxnSp>
          <p:nvCxnSpPr>
            <p:cNvPr id="8" name="Rect 0"/>
            <p:cNvCxnSpPr/>
            <p:nvPr/>
          </p:nvCxnSpPr>
          <p:spPr>
            <a:xfrm rot="0" flipH="1">
              <a:off x="11275695" y="2963545"/>
              <a:ext cx="913765" cy="913130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Rect 0"/>
            <p:cNvCxnSpPr/>
            <p:nvPr/>
          </p:nvCxnSpPr>
          <p:spPr>
            <a:xfrm rot="0" flipH="1">
              <a:off x="9206865" y="3190240"/>
              <a:ext cx="2982595" cy="2982595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Rect 0"/>
            <p:cNvCxnSpPr/>
            <p:nvPr/>
          </p:nvCxnSpPr>
          <p:spPr>
            <a:xfrm rot="0" flipH="1">
              <a:off x="10292080" y="3284855"/>
              <a:ext cx="1897380" cy="1897380"/>
            </a:xfrm>
            <a:prstGeom prst="line"/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Rect 0"/>
            <p:cNvCxnSpPr/>
            <p:nvPr/>
          </p:nvCxnSpPr>
          <p:spPr>
            <a:xfrm rot="0" flipH="1">
              <a:off x="10443210" y="3131185"/>
              <a:ext cx="1746250" cy="1746250"/>
            </a:xfrm>
            <a:prstGeom prst="line"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Rect 0"/>
            <p:cNvCxnSpPr/>
            <p:nvPr/>
          </p:nvCxnSpPr>
          <p:spPr>
            <a:xfrm rot="0" flipH="1">
              <a:off x="10918825" y="3683000"/>
              <a:ext cx="1270635" cy="1270635"/>
            </a:xfrm>
            <a:prstGeom prst="line"/>
            <a:ln w="285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5035" cy="1507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3895" y="685800"/>
            <a:ext cx="8535035" cy="36156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285750" indent="-28575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200150" indent="-28575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543050" indent="-17145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00250" indent="-17145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904095" y="6172200"/>
            <a:ext cx="1600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83895" y="6172200"/>
            <a:ext cx="75444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0363200" y="5578475"/>
            <a:ext cx="1143000" cy="67056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  <p:sldLayoutId id="2147484692" r:id="rId12"/>
    <p:sldLayoutId id="2147484693" r:id="rId13"/>
    <p:sldLayoutId id="2147484694" r:id="rId14"/>
    <p:sldLayoutId id="2147484695" r:id="rId15"/>
    <p:sldLayoutId id="2147484696" r:id="rId16"/>
    <p:sldLayoutId id="2147484697" r:id="rId17"/>
  </p:sldLayoutIdLst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8" r:id="rId1"/>
    <p:sldLayoutId id="2147484699" r:id="rId2"/>
    <p:sldLayoutId id="2147484700" r:id="rId3"/>
    <p:sldLayoutId id="2147484701" r:id="rId4"/>
    <p:sldLayoutId id="2147484702" r:id="rId5"/>
    <p:sldLayoutId id="2147484703" r:id="rId6"/>
    <p:sldLayoutId id="2147484704" r:id="rId7"/>
    <p:sldLayoutId id="2147484705" r:id="rId8"/>
    <p:sldLayoutId id="2147484706" r:id="rId9"/>
    <p:sldLayoutId id="2147484707" r:id="rId10"/>
    <p:sldLayoutId id="2147484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5/6/2021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21" r:id="rId2"/>
    <p:sldLayoutId id="2147484722" r:id="rId3"/>
    <p:sldLayoutId id="2147484723" r:id="rId4"/>
    <p:sldLayoutId id="2147484724" r:id="rId5"/>
    <p:sldLayoutId id="2147484725" r:id="rId6"/>
    <p:sldLayoutId id="2147484726" r:id="rId7"/>
    <p:sldLayoutId id="2147484727" r:id="rId8"/>
    <p:sldLayoutId id="2147484728" r:id="rId9"/>
    <p:sldLayoutId id="2147484729" r:id="rId10"/>
    <p:sldLayoutId id="2147484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807647224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28945042332.png"></Relationship><Relationship Id="rId3" Type="http://schemas.openxmlformats.org/officeDocument/2006/relationships/image" Target="../media/fImage40425052036.png"></Relationship><Relationship Id="rId4" Type="http://schemas.openxmlformats.org/officeDocument/2006/relationships/image" Target="../media/fImage187335074180.png"></Relationship><Relationship Id="rId5" Type="http://schemas.openxmlformats.org/officeDocument/2006/relationships/slideLayout" Target="../slideLayouts/slideLayout19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417511238.png"></Relationship><Relationship Id="rId3" Type="http://schemas.openxmlformats.org/officeDocument/2006/relationships/image" Target="../media/fImage235475128370.png"></Relationship><Relationship Id="rId4" Type="http://schemas.openxmlformats.org/officeDocument/2006/relationships/slideLayout" Target="../slideLayouts/slideLayout19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16947903562.png"></Relationship><Relationship Id="rId3" Type="http://schemas.openxmlformats.org/officeDocument/2006/relationships/slideLayout" Target="../slideLayouts/slideLayout19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93405451147.png"></Relationship><Relationship Id="rId3" Type="http://schemas.openxmlformats.org/officeDocument/2006/relationships/image" Target="../media/fImage33026546114.png"></Relationship><Relationship Id="rId4" Type="http://schemas.openxmlformats.org/officeDocument/2006/relationships/image" Target="../media/fImage49785493127.png"></Relationship><Relationship Id="rId5" Type="http://schemas.openxmlformats.org/officeDocument/2006/relationships/image" Target="../media/fImage40845502794.png"></Relationship><Relationship Id="rId6" Type="http://schemas.openxmlformats.org/officeDocument/2006/relationships/slideLayout" Target="../slideLayouts/slideLayout19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786089049787.png"></Relationship><Relationship Id="rId3" Type="http://schemas.openxmlformats.org/officeDocument/2006/relationships/slideLayout" Target="../slideLayouts/slideLayout19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44125687037.png"></Relationship><Relationship Id="rId3" Type="http://schemas.openxmlformats.org/officeDocument/2006/relationships/image" Target="../media/fImage311285696038.png"></Relationship><Relationship Id="rId4" Type="http://schemas.openxmlformats.org/officeDocument/2006/relationships/image" Target="../media/fImage258755708542.png"></Relationship><Relationship Id="rId5" Type="http://schemas.openxmlformats.org/officeDocument/2006/relationships/image" Target="../media/fImage39605717001.png"></Relationship><Relationship Id="rId6" Type="http://schemas.openxmlformats.org/officeDocument/2006/relationships/slideLayout" Target="../slideLayouts/slideLayout19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661849051071.png"></Relationship><Relationship Id="rId3" Type="http://schemas.openxmlformats.org/officeDocument/2006/relationships/slideLayout" Target="../slideLayouts/slideLayout19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7395921612.png"></Relationship><Relationship Id="rId3" Type="http://schemas.openxmlformats.org/officeDocument/2006/relationships/image" Target="../media/fImage40105935927.png"></Relationship><Relationship Id="rId4" Type="http://schemas.openxmlformats.org/officeDocument/2006/relationships/slideLayout" Target="../slideLayouts/slideLayout19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image" Target="../media/fImage60621683496.png"></Relationship><Relationship Id="rId3" Type="http://schemas.openxmlformats.org/officeDocument/2006/relationships/image" Target="../media/fImage111906842503.png"></Relationship><Relationship Id="rId4" Type="http://schemas.openxmlformats.org/officeDocument/2006/relationships/image" Target="../media/fImage196306891135.png"></Relationship><Relationship Id="rId5" Type="http://schemas.openxmlformats.org/officeDocument/2006/relationships/image" Target="../media/fImage118776921666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7.xml"></Relationship><Relationship Id="rId2" Type="http://schemas.openxmlformats.org/officeDocument/2006/relationships/image" Target="../media/fImage594437692630.png"></Relationship><Relationship Id="rId3" Type="http://schemas.openxmlformats.org/officeDocument/2006/relationships/image" Target="../media/fImage138407709267.png"></Relationship><Relationship Id="rId4" Type="http://schemas.openxmlformats.org/officeDocument/2006/relationships/image" Target="../media/fImage178647755553.png"></Relationship><Relationship Id="rId5" Type="http://schemas.openxmlformats.org/officeDocument/2006/relationships/image" Target="../media/fImage261787792280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8.xml"></Relationship><Relationship Id="rId2" Type="http://schemas.openxmlformats.org/officeDocument/2006/relationships/image" Target="../media/fImage380178725806.png"></Relationship><Relationship Id="rId3" Type="http://schemas.openxmlformats.org/officeDocument/2006/relationships/image" Target="../media/fImage184388777848.png"></Relationship></Relationships>
</file>

<file path=ppt/slides/_rels/slide21.xml.rels><?xml version="1.0" encoding="UTF-8"?>
<Relationships xmlns="http://schemas.openxmlformats.org/package/2006/relationships"><Relationship Id="rId6" Type="http://schemas.openxmlformats.org/officeDocument/2006/relationships/image" Target="../media/fImage2503317468.png"></Relationship><Relationship Id="rId7" Type="http://schemas.openxmlformats.org/officeDocument/2006/relationships/image" Target="../media/fImage348215152411.png"></Relationship><Relationship Id="rId8" Type="http://schemas.openxmlformats.org/officeDocument/2006/relationships/image" Target="../media/fImage332792132330.png"></Relationship><Relationship Id="rId9" Type="http://schemas.openxmlformats.org/officeDocument/2006/relationships/image" Target="../media/fImage231575161846.png"></Relationship><Relationship Id="rId10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94153114208.png"></Relationship><Relationship Id="rId4" Type="http://schemas.openxmlformats.org/officeDocument/2006/relationships/image" Target="../media/fImage144853144737.png"></Relationship><Relationship Id="rId5" Type="http://schemas.openxmlformats.org/officeDocument/2006/relationships/image" Target="../media/fImage152433151837.png"></Relationship><Relationship Id="rId6" Type="http://schemas.openxmlformats.org/officeDocument/2006/relationships/image" Target="../media/fImage276302159708.png"></Relationship><Relationship Id="rId7" Type="http://schemas.openxmlformats.org/officeDocument/2006/relationships/image" Target="../media/fImage192782332411.png"></Relationship><Relationship Id="rId8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14894482330.png"></Relationship><Relationship Id="rId3" Type="http://schemas.openxmlformats.org/officeDocument/2006/relationships/image" Target="../media/fImage196334511846.png"></Relationship><Relationship Id="rId4" Type="http://schemas.openxmlformats.org/officeDocument/2006/relationships/image" Target="../media/fImage29384533972.png"></Relationship><Relationship Id="rId5" Type="http://schemas.openxmlformats.org/officeDocument/2006/relationships/image" Target="../media/fImage188814555574.png"></Relationship><Relationship Id="rId6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00444724286.png"></Relationship><Relationship Id="rId3" Type="http://schemas.openxmlformats.org/officeDocument/2006/relationships/image" Target="../media/fImage275444731438.png"></Relationship><Relationship Id="rId4" Type="http://schemas.openxmlformats.org/officeDocument/2006/relationships/image" Target="../media/fImage22672571519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66795817027.png"></Relationship><Relationship Id="rId3" Type="http://schemas.openxmlformats.org/officeDocument/2006/relationships/image" Target="../media/fImage14734561569.png"></Relationship><Relationship Id="rId4" Type="http://schemas.openxmlformats.org/officeDocument/2006/relationships/image" Target="../media/fImage23415642473.png"></Relationship><Relationship Id="rId5" Type="http://schemas.openxmlformats.org/officeDocument/2006/relationships/image" Target="../media/fImage283785662067.png"></Relationship><Relationship Id="rId6" Type="http://schemas.openxmlformats.org/officeDocument/2006/relationships/image" Target="../media/fImage115215692739.png"></Relationship><Relationship Id="rId7" Type="http://schemas.openxmlformats.org/officeDocument/2006/relationships/image" Target="../media/fImage245615741367.png"></Relationship><Relationship Id="rId8" Type="http://schemas.openxmlformats.org/officeDocument/2006/relationships/image" Target="../media/fImage30485808451.png"></Relationship><Relationship Id="rId9" Type="http://schemas.openxmlformats.org/officeDocument/2006/relationships/image" Target="../media/fImage249675834456.png"></Relationship><Relationship Id="rId10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120875984445.png"></Relationship><Relationship Id="rId3" Type="http://schemas.openxmlformats.org/officeDocument/2006/relationships/image" Target="../media/fImage217656034757.png"></Relationship><Relationship Id="rId4" Type="http://schemas.openxmlformats.org/officeDocument/2006/relationships/image" Target="../media/fImage292896044183.png"></Relationship><Relationship Id="rId5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497376132411.png"></Relationship><Relationship Id="rId2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9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10304623661.png"></Relationship><Relationship Id="rId3" Type="http://schemas.openxmlformats.org/officeDocument/2006/relationships/image" Target="../media/fImage285294631578.png"></Relationship><Relationship Id="rId4" Type="http://schemas.openxmlformats.org/officeDocument/2006/relationships/slideLayout" Target="../slideLayouts/slideLayout19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1695704286505.png"></Relationship><Relationship Id="rId5" Type="http://schemas.openxmlformats.org/officeDocument/2006/relationships/slideLayout" Target="../slideLayouts/slideLayout1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bg>
      <p:bgPr>
        <a:solidFill>
          <a:schemeClr val="tx1">
            <a:lumMod val="9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83" descr="C:/Users/Jiseon/AppData/Roaming/PolarisOffice/ETemp/8216_19845768/fImage28076472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04690" y="1284605"/>
            <a:ext cx="2840990" cy="1717040"/>
          </a:xfrm>
          <a:prstGeom prst="rect"/>
          <a:solidFill>
            <a:schemeClr val="tx1"/>
          </a:solidFill>
          <a:ln w="0">
            <a:noFill/>
            <a:prstDash/>
          </a:ln>
        </p:spPr>
      </p:pic>
      <p:sp>
        <p:nvSpPr>
          <p:cNvPr id="4" name="도형 500"/>
          <p:cNvSpPr>
            <a:spLocks/>
          </p:cNvSpPr>
          <p:nvPr/>
        </p:nvSpPr>
        <p:spPr>
          <a:xfrm rot="0">
            <a:off x="12065" y="3091180"/>
            <a:ext cx="12193270" cy="2407285"/>
          </a:xfrm>
          <a:prstGeom prst="rect"/>
          <a:solidFill>
            <a:schemeClr val="accent1">
              <a:alpha val="3803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22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latinLnBrk="0" hangingPunct="1">
              <a:buFontTx/>
              <a:buNone/>
            </a:pPr>
            <a:r>
              <a:rPr sz="220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내가 찾던 바로 그 책 !                          </a:t>
            </a:r>
            <a:endParaRPr lang="ko-KR" altLang="en-US" sz="22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latinLnBrk="0" hangingPunct="1">
              <a:buFontTx/>
              <a:buNone/>
            </a:pPr>
            <a:r>
              <a:rPr sz="220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IT도서 중고 거래 플랫폼 </a:t>
            </a:r>
            <a:endParaRPr lang="ko-KR" altLang="en-US" sz="22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3600" spc="6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잇북</a:t>
            </a:r>
            <a:r>
              <a:rPr sz="26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																					    	  </a:t>
            </a:r>
            <a:r>
              <a:rPr lang="ko-KR" sz="200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2021.05.06</a:t>
            </a:r>
            <a:endParaRPr lang="ko-KR" altLang="en-US" sz="22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5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220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																				  </a:t>
            </a:r>
            <a:r>
              <a:rPr lang="ko-KR" sz="200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김종목, 남윤아, 박지선</a:t>
            </a:r>
            <a:endParaRPr lang="ko-KR" altLang="en-US" sz="2000">
              <a:solidFill>
                <a:schemeClr val="bg2"/>
              </a:solidFill>
              <a:latin typeface="G마켓 산스 TTF Bold" charset="0"/>
              <a:ea typeface="G마켓 산스 TTF Bold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00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 txBox="1">
            <a:spLocks/>
          </p:cNvSpPr>
          <p:nvPr/>
        </p:nvSpPr>
        <p:spPr>
          <a:xfrm rot="0">
            <a:off x="7741285" y="4597400"/>
            <a:ext cx="5343525" cy="22231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4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If , equsls 조건문 사용</a:t>
            </a:r>
            <a:endParaRPr lang="ko-KR" altLang="en-US" sz="14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4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나눔고딕" charset="0"/>
                <a:ea typeface="나눔고딕" charset="0"/>
              </a:rPr>
              <a:t>return 1 : 로그인 성공</a:t>
            </a: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나눔고딕" charset="0"/>
                <a:ea typeface="나눔고딕" charset="0"/>
              </a:rPr>
              <a:t>return 2 : 비밀번호 불일치</a:t>
            </a: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나눔고딕" charset="0"/>
                <a:ea typeface="나눔고딕" charset="0"/>
              </a:rPr>
              <a:t>return -1 : 아이디 없음</a:t>
            </a: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나눔고딕" charset="0"/>
                <a:ea typeface="나눔고딕" charset="0"/>
              </a:rPr>
              <a:t>입력한 아이디와 패스워드가 동일할 경우 로그인 성공</a:t>
            </a: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나눔고딕" charset="0"/>
                <a:ea typeface="나눔고딕" charset="0"/>
              </a:rPr>
              <a:t>→ 메인 카테고리 접속 가능</a:t>
            </a:r>
            <a:endParaRPr lang="ko-KR" altLang="en-US" sz="14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4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4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8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2. login(메인)</a:t>
            </a:r>
            <a:r>
              <a:rPr sz="24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2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8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회원가입</a:t>
            </a: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  /  로그인</a:t>
            </a:r>
            <a:endParaRPr lang="ko-KR" altLang="en-US" sz="14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Medium" charset="0"/>
              <a:ea typeface="G마켓 산스 TTF Medium" charset="0"/>
            </a:endParaRPr>
          </a:p>
        </p:txBody>
      </p:sp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3430" y="1501140"/>
            <a:ext cx="4982845" cy="4930140"/>
          </a:xfrm>
          <a:prstGeom prst="rect"/>
          <a:noFill/>
        </p:spPr>
      </p:pic>
      <p:pic>
        <p:nvPicPr>
          <p:cNvPr id="2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" y="3429000"/>
            <a:ext cx="2056130" cy="603885"/>
          </a:xfrm>
          <a:prstGeom prst="rect"/>
          <a:noFill/>
          <a:ln w="12700" cap="flat" cmpd="sng">
            <a:solidFill>
              <a:schemeClr val="lt1">
                <a:alpha val="100000"/>
              </a:schemeClr>
            </a:solidFill>
            <a:prstDash val="solid"/>
          </a:ln>
        </p:spPr>
      </p:pic>
      <p:cxnSp>
        <p:nvCxnSpPr>
          <p:cNvPr id="28" name="Rect 0"/>
          <p:cNvCxnSpPr/>
          <p:nvPr/>
        </p:nvCxnSpPr>
        <p:spPr>
          <a:xfrm rot="16200000" flipV="1">
            <a:off x="1926590" y="3926205"/>
            <a:ext cx="948055" cy="853440"/>
          </a:xfrm>
          <a:prstGeom prst="straightConnector1"/>
          <a:ln w="1270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6780" y="2172970"/>
            <a:ext cx="4750435" cy="2134235"/>
          </a:xfrm>
          <a:prstGeom prst="rect"/>
          <a:noFill/>
        </p:spPr>
      </p:pic>
      <p:cxnSp>
        <p:nvCxnSpPr>
          <p:cNvPr id="14" name="Rect 0"/>
          <p:cNvCxnSpPr/>
          <p:nvPr/>
        </p:nvCxnSpPr>
        <p:spPr>
          <a:xfrm rot="0">
            <a:off x="6324600" y="3429000"/>
            <a:ext cx="876935" cy="635"/>
          </a:xfrm>
          <a:prstGeom prst="straightConnector1"/>
          <a:ln w="25400" cap="flat" cmpd="sng">
            <a:solidFill>
              <a:srgbClr val="FF0000">
                <a:alpha val="6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 rot="0">
            <a:off x="7440295" y="3248660"/>
            <a:ext cx="4477385" cy="96901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47625" y="4189730"/>
            <a:ext cx="2121535" cy="13608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Century Gothic" charset="0"/>
                <a:ea typeface="HY중고딕" charset="0"/>
              </a:rPr>
              <a:t>회원 아이디와패스워드</a:t>
            </a:r>
            <a:endParaRPr lang="ko-KR" altLang="en-US" sz="1400">
              <a:solidFill>
                <a:schemeClr val="accent1"/>
              </a:solidFill>
              <a:latin typeface="Century Gothic" charset="0"/>
              <a:ea typeface="HY중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Century Gothic" charset="0"/>
                <a:ea typeface="HY중고딕" charset="0"/>
              </a:rPr>
              <a:t>일치 여부 확인 후</a:t>
            </a:r>
            <a:endParaRPr lang="ko-KR" altLang="en-US" sz="1400">
              <a:solidFill>
                <a:schemeClr val="accent1"/>
              </a:solidFill>
              <a:latin typeface="Century Gothic" charset="0"/>
              <a:ea typeface="HY중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b="1">
                <a:solidFill>
                  <a:schemeClr val="accent1"/>
                </a:solidFill>
                <a:latin typeface="Century Gothic" charset="0"/>
                <a:ea typeface="HY중고딕" charset="0"/>
              </a:rPr>
              <a:t>String myid; </a:t>
            </a:r>
            <a:r>
              <a:rPr sz="1400">
                <a:solidFill>
                  <a:schemeClr val="accent1"/>
                </a:solidFill>
                <a:latin typeface="Century Gothic" charset="0"/>
                <a:ea typeface="HY중고딕" charset="0"/>
              </a:rPr>
              <a:t>변수에</a:t>
            </a:r>
            <a:endParaRPr lang="ko-KR" altLang="en-US" sz="1400">
              <a:solidFill>
                <a:schemeClr val="accent1"/>
              </a:solidFill>
              <a:latin typeface="Century Gothic" charset="0"/>
              <a:ea typeface="HY중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>
                <a:solidFill>
                  <a:schemeClr val="accent1"/>
                </a:solidFill>
                <a:latin typeface="Century Gothic" charset="0"/>
                <a:ea typeface="HY중고딕" charset="0"/>
              </a:rPr>
              <a:t>값 저장 → 프로그램 실행 시 고유 아이디로 접속 가능</a:t>
            </a:r>
            <a:endParaRPr lang="ko-KR" altLang="en-US" sz="1400">
              <a:solidFill>
                <a:schemeClr val="accent1"/>
              </a:solidFill>
              <a:latin typeface="Century Gothic" charset="0"/>
              <a:ea typeface="HY중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" y="1994535"/>
            <a:ext cx="6261735" cy="3585210"/>
          </a:xfrm>
          <a:prstGeom prst="rect"/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1765" y="1460500"/>
            <a:ext cx="5568950" cy="4662805"/>
          </a:xfrm>
          <a:prstGeom prst="rect"/>
          <a:noFill/>
        </p:spPr>
      </p:pic>
      <p:sp>
        <p:nvSpPr>
          <p:cNvPr id="22" name="Rect 0"/>
          <p:cNvSpPr txBox="1">
            <a:spLocks/>
          </p:cNvSpPr>
          <p:nvPr/>
        </p:nvSpPr>
        <p:spPr>
          <a:xfrm rot="0">
            <a:off x="7813040" y="6304280"/>
            <a:ext cx="3901440" cy="2965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4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로그인 성공 → 메인 카테고리 접속 가능</a:t>
            </a:r>
            <a:endParaRPr lang="ko-KR" altLang="en-US" sz="14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8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2. login 화면</a:t>
            </a:r>
            <a:r>
              <a:rPr sz="24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2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8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회원가입  /  로그인</a:t>
            </a:r>
            <a:endParaRPr lang="ko-KR" altLang="en-US" sz="14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Medium" charset="0"/>
              <a:ea typeface="G마켓 산스 TTF Medium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rot="10800000">
            <a:off x="6668770" y="3582670"/>
            <a:ext cx="1306830" cy="635"/>
          </a:xfrm>
          <a:prstGeom prst="straightConnector1"/>
          <a:ln w="127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 rot="10800000">
            <a:off x="6662420" y="4211320"/>
            <a:ext cx="1492885" cy="635"/>
          </a:xfrm>
          <a:prstGeom prst="straightConnector1"/>
          <a:ln w="12700" cap="flat" cmpd="sng">
            <a:solidFill>
              <a:srgbClr val="FFFF00">
                <a:alpha val="100000"/>
              </a:srgb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    3. manage 클래스 다이어그램</a:t>
            </a:r>
            <a:endParaRPr lang="ko-KR" altLang="en-US" sz="26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</p:txBody>
      </p:sp>
      <p:pic>
        <p:nvPicPr>
          <p:cNvPr id="97" name="그림 27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660" y="1429385"/>
            <a:ext cx="10775315" cy="51422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1334135"/>
            <a:ext cx="5453380" cy="3752215"/>
          </a:xfrm>
          <a:prstGeom prst="rect"/>
          <a:noFill/>
        </p:spPr>
      </p:pic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3300" y="1332865"/>
            <a:ext cx="5808345" cy="3744595"/>
          </a:xfrm>
          <a:prstGeom prst="rect"/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5972175" y="6166485"/>
            <a:ext cx="6106160" cy="299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400" cap="all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나의 도서 관리  :  로그인 회원만 상품 관리 가능, 쪽지함 확인</a:t>
            </a:r>
            <a:endParaRPr lang="ko-KR" altLang="en-US" sz="1400" cap="all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231775" y="6127115"/>
            <a:ext cx="5472430" cy="3009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400" cap="all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메인 카테고리</a:t>
            </a:r>
            <a:endParaRPr lang="ko-KR" altLang="en-US" sz="1400" cap="all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76950" y="5144770"/>
            <a:ext cx="5821680" cy="85153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685" y="5162550"/>
            <a:ext cx="5470525" cy="8261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8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3. manage</a:t>
            </a:r>
            <a:r>
              <a:rPr sz="24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2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8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카테고리 / 나의 도서 관리</a:t>
            </a:r>
            <a:endParaRPr lang="ko-KR" altLang="en-US" sz="14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 0"/>
          <p:cNvSpPr>
            <a:spLocks/>
          </p:cNvSpPr>
          <p:nvPr/>
        </p:nvSpPr>
        <p:spPr>
          <a:xfrm rot="0">
            <a:off x="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    4. list 클래스 다이어그램</a:t>
            </a:r>
            <a:endParaRPr lang="ko-KR" altLang="en-US" sz="26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</p:txBody>
      </p:sp>
      <p:pic>
        <p:nvPicPr>
          <p:cNvPr id="65" name="그림 2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780" y="1335405"/>
            <a:ext cx="10887075" cy="51161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5470525"/>
            <a:ext cx="5855335" cy="857885"/>
          </a:xfrm>
          <a:prstGeom prst="rect"/>
          <a:noFill/>
        </p:spPr>
      </p:pic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42050" y="1190625"/>
            <a:ext cx="5713095" cy="4201160"/>
          </a:xfrm>
          <a:prstGeom prst="rect"/>
          <a:noFill/>
        </p:spPr>
      </p:pic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825" y="1193165"/>
            <a:ext cx="5901690" cy="4192270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70625" y="5467350"/>
            <a:ext cx="5709285" cy="842645"/>
          </a:xfrm>
          <a:prstGeom prst="rect"/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 rot="0">
            <a:off x="6353175" y="6452235"/>
            <a:ext cx="5601335" cy="299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400" cap="all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도서별 카테고리</a:t>
            </a:r>
            <a:endParaRPr lang="ko-KR" altLang="en-US" sz="1400" cap="all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266700" y="6442710"/>
            <a:ext cx="5829935" cy="299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400" cap="all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도서목록 및 검색</a:t>
            </a:r>
            <a:endParaRPr lang="ko-KR" altLang="en-US" sz="1400" cap="all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8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4. list</a:t>
            </a:r>
            <a:r>
              <a:rPr sz="24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2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8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도서목록 및 검색 / 도서별 카테고리</a:t>
            </a:r>
            <a:endParaRPr lang="ko-KR" altLang="en-US" sz="14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>
            <a:spLocks/>
          </p:cNvSpPr>
          <p:nvPr/>
        </p:nvSpPr>
        <p:spPr>
          <a:xfrm rot="0">
            <a:off x="127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    5. board 클래스 다이어그램</a:t>
            </a:r>
            <a:endParaRPr lang="ko-KR" altLang="en-US" sz="26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</p:txBody>
      </p:sp>
      <p:pic>
        <p:nvPicPr>
          <p:cNvPr id="57" name="그림 2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770" y="1339850"/>
            <a:ext cx="10792460" cy="5107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 0"/>
          <p:cNvSpPr txBox="1">
            <a:spLocks/>
          </p:cNvSpPr>
          <p:nvPr/>
        </p:nvSpPr>
        <p:spPr>
          <a:xfrm rot="0">
            <a:off x="667385" y="4566285"/>
            <a:ext cx="2933700" cy="299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400">
              <a:solidFill>
                <a:schemeClr val="dk1"/>
              </a:solidFill>
              <a:latin typeface="Century Gothic" charset="0"/>
              <a:ea typeface="HY중고딕" charset="0"/>
            </a:endParaRPr>
          </a:p>
        </p:txBody>
      </p:sp>
      <p:pic>
        <p:nvPicPr>
          <p:cNvPr id="5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6705" y="1261110"/>
            <a:ext cx="5948680" cy="4083050"/>
          </a:xfrm>
          <a:prstGeom prst="rect"/>
          <a:noFill/>
        </p:spPr>
      </p:pic>
      <p:pic>
        <p:nvPicPr>
          <p:cNvPr id="5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8450" y="5429250"/>
            <a:ext cx="5986780" cy="760730"/>
          </a:xfrm>
          <a:prstGeom prst="rect"/>
          <a:noFill/>
        </p:spPr>
      </p:pic>
      <p:sp>
        <p:nvSpPr>
          <p:cNvPr id="55" name="Rect 0"/>
          <p:cNvSpPr txBox="1">
            <a:spLocks/>
          </p:cNvSpPr>
          <p:nvPr/>
        </p:nvSpPr>
        <p:spPr>
          <a:xfrm rot="0">
            <a:off x="2266950" y="6347460"/>
            <a:ext cx="7325360" cy="2997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r>
              <a:rPr sz="1400" cap="all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커뮤니티 게시판  :  자유롭게 게시글 등록하고 관리자의 공지사항을 확인할 수 있음</a:t>
            </a:r>
            <a:endParaRPr lang="ko-KR" altLang="en-US" sz="1400" cap="all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8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5. board </a:t>
            </a:r>
            <a:r>
              <a:rPr sz="24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220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80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400" cap="all" spc="-120" b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커뮤니티 / 게시판</a:t>
            </a:r>
            <a:endParaRPr lang="ko-KR" altLang="en-US" sz="14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" descr="C:/Users/Jiseon/AppData/Roaming/PolarisOffice/ETemp/8216_19845768/fImage6062168349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365" y="1713230"/>
            <a:ext cx="5497195" cy="4591050"/>
          </a:xfrm>
          <a:prstGeom prst="rect"/>
          <a:noFill/>
        </p:spPr>
      </p:pic>
      <p:pic>
        <p:nvPicPr>
          <p:cNvPr id="7" name="Picture " descr="C:/Users/Jiseon/AppData/Roaming/PolarisOffice/ETemp/8216_19845768/fImage11190684250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4430" y="2099310"/>
            <a:ext cx="5342890" cy="2183765"/>
          </a:xfrm>
          <a:prstGeom prst="rect"/>
          <a:noFill/>
        </p:spPr>
      </p:pic>
      <p:sp>
        <p:nvSpPr>
          <p:cNvPr id="11" name="Rect 0"/>
          <p:cNvSpPr>
            <a:spLocks/>
          </p:cNvSpPr>
          <p:nvPr/>
        </p:nvSpPr>
        <p:spPr>
          <a:xfrm rot="0">
            <a:off x="1645285" y="3626485"/>
            <a:ext cx="3533775" cy="55054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5400000">
            <a:off x="4917440" y="3337560"/>
            <a:ext cx="522605" cy="2543175"/>
          </a:xfrm>
          <a:prstGeom prst="bentUpArrow">
            <a:avLst>
              <a:gd name="adj1" fmla="val 25000"/>
              <a:gd name="adj2" fmla="val 17982"/>
              <a:gd name="adj3" fmla="val 25000"/>
            </a:avLst>
          </a:prstGeom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6414770" y="4346575"/>
            <a:ext cx="5127625" cy="1830070"/>
          </a:xfrm>
          <a:prstGeom prst="wedgeRoundRectCallout"/>
          <a:solidFill>
            <a:schemeClr val="tx2">
              <a:lumMod val="40000"/>
              <a:lumOff val="60000"/>
            </a:schemeClr>
          </a:solidFill>
          <a:ln w="15875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983730" y="4694555"/>
            <a:ext cx="4059555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BOOK_MANAGEMENT 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테이블에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 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INSERT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문</a:t>
            </a:r>
            <a:r>
              <a:rPr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을 사용하여 작성자의 ID, 카테고리, 제목, 가격, 도서 설명 및 지역 등을 입력 받는다.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17" name="Picture " descr="C:/Users/Jiseon/AppData/Roaming/PolarisOffice/ETemp/8216_19845768/fImage19630689113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365" y="1637030"/>
            <a:ext cx="11122660" cy="4667885"/>
          </a:xfrm>
          <a:prstGeom prst="rect"/>
          <a:noFill/>
        </p:spPr>
      </p:pic>
      <p:sp>
        <p:nvSpPr>
          <p:cNvPr id="18" name="Rect 0"/>
          <p:cNvSpPr>
            <a:spLocks/>
          </p:cNvSpPr>
          <p:nvPr/>
        </p:nvSpPr>
        <p:spPr>
          <a:xfrm rot="0">
            <a:off x="819150" y="2509520"/>
            <a:ext cx="1420495" cy="42862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548640" y="4177030"/>
            <a:ext cx="7475220" cy="205041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pic>
        <p:nvPicPr>
          <p:cNvPr id="20" name="Picture " descr="C:/Users/Jiseon/AppData/Roaming/PolarisOffice/ETemp/8216_19845768/fImage11877692166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585" y="1597025"/>
            <a:ext cx="11217910" cy="4720590"/>
          </a:xfrm>
          <a:prstGeom prst="rect"/>
          <a:noFill/>
        </p:spPr>
      </p:pic>
      <p:sp>
        <p:nvSpPr>
          <p:cNvPr id="22" name="Rect 0"/>
          <p:cNvSpPr>
            <a:spLocks/>
          </p:cNvSpPr>
          <p:nvPr/>
        </p:nvSpPr>
        <p:spPr>
          <a:xfrm rot="0">
            <a:off x="535940" y="5238115"/>
            <a:ext cx="3748405" cy="10312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4366260" y="5620385"/>
            <a:ext cx="1147445" cy="247015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5619115" y="5243830"/>
            <a:ext cx="5424170" cy="931545"/>
          </a:xfrm>
          <a:prstGeom prst="roundRect"/>
          <a:solidFill>
            <a:schemeClr val="tx2">
              <a:lumMod val="40000"/>
              <a:lumOff val="60000"/>
            </a:schemeClr>
          </a:solidFill>
          <a:ln w="15875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5990590" y="5358765"/>
            <a:ext cx="4598035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000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나눔바른고딕" charset="0"/>
                <a:ea typeface="나눔바른고딕" charset="0"/>
              </a:rPr>
              <a:t>카테고리 목록에 없는 내용을 작성하면 더 이상 진행되지 않는다</a:t>
            </a:r>
            <a:r>
              <a:rPr sz="2000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endParaRPr lang="ko-KR" altLang="en-US" sz="20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7" name="도형 201"/>
          <p:cNvSpPr>
            <a:spLocks/>
          </p:cNvSpPr>
          <p:nvPr/>
        </p:nvSpPr>
        <p:spPr>
          <a:xfrm rot="0">
            <a:off x="-12065" y="-3175"/>
            <a:ext cx="12214225" cy="1302385"/>
          </a:xfrm>
          <a:prstGeom prst="rect"/>
          <a:solidFill>
            <a:srgbClr val="6CA5D9">
              <a:alpha val="50043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기능 (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판매 등록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)</a:t>
            </a:r>
            <a:r>
              <a:rPr sz="2600" spc="300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600" spc="300" b="0">
                <a:solidFill>
                  <a:schemeClr val="tx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tx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800">
                <a:solidFill>
                  <a:schemeClr val="bg2"/>
                </a:solidFill>
                <a:latin typeface="맑은 고딕" charset="0"/>
                <a:ea typeface="맑은 고딕" charset="0"/>
              </a:rPr>
              <a:t>       </a:t>
            </a: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 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28" name="텍스트 상자 212"/>
          <p:cNvSpPr txBox="1">
            <a:spLocks/>
          </p:cNvSpPr>
          <p:nvPr/>
        </p:nvSpPr>
        <p:spPr>
          <a:xfrm rot="0">
            <a:off x="494030" y="848360"/>
            <a:ext cx="1191577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나눔바른고딕" charset="0"/>
                <a:ea typeface="나눔바른고딕" charset="0"/>
              </a:rPr>
              <a:t>- 카테고리에 따라 물건을 </a:t>
            </a:r>
            <a:r>
              <a:rPr lang="ko-KR" sz="1400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업로드</a:t>
            </a:r>
            <a:r>
              <a:rPr lang="ko-KR" sz="1400">
                <a:latin typeface="나눔바른고딕" charset="0"/>
                <a:ea typeface="나눔바른고딕" charset="0"/>
              </a:rPr>
              <a:t> 시킨다. 이때 카테고리에 맞지 않는 정보를 입력하면 더 이상 진행되지 않는다.</a:t>
            </a:r>
            <a:endParaRPr lang="ko-KR" altLang="en-US" sz="1400"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  <p:bldP spid="19" grpId="2" animBg="1"/>
      <p:bldP spid="20" grpId="3" animBg="1"/>
      <p:bldP spid="22" grpId="4" animBg="1"/>
      <p:bldP spid="15" grpId="5" animBg="1"/>
      <p:bldP spid="25" grpId="6" animBg="1"/>
      <p:bldP spid="26" grpId="7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Jiseon/AppData/Roaming/PolarisOffice/ETemp/8216_19845768/fImage5944376926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495" y="1744345"/>
            <a:ext cx="6757670" cy="5011420"/>
          </a:xfrm>
          <a:prstGeom prst="rect"/>
          <a:noFill/>
        </p:spPr>
      </p:pic>
      <p:pic>
        <p:nvPicPr>
          <p:cNvPr id="6" name="Picture " descr="C:/Users/Jiseon/AppData/Roaming/PolarisOffice/ETemp/8216_19845768/fImage1384077092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8070" y="1744345"/>
            <a:ext cx="4460240" cy="2707005"/>
          </a:xfrm>
          <a:prstGeom prst="rect"/>
          <a:noFill/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2295525" y="3238500"/>
            <a:ext cx="4041140" cy="146494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1680000">
            <a:off x="6324600" y="4330065"/>
            <a:ext cx="1443990" cy="326390"/>
          </a:xfrm>
          <a:prstGeom prst="rightArrow"/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7694930" y="4702810"/>
            <a:ext cx="4143375" cy="1726565"/>
          </a:xfrm>
          <a:prstGeom prst="wedgeRoundRectCallout"/>
          <a:solidFill>
            <a:schemeClr val="tx2">
              <a:lumMod val="40000"/>
              <a:lumOff val="60000"/>
            </a:schemeClr>
          </a:solidFill>
          <a:ln w="15875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7931150" y="4965700"/>
            <a:ext cx="3825875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BOOK_MANAGEMENT</a:t>
            </a:r>
            <a:r>
              <a:rPr sz="1800" u="sng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테이블</a:t>
            </a:r>
            <a:r>
              <a:rPr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로부터 카테고리, 제목, 가격, 설명 및 지역 등을 </a:t>
            </a:r>
            <a:r>
              <a:rPr sz="1800" u="sng">
                <a:solidFill>
                  <a:srgbClr val="FF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휴먼둥근헤드라인" charset="0"/>
                <a:ea typeface="휴먼둥근헤드라인" charset="0"/>
              </a:rPr>
              <a:t>재입력</a:t>
            </a:r>
            <a:r>
              <a:rPr sz="180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 받는다.</a:t>
            </a:r>
            <a:endParaRPr lang="ko-KR" altLang="en-US" sz="180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20" name="Picture " descr="C:/Users/Jiseon/AppData/Roaming/PolarisOffice/ETemp/8216_19845768/fImage1786477555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495" y="1754505"/>
            <a:ext cx="11346180" cy="5001260"/>
          </a:xfrm>
          <a:prstGeom prst="rect"/>
          <a:noFill/>
        </p:spPr>
      </p:pic>
      <p:sp>
        <p:nvSpPr>
          <p:cNvPr id="23" name="Rect 0"/>
          <p:cNvSpPr>
            <a:spLocks/>
          </p:cNvSpPr>
          <p:nvPr/>
        </p:nvSpPr>
        <p:spPr>
          <a:xfrm rot="0">
            <a:off x="2910840" y="4525010"/>
            <a:ext cx="1661795" cy="46101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605790" y="6325235"/>
            <a:ext cx="1615440" cy="38671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169410" y="2800350"/>
            <a:ext cx="1661795" cy="46101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pic>
        <p:nvPicPr>
          <p:cNvPr id="18" name="Picture " descr="C:/Users/Jiseon/AppData/Roaming/PolarisOffice/ETemp/8216_19845768/fImage26178779228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495" y="1754505"/>
            <a:ext cx="11346180" cy="5001260"/>
          </a:xfrm>
          <a:prstGeom prst="rect"/>
          <a:noFill/>
        </p:spPr>
      </p:pic>
      <p:sp>
        <p:nvSpPr>
          <p:cNvPr id="19" name="Rect 0"/>
          <p:cNvSpPr>
            <a:spLocks/>
          </p:cNvSpPr>
          <p:nvPr/>
        </p:nvSpPr>
        <p:spPr>
          <a:xfrm rot="0">
            <a:off x="848995" y="2113915"/>
            <a:ext cx="1615440" cy="46101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605790" y="5335270"/>
            <a:ext cx="11232515" cy="137604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7" name="도형 216"/>
          <p:cNvSpPr>
            <a:spLocks/>
          </p:cNvSpPr>
          <p:nvPr/>
        </p:nvSpPr>
        <p:spPr>
          <a:xfrm rot="0">
            <a:off x="-12065" y="-3175"/>
            <a:ext cx="12214225" cy="1302385"/>
          </a:xfrm>
          <a:prstGeom prst="rect"/>
          <a:solidFill>
            <a:srgbClr val="6CA5D9">
              <a:alpha val="50043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기능 (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판매수정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)</a:t>
            </a:r>
            <a:r>
              <a:rPr sz="2600" spc="300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  </a:t>
            </a:r>
            <a:r>
              <a:rPr lang="ko-KR" sz="240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800">
                <a:solidFill>
                  <a:schemeClr val="bg2"/>
                </a:solidFill>
                <a:latin typeface="맑은 고딕" charset="0"/>
                <a:ea typeface="맑은 고딕" charset="0"/>
              </a:rPr>
              <a:t>       </a:t>
            </a: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 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28" name="텍스트 상자 218"/>
          <p:cNvSpPr txBox="1">
            <a:spLocks/>
          </p:cNvSpPr>
          <p:nvPr/>
        </p:nvSpPr>
        <p:spPr>
          <a:xfrm rot="0">
            <a:off x="615315" y="805180"/>
            <a:ext cx="8954135" cy="3556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19"/>
          <p:cNvSpPr txBox="1">
            <a:spLocks/>
          </p:cNvSpPr>
          <p:nvPr/>
        </p:nvSpPr>
        <p:spPr>
          <a:xfrm rot="0">
            <a:off x="476250" y="839470"/>
            <a:ext cx="1124013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나눔바른고딕" charset="0"/>
                <a:ea typeface="나눔바른고딕" charset="0"/>
              </a:rPr>
              <a:t>- 등록되어 있는 도서를 </a:t>
            </a:r>
            <a:r>
              <a:rPr lang="ko-KR" sz="1400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수정</a:t>
            </a:r>
            <a:r>
              <a:rPr lang="ko-KR" sz="1400">
                <a:latin typeface="나눔바른고딕" charset="0"/>
                <a:ea typeface="나눔바른고딕" charset="0"/>
              </a:rPr>
              <a:t>, </a:t>
            </a:r>
            <a:r>
              <a:rPr lang="ko-KR" sz="1400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변경</a:t>
            </a:r>
            <a:r>
              <a:rPr lang="ko-KR" sz="1400">
                <a:latin typeface="나눔바른고딕" charset="0"/>
                <a:ea typeface="나눔바른고딕" charset="0"/>
              </a:rPr>
              <a:t>하여 재등록 할 수 있다.</a:t>
            </a:r>
            <a:endParaRPr lang="ko-KR" altLang="en-US" sz="1400"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1" animBg="1"/>
      <p:bldP spid="23" grpId="2" animBg="1"/>
      <p:bldP spid="17" grpId="3" animBg="1"/>
      <p:bldP spid="18" grpId="4" animBg="1"/>
      <p:bldP spid="19" grpId="5" animBg="1"/>
      <p:bldP spid="21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53"/>
          <p:cNvSpPr>
            <a:spLocks/>
          </p:cNvSpPr>
          <p:nvPr/>
        </p:nvSpPr>
        <p:spPr>
          <a:xfrm rot="0">
            <a:off x="2540" y="-78105"/>
            <a:ext cx="7269480" cy="6945630"/>
          </a:xfrm>
          <a:prstGeom prst="rect"/>
          <a:solidFill>
            <a:schemeClr val="accent1">
              <a:alpha val="4984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42"/>
          <p:cNvSpPr txBox="1">
            <a:spLocks/>
          </p:cNvSpPr>
          <p:nvPr/>
        </p:nvSpPr>
        <p:spPr>
          <a:xfrm rot="0">
            <a:off x="1327785" y="438785"/>
            <a:ext cx="5996940" cy="648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600" spc="30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목차</a:t>
            </a:r>
            <a:endParaRPr lang="ko-KR" altLang="en-US" sz="3600">
              <a:solidFill>
                <a:schemeClr val="accent5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1. 주제 선정 이유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2. 프로그램 개발 일정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3. 개발 환경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4. DB ERD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5. 프로그램 &amp; 클래스 설계도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6. 기능 구현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7. 프로젝트 업무 분담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r>
              <a:rPr lang="ko-KR" sz="2000">
                <a:solidFill>
                  <a:schemeClr val="accent1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rPr>
              <a:t>8. 프로젝트 후기</a:t>
            </a:r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  <a:p>
            <a:pPr marL="0" indent="0" algn="l" hangingPunct="1"/>
            <a:endParaRPr lang="ko-KR" altLang="en-US" sz="2000">
              <a:solidFill>
                <a:schemeClr val="accent1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Jiseon/AppData/Roaming/PolarisOffice/ETemp/8216_19845768/fImage3801787258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830" y="1685290"/>
            <a:ext cx="9887585" cy="4843145"/>
          </a:xfrm>
          <a:prstGeom prst="rect"/>
          <a:noFill/>
        </p:spPr>
      </p:pic>
      <p:sp>
        <p:nvSpPr>
          <p:cNvPr id="9" name="Rect 0"/>
          <p:cNvSpPr>
            <a:spLocks/>
          </p:cNvSpPr>
          <p:nvPr/>
        </p:nvSpPr>
        <p:spPr>
          <a:xfrm rot="0">
            <a:off x="3333750" y="2850515"/>
            <a:ext cx="6193155" cy="37655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5400000">
            <a:off x="5607050" y="2205990"/>
            <a:ext cx="762635" cy="3156585"/>
          </a:xfrm>
          <a:prstGeom prst="bentUpArrow">
            <a:avLst>
              <a:gd name="adj1" fmla="val 25000"/>
              <a:gd name="adj2" fmla="val 22770"/>
              <a:gd name="adj3" fmla="val 25000"/>
            </a:avLst>
          </a:prstGeom>
          <a:solidFill>
            <a:srgbClr val="FF0000"/>
          </a:solidFill>
          <a:ln w="158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578090" y="3710305"/>
            <a:ext cx="3747135" cy="1305560"/>
          </a:xfrm>
          <a:prstGeom prst="wedgeRoundRectCallout"/>
          <a:solidFill>
            <a:schemeClr val="tx2">
              <a:lumMod val="40000"/>
              <a:lumOff val="60000"/>
            </a:schemeClr>
          </a:solidFill>
          <a:ln w="15875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7893050" y="3900805"/>
            <a:ext cx="3117215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solidFill>
                  <a:srgbClr val="FF0000"/>
                </a:solidFill>
                <a:latin typeface="휴먼둥근헤드라인" charset="0"/>
                <a:ea typeface="휴먼둥근헤드라인" charset="0"/>
              </a:rPr>
              <a:t>BOOK_MANAGEMENT 테이블에 저장되어 있는 BOOKID로 검색</a:t>
            </a:r>
            <a:endParaRPr lang="ko-KR" altLang="en-US" sz="1800">
              <a:solidFill>
                <a:srgbClr val="FF0000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17" name="Picture " descr="C:/Users/Jiseon/AppData/Roaming/PolarisOffice/ETemp/8216_19845768/fImage1843887778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195" y="1685925"/>
            <a:ext cx="10594340" cy="4843145"/>
          </a:xfrm>
          <a:prstGeom prst="rect"/>
          <a:noFill/>
        </p:spPr>
      </p:pic>
      <p:sp>
        <p:nvSpPr>
          <p:cNvPr id="18" name="Rect 0"/>
          <p:cNvSpPr>
            <a:spLocks/>
          </p:cNvSpPr>
          <p:nvPr/>
        </p:nvSpPr>
        <p:spPr>
          <a:xfrm rot="0">
            <a:off x="3056890" y="4323080"/>
            <a:ext cx="1615440" cy="46101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19785" y="5575300"/>
            <a:ext cx="3792855" cy="823595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0" name="도형 223"/>
          <p:cNvSpPr>
            <a:spLocks/>
          </p:cNvSpPr>
          <p:nvPr/>
        </p:nvSpPr>
        <p:spPr>
          <a:xfrm rot="0">
            <a:off x="-12065" y="-3175"/>
            <a:ext cx="12214225" cy="130238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기능 (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목록삭제</a:t>
            </a:r>
            <a:r>
              <a:rPr lang="ko-KR" sz="2600" cap="all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)</a:t>
            </a:r>
            <a:r>
              <a:rPr sz="2600" spc="300" b="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  </a:t>
            </a:r>
            <a:r>
              <a:rPr lang="ko-KR" sz="2600">
                <a:solidFill>
                  <a:schemeClr val="tx2"/>
                </a:solidFill>
                <a:latin typeface="G마켓 산스 TTF Bold" charset="0"/>
                <a:ea typeface="G마켓 산스 TTF Bold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800">
                <a:solidFill>
                  <a:schemeClr val="bg2"/>
                </a:solidFill>
                <a:latin typeface="맑은 고딕" charset="0"/>
                <a:ea typeface="맑은 고딕" charset="0"/>
              </a:rPr>
              <a:t>       </a:t>
            </a: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 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21" name="텍스트 상자 224"/>
          <p:cNvSpPr txBox="1">
            <a:spLocks/>
          </p:cNvSpPr>
          <p:nvPr/>
        </p:nvSpPr>
        <p:spPr>
          <a:xfrm rot="0">
            <a:off x="762000" y="909320"/>
            <a:ext cx="6304915" cy="2514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25"/>
          <p:cNvSpPr txBox="1">
            <a:spLocks/>
          </p:cNvSpPr>
          <p:nvPr/>
        </p:nvSpPr>
        <p:spPr>
          <a:xfrm rot="0">
            <a:off x="476250" y="839470"/>
            <a:ext cx="1124013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나눔바른고딕" charset="0"/>
                <a:ea typeface="나눔바른고딕" charset="0"/>
              </a:rPr>
              <a:t>- 등록되어 있는 도서를 </a:t>
            </a:r>
            <a:r>
              <a:rPr lang="ko-KR" sz="1400">
                <a:solidFill>
                  <a:srgbClr val="FF0000"/>
                </a:solidFill>
                <a:latin typeface="나눔바른고딕" charset="0"/>
                <a:ea typeface="나눔바른고딕" charset="0"/>
              </a:rPr>
              <a:t>삭제 </a:t>
            </a:r>
            <a:r>
              <a:rPr lang="ko-KR" sz="14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할 수 있다.</a:t>
            </a:r>
            <a:endParaRPr lang="ko-KR" altLang="en-US" sz="1400"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  <p:bldP spid="1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ph type="title"/>
          </p:nvPr>
        </p:nvSpPr>
        <p:spPr>
          <a:xfrm rot="0">
            <a:off x="683895" y="4487545"/>
            <a:ext cx="8536305" cy="1508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pSp>
        <p:nvGrpSpPr>
          <p:cNvPr id="28" name="그룹 319"/>
          <p:cNvGrpSpPr/>
          <p:nvPr/>
        </p:nvGrpSpPr>
        <p:grpSpPr>
          <a:xfrm rot="0">
            <a:off x="627380" y="1769110"/>
            <a:ext cx="10906760" cy="4461510"/>
            <a:chOff x="627380" y="1769110"/>
            <a:chExt cx="10906760" cy="4461510"/>
          </a:xfrm>
        </p:grpSpPr>
        <p:pic>
          <p:nvPicPr>
            <p:cNvPr id="20" name="그림 24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27380" y="1772285"/>
              <a:ext cx="3724275" cy="4457065"/>
            </a:xfrm>
            <a:prstGeom prst="rect"/>
            <a:noFill/>
          </p:spPr>
        </p:pic>
        <p:pic>
          <p:nvPicPr>
            <p:cNvPr id="18" name="그림 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7123430" y="1769110"/>
              <a:ext cx="4410075" cy="4458335"/>
            </a:xfrm>
            <a:prstGeom prst="rect"/>
            <a:noFill/>
          </p:spPr>
        </p:pic>
        <p:pic>
          <p:nvPicPr>
            <p:cNvPr id="12" name="그림 10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686685" y="1791335"/>
              <a:ext cx="1511935" cy="542925"/>
            </a:xfrm>
            <a:prstGeom prst="rect"/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ash"/>
              <a:round/>
            </a:ln>
          </p:spPr>
        </p:pic>
        <p:sp>
          <p:nvSpPr>
            <p:cNvPr id="19" name="도형 13"/>
            <p:cNvSpPr>
              <a:spLocks/>
            </p:cNvSpPr>
            <p:nvPr/>
          </p:nvSpPr>
          <p:spPr>
            <a:xfrm rot="0">
              <a:off x="9999345" y="2819400"/>
              <a:ext cx="1360170" cy="610870"/>
            </a:xfrm>
            <a:prstGeom prst="wedgeRectCallout"/>
            <a:ln w="0">
              <a:noFill/>
              <a:prstDash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글 번호 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 오름차순 정렬 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문자 → 숫자 형변환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</p:txBody>
        </p:sp>
        <p:pic>
          <p:nvPicPr>
            <p:cNvPr id="21" name="그림 24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197350" y="1772920"/>
              <a:ext cx="3528695" cy="4457065"/>
            </a:xfrm>
            <a:prstGeom prst="rect"/>
            <a:noFill/>
          </p:spPr>
        </p:pic>
        <p:cxnSp>
          <p:nvCxnSpPr>
            <p:cNvPr id="23" name="도형 249"/>
            <p:cNvCxnSpPr/>
            <p:nvPr/>
          </p:nvCxnSpPr>
          <p:spPr>
            <a:xfrm rot="0" flipV="1">
              <a:off x="4222115" y="1800225"/>
              <a:ext cx="635" cy="4385945"/>
            </a:xfrm>
            <a:prstGeom prst="line"/>
            <a:ln w="28575" cap="rnd" cmpd="sng">
              <a:solidFill>
                <a:schemeClr val="tx1">
                  <a:alpha val="10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50"/>
            <p:cNvCxnSpPr/>
            <p:nvPr/>
          </p:nvCxnSpPr>
          <p:spPr>
            <a:xfrm rot="0" flipV="1">
              <a:off x="7743190" y="1820545"/>
              <a:ext cx="635" cy="4385945"/>
            </a:xfrm>
            <a:prstGeom prst="line"/>
            <a:ln w="28575" cap="rnd" cmpd="sng">
              <a:solidFill>
                <a:schemeClr val="tx1">
                  <a:alpha val="10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도형 259"/>
            <p:cNvSpPr>
              <a:spLocks/>
            </p:cNvSpPr>
            <p:nvPr/>
          </p:nvSpPr>
          <p:spPr>
            <a:xfrm rot="0">
              <a:off x="3350895" y="3732530"/>
              <a:ext cx="758190" cy="391160"/>
            </a:xfrm>
            <a:prstGeom prst="rightArrow"/>
            <a:ln w="0">
              <a:noFill/>
              <a:prstDash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65"/>
            <p:cNvSpPr>
              <a:spLocks/>
            </p:cNvSpPr>
            <p:nvPr/>
          </p:nvSpPr>
          <p:spPr>
            <a:xfrm rot="0">
              <a:off x="6921500" y="3735705"/>
              <a:ext cx="758190" cy="391160"/>
            </a:xfrm>
            <a:prstGeom prst="rightArrow"/>
            <a:ln w="0">
              <a:noFill/>
              <a:prstDash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도형 362"/>
          <p:cNvSpPr>
            <a:spLocks/>
          </p:cNvSpPr>
          <p:nvPr/>
        </p:nvSpPr>
        <p:spPr>
          <a:xfrm rot="0">
            <a:off x="1905" y="-13970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(도서 목록 및 검색)</a:t>
            </a:r>
            <a:r>
              <a:rPr sz="24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도서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전체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목록</a:t>
            </a:r>
            <a:r>
              <a:rPr lang="ko-KR" altLang="en-US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-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도서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목록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 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확인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15"/>
          <p:cNvSpPr txBox="1">
            <a:spLocks/>
          </p:cNvSpPr>
          <p:nvPr/>
        </p:nvSpPr>
        <p:spPr>
          <a:xfrm rot="0">
            <a:off x="422910" y="1009015"/>
            <a:ext cx="1034923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spcBef>
                <a:spcPct val="0"/>
              </a:spcBef>
              <a:buFontTx/>
              <a:buNone/>
            </a:pPr>
            <a:endParaRPr lang="ko-KR" altLang="en-US" sz="1200" cap="all">
              <a:latin typeface="Headline R" charset="0"/>
              <a:ea typeface="Headline R" charset="0"/>
              <a:cs typeface="+mn-lt"/>
            </a:endParaRPr>
          </a:p>
        </p:txBody>
      </p:sp>
      <p:grpSp>
        <p:nvGrpSpPr>
          <p:cNvPr id="22" name="그룹 171"/>
          <p:cNvGrpSpPr/>
          <p:nvPr/>
        </p:nvGrpSpPr>
        <p:grpSpPr>
          <a:xfrm rot="0">
            <a:off x="417195" y="1430655"/>
            <a:ext cx="11182350" cy="5106670"/>
            <a:chOff x="417195" y="1430655"/>
            <a:chExt cx="11182350" cy="5106670"/>
          </a:xfrm>
        </p:grpSpPr>
        <p:pic>
          <p:nvPicPr>
            <p:cNvPr id="2" name="그림 5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41325" y="1437640"/>
              <a:ext cx="6461125" cy="3202305"/>
            </a:xfrm>
            <a:prstGeom prst="rect"/>
            <a:noFill/>
          </p:spPr>
        </p:pic>
        <p:pic>
          <p:nvPicPr>
            <p:cNvPr id="5" name="그림 8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87565" y="1430655"/>
              <a:ext cx="4411345" cy="2103755"/>
            </a:xfrm>
            <a:prstGeom prst="rect"/>
            <a:noFill/>
          </p:spPr>
        </p:pic>
        <p:pic>
          <p:nvPicPr>
            <p:cNvPr id="6" name="그림 9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2435" y="4710430"/>
              <a:ext cx="6461125" cy="1824355"/>
            </a:xfrm>
            <a:prstGeom prst="rect"/>
            <a:noFill/>
          </p:spPr>
        </p:pic>
        <p:pic>
          <p:nvPicPr>
            <p:cNvPr id="12" name="그림 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87565" y="4701540"/>
              <a:ext cx="4411980" cy="1833245"/>
            </a:xfrm>
            <a:prstGeom prst="rect"/>
            <a:noFill/>
            <a:ln w="28575" cap="flat" cmpd="sng">
              <a:solidFill>
                <a:schemeClr val="tx1">
                  <a:alpha val="100000"/>
                </a:schemeClr>
              </a:solidFill>
              <a:prstDash val="sysDash"/>
              <a:round/>
            </a:ln>
          </p:spPr>
        </p:pic>
        <p:pic>
          <p:nvPicPr>
            <p:cNvPr id="13" name="그림 39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88200" y="3124835"/>
              <a:ext cx="4411345" cy="1501775"/>
            </a:xfrm>
            <a:prstGeom prst="rect"/>
            <a:noFill/>
          </p:spPr>
        </p:pic>
        <p:cxnSp>
          <p:nvCxnSpPr>
            <p:cNvPr id="14" name="도형 134"/>
            <p:cNvCxnSpPr/>
            <p:nvPr/>
          </p:nvCxnSpPr>
          <p:spPr>
            <a:xfrm rot="0">
              <a:off x="7205345" y="3072765"/>
              <a:ext cx="4368165" cy="1270"/>
            </a:xfrm>
            <a:prstGeom prst="line"/>
            <a:ln w="28575" cap="rnd" cmpd="sng">
              <a:solidFill>
                <a:schemeClr val="tx1">
                  <a:alpha val="100000"/>
                </a:schemeClr>
              </a:solidFill>
              <a:prstDash val="sys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도형 139"/>
            <p:cNvCxnSpPr/>
            <p:nvPr/>
          </p:nvCxnSpPr>
          <p:spPr>
            <a:xfrm rot="0" flipH="1">
              <a:off x="9592945" y="2935605"/>
              <a:ext cx="313690" cy="1358265"/>
            </a:xfrm>
            <a:prstGeom prst="straightConnector1"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도형 142"/>
            <p:cNvSpPr>
              <a:spLocks/>
            </p:cNvSpPr>
            <p:nvPr/>
          </p:nvSpPr>
          <p:spPr>
            <a:xfrm rot="0">
              <a:off x="9940290" y="3336925"/>
              <a:ext cx="1624330" cy="445135"/>
            </a:xfrm>
            <a:prstGeom prst="roundRect"/>
            <a:ln w="0">
              <a:noFill/>
              <a:prstDash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발신자의 아이디도  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함께 자동 전송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18" name="도형 145"/>
            <p:cNvSpPr>
              <a:spLocks/>
            </p:cNvSpPr>
            <p:nvPr/>
          </p:nvSpPr>
          <p:spPr>
            <a:xfrm rot="0">
              <a:off x="417195" y="5871210"/>
              <a:ext cx="6477000" cy="666115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55"/>
            <p:cNvSpPr>
              <a:spLocks/>
            </p:cNvSpPr>
            <p:nvPr/>
          </p:nvSpPr>
          <p:spPr>
            <a:xfrm rot="0">
              <a:off x="10008235" y="5708015"/>
              <a:ext cx="1544320" cy="489585"/>
            </a:xfrm>
            <a:prstGeom prst="wedgeRectCallout"/>
            <a:ln w="0">
              <a:noFill/>
              <a:prstDash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 판매자의 쪽지함에서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받은 메시지 확인 가능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</p:txBody>
        </p:sp>
        <p:cxnSp>
          <p:nvCxnSpPr>
            <p:cNvPr id="21" name="도형 157"/>
            <p:cNvCxnSpPr/>
            <p:nvPr/>
          </p:nvCxnSpPr>
          <p:spPr>
            <a:xfrm rot="0">
              <a:off x="450850" y="4676140"/>
              <a:ext cx="6428105" cy="1270"/>
            </a:xfrm>
            <a:prstGeom prst="line"/>
            <a:ln w="28575" cap="rnd" cmpd="sng">
              <a:solidFill>
                <a:schemeClr val="tx1">
                  <a:alpha val="100000"/>
                </a:schemeClr>
              </a:solidFill>
              <a:prstDash val="sys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도형 173"/>
          <p:cNvSpPr>
            <a:spLocks/>
          </p:cNvSpPr>
          <p:nvPr/>
        </p:nvSpPr>
        <p:spPr>
          <a:xfrm rot="0">
            <a:off x="417195" y="5868670"/>
            <a:ext cx="6477635" cy="678815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74"/>
          <p:cNvSpPr>
            <a:spLocks/>
          </p:cNvSpPr>
          <p:nvPr/>
        </p:nvSpPr>
        <p:spPr>
          <a:xfrm rot="0">
            <a:off x="9349740" y="2698750"/>
            <a:ext cx="923290" cy="22606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175"/>
          <p:cNvSpPr>
            <a:spLocks/>
          </p:cNvSpPr>
          <p:nvPr/>
        </p:nvSpPr>
        <p:spPr>
          <a:xfrm rot="0">
            <a:off x="9027160" y="4322445"/>
            <a:ext cx="793115" cy="20066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387"/>
          <p:cNvSpPr>
            <a:spLocks/>
          </p:cNvSpPr>
          <p:nvPr/>
        </p:nvSpPr>
        <p:spPr>
          <a:xfrm rot="0">
            <a:off x="1905" y="-9525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(도서 목록 및 검색)</a:t>
            </a:r>
            <a:r>
              <a:rPr sz="24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도서 전체 목록 - 도서 목록 확인 후, 원하는 도서 있을 경우 판매자에게 쪽지 전송 기능 / 원하는 도서 없을 경우 메인 메뉴로 이동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94"/>
          <p:cNvGrpSpPr/>
          <p:nvPr/>
        </p:nvGrpSpPr>
        <p:grpSpPr>
          <a:xfrm rot="0">
            <a:off x="433070" y="1570355"/>
            <a:ext cx="11145520" cy="4721860"/>
            <a:chOff x="433070" y="1570355"/>
            <a:chExt cx="11145520" cy="4721860"/>
          </a:xfrm>
        </p:grpSpPr>
        <p:pic>
          <p:nvPicPr>
            <p:cNvPr id="2" name="그림 17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33070" y="1576070"/>
              <a:ext cx="5505450" cy="1786890"/>
            </a:xfrm>
            <a:prstGeom prst="rect"/>
            <a:noFill/>
          </p:spPr>
        </p:pic>
        <p:pic>
          <p:nvPicPr>
            <p:cNvPr id="5" name="그림 180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9420" y="3413760"/>
              <a:ext cx="5504815" cy="2877185"/>
            </a:xfrm>
            <a:prstGeom prst="rect"/>
            <a:noFill/>
          </p:spPr>
        </p:pic>
        <p:pic>
          <p:nvPicPr>
            <p:cNvPr id="6" name="그림 1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132195" y="1570355"/>
              <a:ext cx="5435600" cy="953770"/>
            </a:xfrm>
            <a:prstGeom prst="rect"/>
            <a:noFill/>
          </p:spPr>
        </p:pic>
        <p:pic>
          <p:nvPicPr>
            <p:cNvPr id="7" name="그림 18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126480" y="2568575"/>
              <a:ext cx="5452110" cy="3723640"/>
            </a:xfrm>
            <a:prstGeom prst="rect"/>
            <a:noFill/>
          </p:spPr>
        </p:pic>
        <p:sp>
          <p:nvSpPr>
            <p:cNvPr id="8" name="도형 185"/>
            <p:cNvSpPr>
              <a:spLocks/>
            </p:cNvSpPr>
            <p:nvPr/>
          </p:nvSpPr>
          <p:spPr>
            <a:xfrm rot="0">
              <a:off x="2689860" y="4968875"/>
              <a:ext cx="1118870" cy="233680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86"/>
            <p:cNvSpPr>
              <a:spLocks/>
            </p:cNvSpPr>
            <p:nvPr/>
          </p:nvSpPr>
          <p:spPr>
            <a:xfrm rot="0">
              <a:off x="9609455" y="1921510"/>
              <a:ext cx="1118870" cy="233680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87"/>
            <p:cNvSpPr>
              <a:spLocks/>
            </p:cNvSpPr>
            <p:nvPr/>
          </p:nvSpPr>
          <p:spPr>
            <a:xfrm rot="0">
              <a:off x="6459220" y="2568575"/>
              <a:ext cx="1118870" cy="233680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188"/>
            <p:cNvCxnSpPr/>
            <p:nvPr/>
          </p:nvCxnSpPr>
          <p:spPr>
            <a:xfrm rot="0">
              <a:off x="7050405" y="3747135"/>
              <a:ext cx="885190" cy="635"/>
            </a:xfrm>
            <a:prstGeom prst="line"/>
            <a:ln w="19050" cap="rnd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91"/>
            <p:cNvCxnSpPr/>
            <p:nvPr/>
          </p:nvCxnSpPr>
          <p:spPr>
            <a:xfrm rot="0">
              <a:off x="7050405" y="5007610"/>
              <a:ext cx="885190" cy="635"/>
            </a:xfrm>
            <a:prstGeom prst="line"/>
            <a:ln w="19050" cap="rnd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92"/>
            <p:cNvCxnSpPr/>
            <p:nvPr/>
          </p:nvCxnSpPr>
          <p:spPr>
            <a:xfrm rot="0">
              <a:off x="7050405" y="6268085"/>
              <a:ext cx="885190" cy="635"/>
            </a:xfrm>
            <a:prstGeom prst="line"/>
            <a:ln w="19050" cap="rnd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도형 195"/>
          <p:cNvCxnSpPr/>
          <p:nvPr/>
        </p:nvCxnSpPr>
        <p:spPr>
          <a:xfrm rot="0">
            <a:off x="399415" y="3389630"/>
            <a:ext cx="5522595" cy="1270"/>
          </a:xfrm>
          <a:prstGeom prst="line"/>
          <a:ln w="28575" cap="rnd" cmpd="sng">
            <a:solidFill>
              <a:schemeClr val="tx1">
                <a:alpha val="100000"/>
              </a:schemeClr>
            </a:solidFill>
            <a:prstDash val="sys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도형 196"/>
          <p:cNvCxnSpPr/>
          <p:nvPr/>
        </p:nvCxnSpPr>
        <p:spPr>
          <a:xfrm rot="0">
            <a:off x="6129655" y="2547620"/>
            <a:ext cx="5427345" cy="1270"/>
          </a:xfrm>
          <a:prstGeom prst="line"/>
          <a:ln w="28575" cap="rnd" cmpd="sng">
            <a:solidFill>
              <a:schemeClr val="tx1">
                <a:alpha val="100000"/>
              </a:schemeClr>
            </a:solidFill>
            <a:prstDash val="sys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도형 197"/>
          <p:cNvCxnSpPr/>
          <p:nvPr/>
        </p:nvCxnSpPr>
        <p:spPr>
          <a:xfrm rot="0">
            <a:off x="2326640" y="5755005"/>
            <a:ext cx="3573145" cy="1270"/>
          </a:xfrm>
          <a:prstGeom prst="line"/>
          <a:ln w="1905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98"/>
          <p:cNvSpPr>
            <a:spLocks/>
          </p:cNvSpPr>
          <p:nvPr/>
        </p:nvSpPr>
        <p:spPr>
          <a:xfrm rot="0">
            <a:off x="4254500" y="5023485"/>
            <a:ext cx="1621790" cy="523240"/>
          </a:xfrm>
          <a:prstGeom prst="wedgeRectCallout"/>
          <a:ln w="0">
            <a:noFill/>
            <a:prstDash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WHERE</a:t>
            </a:r>
            <a:r>
              <a:rPr lang="ko-KR" sz="1000">
                <a:latin typeface="나눔바른고딕" charset="0"/>
                <a:ea typeface="나눔바른고딕" charset="0"/>
              </a:rPr>
              <a:t> </a:t>
            </a:r>
            <a:r>
              <a:rPr lang="ko-KR" sz="1000">
                <a:latin typeface="나눔바른고딕" charset="0"/>
                <a:ea typeface="나눔바른고딕" charset="0"/>
              </a:rPr>
              <a:t>이용하여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카테고리별 조건 검색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9" name="도형 384"/>
          <p:cNvSpPr>
            <a:spLocks/>
          </p:cNvSpPr>
          <p:nvPr/>
        </p:nvSpPr>
        <p:spPr>
          <a:xfrm rot="0">
            <a:off x="1905" y="0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(도서 목록 및 검색)</a:t>
            </a:r>
            <a:r>
              <a:rPr sz="24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카테고리별 도서 목록 - 카테고리별(프로그래밍 / DB / 수험서 / 기타) 도서 목록 확인, 원하는 도서 있을 경우 판매자에게 쪽지 전송 기능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98"/>
          <p:cNvGrpSpPr/>
          <p:nvPr/>
        </p:nvGrpSpPr>
        <p:grpSpPr>
          <a:xfrm>
            <a:off x="509905" y="1555750"/>
            <a:ext cx="11116310" cy="4948555"/>
            <a:chOff x="509905" y="1555750"/>
            <a:chExt cx="11116310" cy="4948555"/>
          </a:xfrm>
        </p:grpSpPr>
        <p:pic>
          <p:nvPicPr>
            <p:cNvPr id="6" name="그림 20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09905" y="1560195"/>
              <a:ext cx="6583045" cy="2258695"/>
            </a:xfrm>
            <a:prstGeom prst="rect"/>
            <a:noFill/>
          </p:spPr>
        </p:pic>
        <p:pic>
          <p:nvPicPr>
            <p:cNvPr id="7" name="그림 20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9905" y="3943350"/>
              <a:ext cx="6593840" cy="2561590"/>
            </a:xfrm>
            <a:prstGeom prst="rect"/>
            <a:noFill/>
          </p:spPr>
        </p:pic>
        <p:cxnSp>
          <p:nvCxnSpPr>
            <p:cNvPr id="8" name="도형 205"/>
            <p:cNvCxnSpPr/>
            <p:nvPr/>
          </p:nvCxnSpPr>
          <p:spPr>
            <a:xfrm rot="0">
              <a:off x="557530" y="3826510"/>
              <a:ext cx="6525895" cy="635"/>
            </a:xfrm>
            <a:prstGeom prst="line"/>
            <a:ln w="28575" cap="rnd" cmpd="sng">
              <a:solidFill>
                <a:schemeClr val="tx1">
                  <a:alpha val="10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도형 206"/>
            <p:cNvCxnSpPr/>
            <p:nvPr/>
          </p:nvCxnSpPr>
          <p:spPr>
            <a:xfrm rot="0">
              <a:off x="2948940" y="6334760"/>
              <a:ext cx="4022725" cy="635"/>
            </a:xfrm>
            <a:prstGeom prst="line"/>
            <a:ln w="19050" cap="rnd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도형 207"/>
            <p:cNvSpPr>
              <a:spLocks/>
            </p:cNvSpPr>
            <p:nvPr/>
          </p:nvSpPr>
          <p:spPr>
            <a:xfrm>
              <a:off x="5187950" y="5624830"/>
              <a:ext cx="1880870" cy="506730"/>
            </a:xfrm>
            <a:prstGeom prst="wedgeRectCallou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WHERE LIKE %  %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이용하여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solidFill>
                    <a:schemeClr val="accent1"/>
                  </a:solidFill>
                  <a:latin typeface="나눔바른고딕" charset="0"/>
                  <a:ea typeface="나눔바른고딕" charset="0"/>
                </a:rPr>
                <a:t> 원하는 도서 검색  </a:t>
              </a:r>
              <a:endParaRPr lang="ko-KR" altLang="en-US" sz="1000">
                <a:solidFill>
                  <a:schemeClr val="accent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11" name="도형 237"/>
            <p:cNvSpPr>
              <a:spLocks/>
            </p:cNvSpPr>
            <p:nvPr/>
          </p:nvSpPr>
          <p:spPr>
            <a:xfrm rot="0">
              <a:off x="1293495" y="2254250"/>
              <a:ext cx="1306195" cy="226695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238"/>
            <p:cNvSpPr>
              <a:spLocks/>
            </p:cNvSpPr>
            <p:nvPr/>
          </p:nvSpPr>
          <p:spPr>
            <a:xfrm rot="0">
              <a:off x="1558925" y="5521325"/>
              <a:ext cx="2922905" cy="226695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" name="도형 239"/>
            <p:cNvCxnSpPr/>
            <p:nvPr/>
          </p:nvCxnSpPr>
          <p:spPr>
            <a:xfrm rot="0">
              <a:off x="2042160" y="2513965"/>
              <a:ext cx="1210945" cy="2954655"/>
            </a:xfrm>
            <a:prstGeom prst="straightConnector1"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그룹 297"/>
            <p:cNvGrpSpPr/>
            <p:nvPr/>
          </p:nvGrpSpPr>
          <p:grpSpPr>
            <a:xfrm>
              <a:off x="7239000" y="1555750"/>
              <a:ext cx="4387215" cy="4944745"/>
              <a:chOff x="7239000" y="1555750"/>
              <a:chExt cx="4387215" cy="4944745"/>
            </a:xfrm>
          </p:grpSpPr>
          <p:pic>
            <p:nvPicPr>
              <p:cNvPr id="19" name="그림 296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680"/>
              <a:stretch>
                <a:fillRect/>
              </a:stretch>
            </p:blipFill>
            <p:spPr>
              <a:xfrm rot="0">
                <a:off x="7239000" y="1555750"/>
                <a:ext cx="4387850" cy="4945380"/>
              </a:xfrm>
              <a:prstGeom prst="rect"/>
              <a:noFill/>
            </p:spPr>
          </p:pic>
          <p:cxnSp>
            <p:nvCxnSpPr>
              <p:cNvPr id="14" name="도형 240"/>
              <p:cNvCxnSpPr/>
              <p:nvPr/>
            </p:nvCxnSpPr>
            <p:spPr>
              <a:xfrm rot="0">
                <a:off x="7966075" y="2877185"/>
                <a:ext cx="556895" cy="635"/>
              </a:xfrm>
              <a:prstGeom prst="line"/>
              <a:ln w="1905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도형 241"/>
              <p:cNvSpPr>
                <a:spLocks/>
              </p:cNvSpPr>
              <p:nvPr/>
            </p:nvSpPr>
            <p:spPr>
              <a:xfrm rot="0">
                <a:off x="7879080" y="1680845"/>
                <a:ext cx="988695" cy="226695"/>
              </a:xfrm>
              <a:prstGeom prst="rect"/>
              <a:noFill/>
              <a:ln w="3810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6" name="도형 242"/>
              <p:cNvCxnSpPr/>
              <p:nvPr/>
            </p:nvCxnSpPr>
            <p:spPr>
              <a:xfrm rot="0">
                <a:off x="7969885" y="4179570"/>
                <a:ext cx="556895" cy="635"/>
              </a:xfrm>
              <a:prstGeom prst="line"/>
              <a:ln w="1905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도형 243"/>
              <p:cNvCxnSpPr/>
              <p:nvPr/>
            </p:nvCxnSpPr>
            <p:spPr>
              <a:xfrm rot="0">
                <a:off x="9746615" y="5516880"/>
                <a:ext cx="556895" cy="635"/>
              </a:xfrm>
              <a:prstGeom prst="line"/>
              <a:ln w="1905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도형 386"/>
          <p:cNvSpPr>
            <a:spLocks/>
          </p:cNvSpPr>
          <p:nvPr/>
        </p:nvSpPr>
        <p:spPr>
          <a:xfrm rot="0">
            <a:off x="1905" y="0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(도서 목록 및 검색)</a:t>
            </a:r>
            <a:r>
              <a:rPr sz="24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도서 검색 - 전체 도서 목록에서 도서명으로 검색, 원하는 도서 있을 경우 판매자에게 쪽지 전송 가능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30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92440" y="2294255"/>
            <a:ext cx="3496945" cy="2066925"/>
          </a:xfrm>
          <a:prstGeom prst="rect"/>
          <a:noFill/>
        </p:spPr>
      </p:pic>
      <p:sp>
        <p:nvSpPr>
          <p:cNvPr id="4" name="Title 1"/>
          <p:cNvSpPr txBox="1">
            <a:spLocks/>
          </p:cNvSpPr>
          <p:nvPr>
            <p:ph type="title"/>
          </p:nvPr>
        </p:nvSpPr>
        <p:spPr>
          <a:xfrm rot="0">
            <a:off x="683895" y="4411345"/>
            <a:ext cx="8536305" cy="1508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cxnSp>
        <p:nvCxnSpPr>
          <p:cNvPr id="23" name="도형 301"/>
          <p:cNvCxnSpPr/>
          <p:nvPr/>
        </p:nvCxnSpPr>
        <p:spPr>
          <a:xfrm rot="0" flipV="1">
            <a:off x="4264025" y="1544320"/>
            <a:ext cx="1905" cy="4823460"/>
          </a:xfrm>
          <a:prstGeom prst="line"/>
          <a:ln w="28575" cap="rnd" cmpd="sng">
            <a:solidFill>
              <a:schemeClr val="tx1">
                <a:alpha val="100000"/>
              </a:schemeClr>
            </a:solidFill>
            <a:prstDash val="sys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도형 302"/>
          <p:cNvCxnSpPr/>
          <p:nvPr/>
        </p:nvCxnSpPr>
        <p:spPr>
          <a:xfrm rot="0" flipV="1">
            <a:off x="8075295" y="1585595"/>
            <a:ext cx="1905" cy="4801870"/>
          </a:xfrm>
          <a:prstGeom prst="line"/>
          <a:ln w="28575" cap="rnd" cmpd="sng">
            <a:solidFill>
              <a:schemeClr val="tx1">
                <a:alpha val="100000"/>
              </a:schemeClr>
            </a:solidFill>
            <a:prstDash val="sys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그림 27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" y="1527810"/>
            <a:ext cx="3852545" cy="1501775"/>
          </a:xfrm>
          <a:prstGeom prst="rect"/>
          <a:noFill/>
        </p:spPr>
      </p:pic>
      <p:pic>
        <p:nvPicPr>
          <p:cNvPr id="35" name="그림 27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42870" y="1540510"/>
            <a:ext cx="1581785" cy="687705"/>
          </a:xfrm>
          <a:prstGeom prst="rect"/>
          <a:noFill/>
          <a:ln w="19050" cap="flat" cmpd="sng">
            <a:solidFill>
              <a:schemeClr val="tx1">
                <a:alpha val="100000"/>
              </a:schemeClr>
            </a:solidFill>
            <a:prstDash val="sysDot"/>
            <a:round/>
          </a:ln>
        </p:spPr>
      </p:pic>
      <p:pic>
        <p:nvPicPr>
          <p:cNvPr id="37" name="그림 28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95140" y="1543050"/>
            <a:ext cx="3764915" cy="4858385"/>
          </a:xfrm>
          <a:prstGeom prst="rect"/>
          <a:noFill/>
        </p:spPr>
      </p:pic>
      <p:pic>
        <p:nvPicPr>
          <p:cNvPr id="38" name="그림 28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4" r="28616"/>
          <a:stretch>
            <a:fillRect/>
          </a:stretch>
        </p:blipFill>
        <p:spPr>
          <a:xfrm rot="0">
            <a:off x="5882005" y="2338070"/>
            <a:ext cx="2149475" cy="197104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ysDot"/>
            <a:round/>
          </a:ln>
        </p:spPr>
      </p:pic>
      <p:pic>
        <p:nvPicPr>
          <p:cNvPr id="39" name="그림 29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985" y="2985135"/>
            <a:ext cx="3850005" cy="3423285"/>
          </a:xfrm>
          <a:prstGeom prst="rect"/>
          <a:noFill/>
        </p:spPr>
      </p:pic>
      <p:sp>
        <p:nvSpPr>
          <p:cNvPr id="40" name="도형 303"/>
          <p:cNvSpPr>
            <a:spLocks/>
          </p:cNvSpPr>
          <p:nvPr/>
        </p:nvSpPr>
        <p:spPr>
          <a:xfrm rot="0">
            <a:off x="2838450" y="2598420"/>
            <a:ext cx="1400810" cy="8382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카테고리 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필터링 위한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While, Switch Case 조건문 사용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41" name="도형 304"/>
          <p:cNvSpPr>
            <a:spLocks/>
          </p:cNvSpPr>
          <p:nvPr/>
        </p:nvSpPr>
        <p:spPr>
          <a:xfrm rot="0">
            <a:off x="397510" y="2808605"/>
            <a:ext cx="2369820" cy="42545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305"/>
          <p:cNvSpPr>
            <a:spLocks/>
          </p:cNvSpPr>
          <p:nvPr/>
        </p:nvSpPr>
        <p:spPr>
          <a:xfrm rot="0">
            <a:off x="710565" y="3662045"/>
            <a:ext cx="2303780" cy="18796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306"/>
          <p:cNvSpPr>
            <a:spLocks/>
          </p:cNvSpPr>
          <p:nvPr/>
        </p:nvSpPr>
        <p:spPr>
          <a:xfrm rot="0">
            <a:off x="419100" y="5713730"/>
            <a:ext cx="3811270" cy="67818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0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78"/>
          <a:stretch>
            <a:fillRect/>
          </a:stretch>
        </p:blipFill>
        <p:spPr>
          <a:xfrm rot="0">
            <a:off x="8096885" y="1534795"/>
            <a:ext cx="3494405" cy="786130"/>
          </a:xfrm>
          <a:prstGeom prst="rect"/>
          <a:noFill/>
        </p:spPr>
      </p:pic>
      <p:sp>
        <p:nvSpPr>
          <p:cNvPr id="46" name="도형 310"/>
          <p:cNvSpPr>
            <a:spLocks/>
          </p:cNvSpPr>
          <p:nvPr/>
        </p:nvSpPr>
        <p:spPr>
          <a:xfrm rot="0">
            <a:off x="2840990" y="4864100"/>
            <a:ext cx="1400810" cy="8382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관리자만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공지사항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 가능 조건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47" name="그림 3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05775" y="4382770"/>
            <a:ext cx="3485515" cy="2051685"/>
          </a:xfrm>
          <a:prstGeom prst="rect"/>
          <a:noFill/>
        </p:spPr>
      </p:pic>
      <p:sp>
        <p:nvSpPr>
          <p:cNvPr id="48" name="도형 312"/>
          <p:cNvSpPr>
            <a:spLocks/>
          </p:cNvSpPr>
          <p:nvPr/>
        </p:nvSpPr>
        <p:spPr>
          <a:xfrm rot="0">
            <a:off x="10186670" y="5245735"/>
            <a:ext cx="1400810" cy="8382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시퀀스 사용하여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자동 글 번호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생성 기능 추가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49" name="도형 313"/>
          <p:cNvSpPr>
            <a:spLocks/>
          </p:cNvSpPr>
          <p:nvPr/>
        </p:nvSpPr>
        <p:spPr>
          <a:xfrm rot="0">
            <a:off x="9101455" y="6238875"/>
            <a:ext cx="1394460" cy="163830"/>
          </a:xfrm>
          <a:prstGeom prst="rect"/>
          <a:noFill/>
          <a:ln w="3810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320"/>
          <p:cNvSpPr>
            <a:spLocks/>
          </p:cNvSpPr>
          <p:nvPr/>
        </p:nvSpPr>
        <p:spPr>
          <a:xfrm rot="0">
            <a:off x="2840990" y="4864100"/>
            <a:ext cx="1400810" cy="8382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관리자만 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공지사항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사용 가능 조건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cxnSp>
        <p:nvCxnSpPr>
          <p:cNvPr id="52" name="도형 322"/>
          <p:cNvCxnSpPr/>
          <p:nvPr/>
        </p:nvCxnSpPr>
        <p:spPr>
          <a:xfrm rot="0">
            <a:off x="7708900" y="3118485"/>
            <a:ext cx="731520" cy="1905"/>
          </a:xfrm>
          <a:prstGeom prst="straightConnector1"/>
          <a:ln w="38100" cap="rnd" cmpd="sng">
            <a:solidFill>
              <a:srgbClr val="FC47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346"/>
          <p:cNvCxnSpPr/>
          <p:nvPr/>
        </p:nvCxnSpPr>
        <p:spPr>
          <a:xfrm rot="0">
            <a:off x="8087995" y="4370705"/>
            <a:ext cx="3528695" cy="1905"/>
          </a:xfrm>
          <a:prstGeom prst="line"/>
          <a:ln w="28575" cap="rnd" cmpd="sng">
            <a:solidFill>
              <a:schemeClr val="tx1">
                <a:alpha val="100000"/>
              </a:schemeClr>
            </a:solidFill>
            <a:prstDash val="sys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도형 388"/>
          <p:cNvSpPr>
            <a:spLocks/>
          </p:cNvSpPr>
          <p:nvPr/>
        </p:nvSpPr>
        <p:spPr>
          <a:xfrm rot="0">
            <a:off x="1905" y="0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(커뮤니티 게시판)</a:t>
            </a:r>
            <a:r>
              <a:rPr sz="2400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게시글 등록 - 카테고리 정확하게 입력할 때 까지 조건문에서 빠져나갈 수 없음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		            - 로그인 아이디가 ‘관리자’일 경우, ‘공지사항’ 카테고리 접근 가능	/	글 번호 자동 생성 기능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50"/>
          <p:cNvSpPr txBox="1">
            <a:spLocks/>
          </p:cNvSpPr>
          <p:nvPr/>
        </p:nvSpPr>
        <p:spPr>
          <a:xfrm rot="0">
            <a:off x="382270" y="375920"/>
            <a:ext cx="11206480" cy="2520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spcBef>
                <a:spcPct val="0"/>
              </a:spcBef>
              <a:buFontTx/>
              <a:buNone/>
            </a:pPr>
            <a:r>
              <a:rPr lang="ko-KR" sz="2800" cap="all" b="1">
                <a:solidFill>
                  <a:schemeClr val="tx1"/>
                </a:solidFill>
                <a:latin typeface="Century Gothic" charset="0"/>
                <a:ea typeface="HY중고딕" charset="0"/>
              </a:rPr>
              <a:t>기능</a:t>
            </a:r>
            <a:r>
              <a:rPr lang="ko-KR" sz="2800" cap="all" b="1">
                <a:solidFill>
                  <a:schemeClr val="tx1"/>
                </a:solidFill>
                <a:latin typeface="Century Gothic" charset="0"/>
                <a:ea typeface="HY중고딕" charset="0"/>
              </a:rPr>
              <a:t> </a:t>
            </a:r>
            <a:r>
              <a:rPr lang="ko-KR" sz="2800" cap="all" b="1">
                <a:solidFill>
                  <a:schemeClr val="tx1"/>
                </a:solidFill>
                <a:latin typeface="Century Gothic" charset="0"/>
                <a:ea typeface="HY중고딕" charset="0"/>
              </a:rPr>
              <a:t>(커뮤니티</a:t>
            </a:r>
            <a:r>
              <a:rPr lang="ko-KR" sz="2800" cap="all" b="1">
                <a:solidFill>
                  <a:schemeClr val="tx1"/>
                </a:solidFill>
                <a:latin typeface="Century Gothic" charset="0"/>
                <a:ea typeface="HY중고딕" charset="0"/>
              </a:rPr>
              <a:t> </a:t>
            </a:r>
            <a:r>
              <a:rPr lang="ko-KR" sz="2800" cap="all" b="1">
                <a:solidFill>
                  <a:schemeClr val="tx1"/>
                </a:solidFill>
                <a:latin typeface="Century Gothic" charset="0"/>
                <a:ea typeface="HY중고딕" charset="0"/>
              </a:rPr>
              <a:t>게시판)</a:t>
            </a:r>
            <a:endParaRPr lang="ko-KR" altLang="en-US" sz="2800" cap="all" b="1">
              <a:solidFill>
                <a:schemeClr val="tx1"/>
              </a:solidFill>
              <a:latin typeface="Century Gothic" charset="0"/>
              <a:ea typeface="HY중고딕" charset="0"/>
            </a:endParaRPr>
          </a:p>
        </p:txBody>
      </p:sp>
      <p:grpSp>
        <p:nvGrpSpPr>
          <p:cNvPr id="10" name="그룹 357"/>
          <p:cNvGrpSpPr/>
          <p:nvPr/>
        </p:nvGrpSpPr>
        <p:grpSpPr>
          <a:xfrm rot="0">
            <a:off x="551180" y="1527175"/>
            <a:ext cx="11049000" cy="4900295"/>
            <a:chOff x="551180" y="1527175"/>
            <a:chExt cx="11049000" cy="4900295"/>
          </a:xfrm>
        </p:grpSpPr>
        <p:pic>
          <p:nvPicPr>
            <p:cNvPr id="2" name="그림 3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53085" y="1540510"/>
              <a:ext cx="4906645" cy="1903730"/>
            </a:xfrm>
            <a:prstGeom prst="rect"/>
            <a:noFill/>
          </p:spPr>
        </p:pic>
        <p:pic>
          <p:nvPicPr>
            <p:cNvPr id="5" name="그림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51180" y="3575050"/>
              <a:ext cx="4918075" cy="2851785"/>
            </a:xfrm>
            <a:prstGeom prst="rect"/>
            <a:noFill/>
          </p:spPr>
        </p:pic>
        <p:pic>
          <p:nvPicPr>
            <p:cNvPr id="6" name="그림 35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657850" y="1527175"/>
              <a:ext cx="5942330" cy="4895215"/>
            </a:xfrm>
            <a:prstGeom prst="rect"/>
            <a:noFill/>
          </p:spPr>
        </p:pic>
        <p:sp>
          <p:nvSpPr>
            <p:cNvPr id="7" name="도형 354"/>
            <p:cNvSpPr>
              <a:spLocks/>
            </p:cNvSpPr>
            <p:nvPr/>
          </p:nvSpPr>
          <p:spPr>
            <a:xfrm rot="0">
              <a:off x="5934710" y="1889760"/>
              <a:ext cx="2059305" cy="626110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355"/>
            <p:cNvSpPr>
              <a:spLocks/>
            </p:cNvSpPr>
            <p:nvPr/>
          </p:nvSpPr>
          <p:spPr>
            <a:xfrm rot="0">
              <a:off x="1858010" y="5959475"/>
              <a:ext cx="3054985" cy="220345"/>
            </a:xfrm>
            <a:prstGeom prst="rect"/>
            <a:noFill/>
            <a:ln w="38100" cap="rnd" cmpd="sng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356"/>
            <p:cNvSpPr>
              <a:spLocks/>
            </p:cNvSpPr>
            <p:nvPr/>
          </p:nvSpPr>
          <p:spPr>
            <a:xfrm rot="0">
              <a:off x="3701415" y="5128260"/>
              <a:ext cx="1644650" cy="691515"/>
            </a:xfrm>
            <a:prstGeom prst="wedgeRectCallout"/>
            <a:ln w="158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나눔바른고딕" charset="0"/>
                  <a:ea typeface="나눔바른고딕" charset="0"/>
                </a:rPr>
                <a:t>DECODE문 사용하여</a:t>
              </a:r>
              <a:endParaRPr lang="ko-KR" altLang="en-US" sz="1000"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나눔바른고딕" charset="0"/>
                  <a:ea typeface="나눔바른고딕" charset="0"/>
                </a:rPr>
                <a:t>관리자의 게시글이</a:t>
              </a:r>
              <a:endParaRPr lang="ko-KR" altLang="en-US" sz="1000"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나눔바른고딕" charset="0"/>
                  <a:ea typeface="나눔바른고딕" charset="0"/>
                </a:rPr>
                <a:t>항상 상단에 </a:t>
              </a:r>
              <a:endParaRPr lang="ko-KR" altLang="en-US" sz="1000"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r>
                <a:rPr lang="ko-KR" sz="1000">
                  <a:latin typeface="나눔바른고딕" charset="0"/>
                  <a:ea typeface="나눔바른고딕" charset="0"/>
                </a:rPr>
                <a:t>위치하도록 설정</a:t>
              </a:r>
              <a:endParaRPr lang="ko-KR" altLang="en-US" sz="1000">
                <a:latin typeface="나눔바른고딕" charset="0"/>
                <a:ea typeface="나눔바른고딕" charset="0"/>
              </a:endParaRPr>
            </a:p>
          </p:txBody>
        </p:sp>
      </p:grpSp>
      <p:cxnSp>
        <p:nvCxnSpPr>
          <p:cNvPr id="11" name="도형 358"/>
          <p:cNvCxnSpPr/>
          <p:nvPr/>
        </p:nvCxnSpPr>
        <p:spPr>
          <a:xfrm rot="0">
            <a:off x="3464560" y="6402705"/>
            <a:ext cx="1483995" cy="2540"/>
          </a:xfrm>
          <a:prstGeom prst="line"/>
          <a:ln w="1905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59"/>
          <p:cNvCxnSpPr/>
          <p:nvPr/>
        </p:nvCxnSpPr>
        <p:spPr>
          <a:xfrm rot="0">
            <a:off x="6755130" y="3694430"/>
            <a:ext cx="621030" cy="2540"/>
          </a:xfrm>
          <a:prstGeom prst="line"/>
          <a:ln w="1905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60"/>
          <p:cNvCxnSpPr/>
          <p:nvPr/>
        </p:nvCxnSpPr>
        <p:spPr>
          <a:xfrm rot="0">
            <a:off x="6781800" y="5222240"/>
            <a:ext cx="621030" cy="2540"/>
          </a:xfrm>
          <a:prstGeom prst="line"/>
          <a:ln w="19050" cap="rnd" cmpd="sng">
            <a:solidFill>
              <a:srgbClr val="FFFF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61"/>
          <p:cNvSpPr>
            <a:spLocks/>
          </p:cNvSpPr>
          <p:nvPr/>
        </p:nvSpPr>
        <p:spPr>
          <a:xfrm rot="0">
            <a:off x="5506085" y="5680075"/>
            <a:ext cx="2075180" cy="751840"/>
          </a:xfrm>
          <a:prstGeom prst="roundRect"/>
          <a:ln w="0">
            <a:noFill/>
            <a:prstDash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관리자를 제외한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나머지 글들은</a:t>
            </a:r>
            <a:endParaRPr lang="ko-KR" altLang="en-US" sz="1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000">
                <a:latin typeface="나눔바른고딕" charset="0"/>
                <a:ea typeface="나눔바른고딕" charset="0"/>
              </a:rPr>
              <a:t>글 번호 순으로 정렬</a:t>
            </a:r>
            <a:endParaRPr lang="ko-KR" altLang="en-US" sz="1000">
              <a:latin typeface="나눔바른고딕" charset="0"/>
              <a:ea typeface="나눔바른고딕" charset="0"/>
            </a:endParaRPr>
          </a:p>
        </p:txBody>
      </p:sp>
      <p:sp>
        <p:nvSpPr>
          <p:cNvPr id="15" name="도형 390"/>
          <p:cNvSpPr>
            <a:spLocks/>
          </p:cNvSpPr>
          <p:nvPr/>
        </p:nvSpPr>
        <p:spPr>
          <a:xfrm rot="0">
            <a:off x="1905" y="-9525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기능 (커뮤니티 게시판)</a:t>
            </a:r>
            <a:r>
              <a:rPr sz="2400" spc="300" b="0">
                <a:solidFill>
                  <a:schemeClr val="accent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r>
              <a:rPr lang="ko-KR" sz="1400" cap="all" spc="-130" b="0">
                <a:solidFill>
                  <a:schemeClr val="bg2"/>
                </a:solidFill>
                <a:latin typeface="G마켓 산스 TTF Medium" charset="0"/>
                <a:ea typeface="G마켓 산스 TTF Medium" charset="0"/>
              </a:rPr>
              <a:t>게시글 목록 - 모든 게시글 목록 확인, 관리자 게시글이 상단에 위치할 수 있도록 정렬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1"/>
          <p:cNvGrpSpPr/>
          <p:nvPr/>
        </p:nvGrpSpPr>
        <p:grpSpPr>
          <a:xfrm rot="0">
            <a:off x="929640" y="1178560"/>
            <a:ext cx="10426065" cy="5411470"/>
            <a:chOff x="929640" y="1178560"/>
            <a:chExt cx="10426065" cy="5411470"/>
          </a:xfrm>
        </p:grpSpPr>
        <p:sp>
          <p:nvSpPr>
            <p:cNvPr id="3" name="도형 43"/>
            <p:cNvSpPr>
              <a:spLocks/>
            </p:cNvSpPr>
            <p:nvPr/>
          </p:nvSpPr>
          <p:spPr>
            <a:xfrm rot="0">
              <a:off x="929640" y="1178560"/>
              <a:ext cx="10426065" cy="5411470"/>
            </a:xfrm>
            <a:prstGeom prst="rect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endParaRPr lang="ko-KR" altLang="en-US" sz="1100">
                <a:latin typeface="나눔바른고딕" charset="0"/>
                <a:ea typeface="나눔바른고딕" charset="0"/>
              </a:endParaRPr>
            </a:p>
            <a:p>
              <a:pPr marL="0" indent="0" algn="ctr" latinLnBrk="0" hangingPunct="1">
                <a:buFontTx/>
                <a:buNone/>
              </a:pPr>
              <a:endParaRPr lang="ko-KR" altLang="en-US" sz="1100">
                <a:latin typeface="나눔바른고딕" charset="0"/>
                <a:ea typeface="나눔바른고딕" charset="0"/>
              </a:endParaRPr>
            </a:p>
            <a:p>
              <a:pPr marL="0" indent="0" algn="l" latinLnBrk="0" hangingPunct="1">
                <a:buFontTx/>
                <a:buNone/>
              </a:pPr>
              <a:r>
                <a:rPr lang="ko-KR" sz="1600">
                  <a:latin typeface="나눔바른고딕" charset="0"/>
                  <a:ea typeface="나눔바른고딕" charset="0"/>
                </a:rPr>
                <a:t>		</a:t>
              </a:r>
              <a:endParaRPr lang="ko-KR" altLang="en-US" sz="1600"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1600">
                <a:latin typeface="나눔바른고딕" charset="0"/>
                <a:ea typeface="나눔바른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600">
                <a:latin typeface="나눔바른고딕" charset="0"/>
                <a:ea typeface="나눔바른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100">
                <a:latin typeface="나눔바른고딕" charset="0"/>
                <a:ea typeface="나눔바른고딕" charset="0"/>
              </a:endParaRPr>
            </a:p>
            <a:p>
              <a:pPr marL="0" indent="0" algn="l" latinLnBrk="0" hangingPunct="1">
                <a:buFontTx/>
                <a:buNone/>
              </a:pPr>
              <a:endParaRPr lang="ko-KR" altLang="en-US" sz="1100"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4" name="도형 48"/>
            <p:cNvSpPr>
              <a:spLocks/>
            </p:cNvSpPr>
            <p:nvPr/>
          </p:nvSpPr>
          <p:spPr>
            <a:xfrm rot="0">
              <a:off x="7851140" y="1195070"/>
              <a:ext cx="3470910" cy="5361940"/>
            </a:xfrm>
            <a:prstGeom prst="rect"/>
            <a:solidFill>
              <a:schemeClr val="accent1">
                <a:alpha val="4474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텍스트 상자 50"/>
            <p:cNvSpPr txBox="1">
              <a:spLocks/>
            </p:cNvSpPr>
            <p:nvPr/>
          </p:nvSpPr>
          <p:spPr>
            <a:xfrm rot="0">
              <a:off x="1713865" y="1629410"/>
              <a:ext cx="4373880" cy="428244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김종목  :  전반적인 CRUD 기능 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DB 데이터 입력 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PPT 설계, 발표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남윤아  :  로그인, 회원가입 기능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메서드 통합 구현 / 클래스 설계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 DB 데이터 관리 / PPT 설계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 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박지선  :  자바, DB 연동 및 통합 구현 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 DB ERD / 테이블 설계 및 관리</a:t>
              </a:r>
              <a:endParaRPr lang="ko-KR" altLang="en-US" sz="20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just" latinLnBrk="0" hangingPunct="1">
                <a:buFontTx/>
                <a:buNone/>
              </a:pPr>
              <a:r>
                <a:rPr lang="ko-KR" sz="2000" b="1">
                  <a:solidFill>
                    <a:schemeClr val="accent5">
                      <a:lumMod val="50000"/>
                      <a:lumOff val="0"/>
                    </a:schemeClr>
                  </a:solidFill>
                  <a:latin typeface="나눔바른고딕" charset="0"/>
                  <a:ea typeface="나눔바른고딕" charset="0"/>
                </a:rPr>
                <a:t>	          PPT 설계 / 콘솔창 구현 설명</a:t>
              </a:r>
              <a:endParaRPr lang="ko-KR" altLang="en-US" sz="2200" b="1">
                <a:solidFill>
                  <a:schemeClr val="accent5">
                    <a:lumMod val="50000"/>
                    <a:lumOff val="0"/>
                  </a:schemeClr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8" name="텍스트 상자 52"/>
          <p:cNvSpPr txBox="1">
            <a:spLocks/>
          </p:cNvSpPr>
          <p:nvPr/>
        </p:nvSpPr>
        <p:spPr>
          <a:xfrm rot="0">
            <a:off x="949325" y="295910"/>
            <a:ext cx="4572635" cy="4006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프로젝트 업무 분담</a:t>
            </a:r>
            <a:endParaRPr lang="ko-KR" altLang="en-US" sz="26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6101715" y="-43180"/>
            <a:ext cx="6094095" cy="6944995"/>
          </a:xfrm>
          <a:prstGeom prst="rect"/>
          <a:solidFill>
            <a:schemeClr val="accent1">
              <a:alpha val="45039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905" y="0"/>
            <a:ext cx="3361690" cy="111252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accent1"/>
                </a:solidFill>
                <a:latin typeface="G마켓 산스 TTF Bold" charset="0"/>
                <a:ea typeface="G마켓 산스 TTF Bold" charset="0"/>
              </a:rPr>
              <a:t>프로젝트 후기</a:t>
            </a:r>
            <a:r>
              <a:rPr sz="2400" spc="300" b="0">
                <a:solidFill>
                  <a:schemeClr val="accent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301740" y="2097405"/>
            <a:ext cx="5467985" cy="1275715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나눔바른고딕" charset="0"/>
                <a:ea typeface="나눔바른고딕" charset="0"/>
              </a:rPr>
              <a:t>김종목</a:t>
            </a: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나눔바른고딕" charset="0"/>
                <a:ea typeface="나눔바른고딕" charset="0"/>
              </a:rPr>
              <a:t>좋았던 점 	:	  부족한 점을 보완하고 공부할 수 있어서 좋았음</a:t>
            </a: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나눔바른고딕" charset="0"/>
                <a:ea typeface="나눔바른고딕" charset="0"/>
              </a:rPr>
              <a:t>아쉬웠던 점	:	  시간 관리를 제대로 하지 못했음</a:t>
            </a: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200">
                <a:latin typeface="나눔바른고딕" charset="0"/>
                <a:ea typeface="나눔바른고딕" charset="0"/>
              </a:rPr>
              <a:t>느낀 점		:	 설계 및 코딩 능력도 중요하지만 조원들 간 소통 및 업무 분담이 			 더 중요한 것  같다고 느낌</a:t>
            </a: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00330" y="1663065"/>
            <a:ext cx="5881370" cy="399669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000">
                <a:latin typeface="나눔바른고딕" charset="0"/>
                <a:ea typeface="나눔바른고딕" charset="0"/>
              </a:rPr>
              <a:t>남윤아</a:t>
            </a:r>
            <a:endParaRPr lang="ko-KR" altLang="en-US" sz="20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좋았던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점</a:t>
            </a:r>
            <a:r>
              <a:rPr lang="ko-KR" sz="1100">
                <a:latin typeface="나눔바른고딕" charset="0"/>
                <a:ea typeface="나눔바른고딕" charset="0"/>
              </a:rPr>
              <a:t>     </a:t>
            </a:r>
            <a:r>
              <a:rPr lang="ko-KR" sz="1100">
                <a:latin typeface="나눔바른고딕" charset="0"/>
                <a:ea typeface="나눔바른고딕" charset="0"/>
              </a:rPr>
              <a:t>:</a:t>
            </a:r>
            <a:r>
              <a:rPr lang="ko-KR" sz="1100">
                <a:latin typeface="나눔바른고딕" charset="0"/>
                <a:ea typeface="나눔바른고딕" charset="0"/>
              </a:rPr>
              <a:t>   </a:t>
            </a:r>
            <a:r>
              <a:rPr lang="ko-KR" sz="1100">
                <a:latin typeface="나눔바른고딕" charset="0"/>
                <a:ea typeface="나눔바른고딕" charset="0"/>
              </a:rPr>
              <a:t>지금까지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공부했던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내용들을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전체적으로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다시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한번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복습할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수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있는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r>
              <a:rPr lang="ko-KR" sz="1100">
                <a:latin typeface="나눔바른고딕" charset="0"/>
                <a:ea typeface="나눔바른고딕" charset="0"/>
              </a:rPr>
              <a:t>기회</a:t>
            </a:r>
            <a:r>
              <a:rPr lang="ko-KR" sz="1100">
                <a:latin typeface="나눔바른고딕" charset="0"/>
                <a:ea typeface="나눔바른고딕" charset="0"/>
              </a:rPr>
              <a:t> 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6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            스스로 오류를 고쳐나가고 문제를 해결해보면서 실력 향상에 많은 도움이 됨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아쉬웠던 점  :    개인적으로 시간 관리를 잘 못했던게 아쉬움 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6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             전체적인 프로그램 설계를 확실하게 끝내고 넘어가지 못해 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             반복적인 수정이 아쉬웠음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느낀점  	        :   조원들과의 업무 분장도 중요하지만 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            나에게 주어진 업무에 대한 전체적인 계획, 시간관리와 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           조원들과의 충분한 의사소통의 중요함을 느낌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6301740" y="3940175"/>
            <a:ext cx="5514340" cy="127635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나눔바른고딕" charset="0"/>
                <a:ea typeface="나눔바른고딕" charset="0"/>
              </a:rPr>
              <a:t>박지선</a:t>
            </a: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좋았던 점 	:	배운 개념을 실제로 사용하면서 어떻게 적용할 수 있는지 알게됨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아쉬웠던 점	:	팀원들 간 서로 다른 코딩, 생각, 자료 통합 과정이 쉽지않았음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느낀 점		:	개발자들에 대한 존경심 / 스트레스 관리 중요성 느낌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		아무렇지않게 사용한 기능들이 쉽게 만들어진게 아님을 깨달음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100">
                <a:latin typeface="나눔바른고딕" charset="0"/>
                <a:ea typeface="나눔바른고딕" charset="0"/>
              </a:rPr>
              <a:t>			</a:t>
            </a: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100"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8415" y="0"/>
            <a:ext cx="6116320" cy="6859905"/>
          </a:xfrm>
          <a:prstGeom prst="rect"/>
          <a:solidFill>
            <a:schemeClr val="accent1">
              <a:alpha val="45039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829175" y="2276475"/>
            <a:ext cx="2439670" cy="2049145"/>
          </a:xfrm>
          <a:prstGeom prst="ellipse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>
                <a:latin typeface="G마켓 산스 TTF Bold" charset="0"/>
                <a:ea typeface="G마켓 산스 TTF Bold" charset="0"/>
              </a:rPr>
              <a:t>END</a:t>
            </a:r>
            <a:endParaRPr lang="ko-KR" altLang="en-US" sz="36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391"/>
          <p:cNvSpPr>
            <a:spLocks/>
          </p:cNvSpPr>
          <p:nvPr/>
        </p:nvSpPr>
        <p:spPr>
          <a:xfrm rot="0">
            <a:off x="6076950" y="0"/>
            <a:ext cx="6116320" cy="686879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92"/>
          <p:cNvSpPr>
            <a:spLocks/>
          </p:cNvSpPr>
          <p:nvPr/>
        </p:nvSpPr>
        <p:spPr>
          <a:xfrm>
            <a:off x="1905" y="0"/>
            <a:ext cx="3362325" cy="111315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accent1"/>
                </a:solidFill>
                <a:latin typeface="G마켓 산스 TTF Bold" charset="0"/>
                <a:ea typeface="G마켓 산스 TTF Bold" charset="0"/>
              </a:rPr>
              <a:t>주제 선정 이유</a:t>
            </a:r>
            <a:r>
              <a:rPr sz="2400" spc="300" b="0">
                <a:solidFill>
                  <a:schemeClr val="accent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sz="2200" spc="300" b="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2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392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5" name="도형 394"/>
          <p:cNvSpPr>
            <a:spLocks/>
          </p:cNvSpPr>
          <p:nvPr/>
        </p:nvSpPr>
        <p:spPr>
          <a:xfrm rot="0">
            <a:off x="4829175" y="2276475"/>
            <a:ext cx="2439670" cy="2049145"/>
          </a:xfrm>
          <a:prstGeom prst="ellipse"/>
          <a:solidFill>
            <a:schemeClr val="accent5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>
                <a:latin typeface="G마켓 산스 TTF Bold" charset="0"/>
                <a:ea typeface="G마켓 산스 TTF Bold" charset="0"/>
              </a:rPr>
              <a:t>WHY?</a:t>
            </a:r>
            <a:endParaRPr lang="ko-KR" altLang="en-US" sz="36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396"/>
          <p:cNvSpPr>
            <a:spLocks/>
          </p:cNvSpPr>
          <p:nvPr/>
        </p:nvSpPr>
        <p:spPr>
          <a:xfrm rot="0">
            <a:off x="1771650" y="1533525"/>
            <a:ext cx="2715895" cy="91567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latin typeface="나눔바른고딕" charset="0"/>
                <a:ea typeface="나눔바른고딕" charset="0"/>
              </a:rPr>
              <a:t>다양한</a:t>
            </a:r>
            <a:r>
              <a:rPr lang="ko-KR" sz="1400">
                <a:latin typeface="나눔바른고딕" charset="0"/>
                <a:ea typeface="나눔바른고딕" charset="0"/>
              </a:rPr>
              <a:t> </a:t>
            </a:r>
            <a:r>
              <a:rPr lang="ko-KR" sz="1400">
                <a:latin typeface="나눔바른고딕" charset="0"/>
                <a:ea typeface="나눔바른고딕" charset="0"/>
              </a:rPr>
              <a:t>IT</a:t>
            </a:r>
            <a:r>
              <a:rPr lang="ko-KR" sz="1400">
                <a:latin typeface="나눔바른고딕" charset="0"/>
                <a:ea typeface="나눔바른고딕" charset="0"/>
              </a:rPr>
              <a:t> </a:t>
            </a:r>
            <a:r>
              <a:rPr lang="ko-KR" sz="1400">
                <a:latin typeface="나눔바른고딕" charset="0"/>
                <a:ea typeface="나눔바른고딕" charset="0"/>
              </a:rPr>
              <a:t>개발</a:t>
            </a:r>
            <a:r>
              <a:rPr lang="ko-KR" sz="1400">
                <a:latin typeface="나눔바른고딕" charset="0"/>
                <a:ea typeface="나눔바른고딕" charset="0"/>
              </a:rPr>
              <a:t> </a:t>
            </a:r>
            <a:r>
              <a:rPr lang="ko-KR" sz="1400">
                <a:latin typeface="나눔바른고딕" charset="0"/>
                <a:ea typeface="나눔바른고딕" charset="0"/>
              </a:rPr>
              <a:t>언어들이</a:t>
            </a:r>
            <a:r>
              <a:rPr lang="ko-KR" sz="1400">
                <a:latin typeface="나눔바른고딕" charset="0"/>
                <a:ea typeface="나눔바른고딕" charset="0"/>
              </a:rPr>
              <a:t> </a:t>
            </a:r>
            <a:r>
              <a:rPr lang="ko-KR" sz="1400">
                <a:latin typeface="나눔바른고딕" charset="0"/>
                <a:ea typeface="나눔바른고딕" charset="0"/>
              </a:rPr>
              <a:t>존재,</a:t>
            </a:r>
            <a:endParaRPr lang="ko-KR" altLang="en-US" sz="14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400">
                <a:latin typeface="나눔바른고딕" charset="0"/>
                <a:ea typeface="나눔바른고딕" charset="0"/>
              </a:rPr>
              <a:t>사용되는 언어의 변화 속도가 빠름</a:t>
            </a:r>
            <a:endParaRPr lang="ko-KR" altLang="en-US" sz="14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→ 매번 도서 구매를 위한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금전적인 부담O</a:t>
            </a:r>
            <a:endParaRPr lang="ko-KR" altLang="en-US" sz="1600">
              <a:latin typeface="나눔바른고딕" charset="0"/>
              <a:ea typeface="나눔바른고딕" charset="0"/>
            </a:endParaRPr>
          </a:p>
        </p:txBody>
      </p:sp>
      <p:sp>
        <p:nvSpPr>
          <p:cNvPr id="7" name="도형 398"/>
          <p:cNvSpPr>
            <a:spLocks/>
          </p:cNvSpPr>
          <p:nvPr/>
        </p:nvSpPr>
        <p:spPr>
          <a:xfrm rot="0">
            <a:off x="1676400" y="4567555"/>
            <a:ext cx="2820670" cy="91567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latin typeface="나눔바른고딕" charset="0"/>
                <a:ea typeface="나눔바른고딕" charset="0"/>
              </a:rPr>
              <a:t>떠오르는 중고 거래 플랫폼</a:t>
            </a:r>
            <a:endParaRPr lang="ko-KR" altLang="en-US" sz="16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latin typeface="나눔바른고딕" charset="0"/>
                <a:ea typeface="나눔바른고딕" charset="0"/>
              </a:rPr>
              <a:t>‘당근 마켓’은 타 지역 간</a:t>
            </a:r>
            <a:endParaRPr lang="ko-KR" altLang="en-US" sz="16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latin typeface="나눔바른고딕" charset="0"/>
                <a:ea typeface="나눔바른고딕" charset="0"/>
              </a:rPr>
              <a:t>거래가 안되기 때문에</a:t>
            </a:r>
            <a:endParaRPr lang="ko-KR" altLang="en-US" sz="16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latin typeface="나눔바른고딕" charset="0"/>
                <a:ea typeface="나눔바른고딕" charset="0"/>
              </a:rPr>
              <a:t>전문 IT 중고 서적 구매 어려움</a:t>
            </a:r>
            <a:endParaRPr lang="ko-KR" altLang="en-US" sz="1600">
              <a:latin typeface="나눔바른고딕" charset="0"/>
              <a:ea typeface="나눔바른고딕" charset="0"/>
            </a:endParaRPr>
          </a:p>
        </p:txBody>
      </p:sp>
      <p:sp>
        <p:nvSpPr>
          <p:cNvPr id="8" name="도형 399"/>
          <p:cNvSpPr>
            <a:spLocks/>
          </p:cNvSpPr>
          <p:nvPr/>
        </p:nvSpPr>
        <p:spPr>
          <a:xfrm rot="0">
            <a:off x="7939405" y="1529080"/>
            <a:ext cx="2715895" cy="91567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단순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도서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구매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뿐만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아니라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개발자들이 활발하게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소통할 수 있는 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플랫폼의 필요성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" name="도형 400"/>
          <p:cNvSpPr>
            <a:spLocks/>
          </p:cNvSpPr>
          <p:nvPr/>
        </p:nvSpPr>
        <p:spPr>
          <a:xfrm rot="0">
            <a:off x="7992110" y="4572635"/>
            <a:ext cx="2715895" cy="915670"/>
          </a:xfrm>
          <a:prstGeom prst="bracketPair"/>
          <a:ln w="952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전문적인 IT도서 거래 플랫폼 X </a:t>
            </a:r>
            <a:endParaRPr lang="ko-KR" altLang="en-US" sz="14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60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→ 중고 사이트들에서 찾아봐야하는 번거로움</a:t>
            </a:r>
            <a:endParaRPr lang="ko-KR" altLang="en-US" sz="160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77"/>
          <p:cNvGraphicFramePr>
            <a:graphicFrameLocks noGrp="1"/>
          </p:cNvGraphicFramePr>
          <p:nvPr/>
        </p:nvGraphicFramePr>
        <p:xfrm>
          <a:off x="289560" y="2202815"/>
          <a:ext cx="11586210" cy="39211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44060"/>
                <a:gridCol w="878840"/>
                <a:gridCol w="866775"/>
                <a:gridCol w="890905"/>
                <a:gridCol w="866775"/>
                <a:gridCol w="854710"/>
                <a:gridCol w="831215"/>
                <a:gridCol w="878840"/>
                <a:gridCol w="974090"/>
              </a:tblGrid>
              <a:tr h="46037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일자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4/29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4/30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5/1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5/2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5/3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5/4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5/5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5/6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주제 선정 및 조별 회의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주요 기능 설계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데이터베이스 모델링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서버 설계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프로그램 연동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테스트 및 최종 수정,</a:t>
                      </a: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보완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kern="1200" i="0" b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effectLst>
                            <a:outerShdw sx="100000" sy="100000" blurRad="38100" dist="38100" dir="2700000" rotWithShape="1" algn="tl">
                              <a:srgbClr val="000000">
                                <a:alpha val="42745"/>
                              </a:srgbClr>
                            </a:outerShdw>
                          </a:effectLst>
                          <a:latin typeface="나눔바른고딕" charset="0"/>
                          <a:ea typeface="나눔바른고딕" charset="0"/>
                        </a:rPr>
                        <a:t>발표준비</a:t>
                      </a: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endParaRPr lang="ko-KR" altLang="en-US" sz="2400" kern="1200" i="0" b="0">
                        <a:solidFill>
                          <a:schemeClr val="accent1">
                            <a:lumMod val="50000"/>
                            <a:lumOff val="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도형 278"/>
          <p:cNvSpPr>
            <a:spLocks/>
          </p:cNvSpPr>
          <p:nvPr/>
        </p:nvSpPr>
        <p:spPr>
          <a:xfrm rot="0">
            <a:off x="5034915" y="271272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도형 279"/>
          <p:cNvSpPr>
            <a:spLocks/>
          </p:cNvSpPr>
          <p:nvPr/>
        </p:nvSpPr>
        <p:spPr>
          <a:xfrm rot="0">
            <a:off x="5034915" y="319786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도형 280"/>
          <p:cNvSpPr>
            <a:spLocks/>
          </p:cNvSpPr>
          <p:nvPr/>
        </p:nvSpPr>
        <p:spPr>
          <a:xfrm rot="0">
            <a:off x="5922010" y="370522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" name="도형 281"/>
          <p:cNvSpPr>
            <a:spLocks/>
          </p:cNvSpPr>
          <p:nvPr/>
        </p:nvSpPr>
        <p:spPr>
          <a:xfrm rot="0">
            <a:off x="6733540" y="370522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도형 282"/>
          <p:cNvSpPr>
            <a:spLocks/>
          </p:cNvSpPr>
          <p:nvPr/>
        </p:nvSpPr>
        <p:spPr>
          <a:xfrm rot="0">
            <a:off x="7675245" y="370522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" name="도형 283"/>
          <p:cNvSpPr>
            <a:spLocks/>
          </p:cNvSpPr>
          <p:nvPr/>
        </p:nvSpPr>
        <p:spPr>
          <a:xfrm rot="0">
            <a:off x="6733540" y="420179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" name="도형 284"/>
          <p:cNvSpPr>
            <a:spLocks/>
          </p:cNvSpPr>
          <p:nvPr/>
        </p:nvSpPr>
        <p:spPr>
          <a:xfrm rot="0">
            <a:off x="7651115" y="420179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도형 285"/>
          <p:cNvSpPr>
            <a:spLocks/>
          </p:cNvSpPr>
          <p:nvPr/>
        </p:nvSpPr>
        <p:spPr>
          <a:xfrm rot="0">
            <a:off x="7675245" y="469900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" name="도형 286"/>
          <p:cNvSpPr>
            <a:spLocks/>
          </p:cNvSpPr>
          <p:nvPr/>
        </p:nvSpPr>
        <p:spPr>
          <a:xfrm rot="0">
            <a:off x="8524240" y="469900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" name="도형 287"/>
          <p:cNvSpPr>
            <a:spLocks/>
          </p:cNvSpPr>
          <p:nvPr/>
        </p:nvSpPr>
        <p:spPr>
          <a:xfrm rot="0">
            <a:off x="9350375" y="469900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도형 288"/>
          <p:cNvSpPr>
            <a:spLocks/>
          </p:cNvSpPr>
          <p:nvPr/>
        </p:nvSpPr>
        <p:spPr>
          <a:xfrm rot="0">
            <a:off x="9374505" y="521144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4" name="도형 289"/>
          <p:cNvSpPr>
            <a:spLocks/>
          </p:cNvSpPr>
          <p:nvPr/>
        </p:nvSpPr>
        <p:spPr>
          <a:xfrm rot="0">
            <a:off x="10232390" y="5216525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도형 290"/>
          <p:cNvSpPr>
            <a:spLocks/>
          </p:cNvSpPr>
          <p:nvPr/>
        </p:nvSpPr>
        <p:spPr>
          <a:xfrm rot="0">
            <a:off x="11155680" y="5674360"/>
            <a:ext cx="463550" cy="38735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 b="0">
              <a:solidFill>
                <a:schemeClr val="accent1">
                  <a:lumMod val="50000"/>
                  <a:lumOff val="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" name="도형 291"/>
          <p:cNvSpPr>
            <a:spLocks/>
          </p:cNvSpPr>
          <p:nvPr/>
        </p:nvSpPr>
        <p:spPr>
          <a:xfrm rot="0">
            <a:off x="1905" y="-13970"/>
            <a:ext cx="12191365" cy="111252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프로그램 개발 일정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3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784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9050" y="-9525"/>
            <a:ext cx="1868170" cy="791845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10845" y="-75565"/>
            <a:ext cx="1428750" cy="15093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4572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개발</a:t>
            </a: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/>
            </a:r>
            <a:b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</a:b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환경</a:t>
            </a:r>
            <a:endParaRPr lang="ko-KR" altLang="en-US" sz="2800" cap="all" b="0">
              <a:solidFill>
                <a:schemeClr val="bg2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3"/>
          <p:cNvSpPr>
            <a:spLocks/>
          </p:cNvSpPr>
          <p:nvPr/>
        </p:nvSpPr>
        <p:spPr>
          <a:xfrm>
            <a:off x="2815590" y="1158875"/>
            <a:ext cx="7712710" cy="4510405"/>
          </a:xfrm>
          <a:prstGeom prst="rect"/>
          <a:ln w="38100" cap="rnd" cmpd="sng">
            <a:solidFill>
              <a:schemeClr val="accent5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2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accent1"/>
                </a:solidFill>
                <a:latin typeface="나눔바른고딕" charset="0"/>
                <a:ea typeface="나눔바른고딕" charset="0"/>
              </a:rPr>
              <a:t>			</a:t>
            </a:r>
            <a:endParaRPr lang="ko-KR" altLang="en-US" sz="2600">
              <a:solidFill>
                <a:schemeClr val="accent1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accent1"/>
                </a:solidFill>
                <a:latin typeface="나눔바른고딕" charset="0"/>
                <a:ea typeface="나눔바른고딕" charset="0"/>
              </a:rPr>
              <a:t>			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☑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 JAVA 8(1.8) / JDBC 8  버전		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		☑ Eclipse IDE for Enterprise Java 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		     and Web Developer 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		     2021-03 (4.19.0) 버전 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		☑ 오라클 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SQL 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20.4.1.407 버전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			(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SQL</a:t>
            </a:r>
            <a:r>
              <a:rPr lang="ko-KR" sz="2600">
                <a:solidFill>
                  <a:schemeClr val="bg2"/>
                </a:solidFill>
                <a:latin typeface="나눔바른고딕" charset="0"/>
                <a:ea typeface="나눔바른고딕" charset="0"/>
              </a:rPr>
              <a:t> 공용 서버 사용하여 데이터 공유) </a:t>
            </a:r>
            <a:endParaRPr lang="ko-KR" altLang="en-US" sz="2600">
              <a:solidFill>
                <a:schemeClr val="bg2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600">
              <a:solidFill>
                <a:schemeClr val="accent1"/>
              </a:solidFill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200">
              <a:latin typeface="나눔바른고딕" charset="0"/>
              <a:ea typeface="나눔바른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8210" y="1302385"/>
            <a:ext cx="9264650" cy="4895850"/>
          </a:xfrm>
          <a:prstGeom prst="rect"/>
          <a:solidFill>
            <a:schemeClr val="tx1"/>
          </a:solidFill>
        </p:spPr>
      </p:pic>
      <p:sp>
        <p:nvSpPr>
          <p:cNvPr id="5" name="도형 461"/>
          <p:cNvSpPr>
            <a:spLocks/>
          </p:cNvSpPr>
          <p:nvPr/>
        </p:nvSpPr>
        <p:spPr>
          <a:xfrm rot="0">
            <a:off x="-19050" y="-9525"/>
            <a:ext cx="1868170" cy="7918450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10845" y="-75565"/>
            <a:ext cx="1428750" cy="15093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45720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Db</a:t>
            </a: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/>
            </a:r>
            <a:b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</a:br>
            <a:r>
              <a:rPr lang="ko-KR" altLang="en-US" sz="2800" cap="all" spc="300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erd</a:t>
            </a:r>
            <a:endParaRPr lang="ko-KR" altLang="en-US" sz="2800" cap="all" b="0">
              <a:solidFill>
                <a:schemeClr val="bg2"/>
              </a:solidFill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43"/>
          <p:cNvGrpSpPr/>
          <p:nvPr/>
        </p:nvGrpSpPr>
        <p:grpSpPr>
          <a:xfrm rot="0">
            <a:off x="353695" y="1532890"/>
            <a:ext cx="11367135" cy="4697730"/>
            <a:chOff x="353695" y="1532890"/>
            <a:chExt cx="11367135" cy="4697730"/>
          </a:xfrm>
        </p:grpSpPr>
        <p:sp>
          <p:nvSpPr>
            <p:cNvPr id="4" name="도형 18"/>
            <p:cNvSpPr>
              <a:spLocks/>
            </p:cNvSpPr>
            <p:nvPr/>
          </p:nvSpPr>
          <p:spPr>
            <a:xfrm rot="0">
              <a:off x="5337175" y="1532890"/>
              <a:ext cx="1567180" cy="337185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rgbClr val="FF0000"/>
                  </a:solidFill>
                  <a:latin typeface="나눔바른고딕" charset="0"/>
                  <a:ea typeface="나눔바른고딕" charset="0"/>
                </a:rPr>
                <a:t>회원가입 / 로그인</a:t>
              </a:r>
              <a:endParaRPr lang="ko-KR" altLang="en-US" sz="1300" b="1">
                <a:solidFill>
                  <a:srgbClr val="FF0000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5" name="도형 19"/>
            <p:cNvSpPr>
              <a:spLocks/>
            </p:cNvSpPr>
            <p:nvPr/>
          </p:nvSpPr>
          <p:spPr>
            <a:xfrm rot="0">
              <a:off x="5390515" y="216535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로그인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7" name="도형 20"/>
            <p:cNvSpPr>
              <a:spLocks/>
            </p:cNvSpPr>
            <p:nvPr/>
          </p:nvSpPr>
          <p:spPr>
            <a:xfrm rot="0">
              <a:off x="3387090" y="217170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회원가입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8" name="도형 21"/>
            <p:cNvSpPr>
              <a:spLocks/>
            </p:cNvSpPr>
            <p:nvPr/>
          </p:nvSpPr>
          <p:spPr>
            <a:xfrm rot="0">
              <a:off x="7345045" y="216535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종료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cxnSp>
          <p:nvCxnSpPr>
            <p:cNvPr id="13" name="도형 22"/>
            <p:cNvCxnSpPr/>
            <p:nvPr/>
          </p:nvCxnSpPr>
          <p:spPr>
            <a:xfrm rot="5400000">
              <a:off x="4947920" y="1025525"/>
              <a:ext cx="276860" cy="201422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도형 23"/>
            <p:cNvCxnSpPr/>
            <p:nvPr/>
          </p:nvCxnSpPr>
          <p:spPr>
            <a:xfrm rot="16200000" flipH="1">
              <a:off x="5960745" y="2028190"/>
              <a:ext cx="267970" cy="635"/>
            </a:xfrm>
            <a:prstGeom prst="line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도형 24"/>
            <p:cNvCxnSpPr/>
            <p:nvPr/>
          </p:nvCxnSpPr>
          <p:spPr>
            <a:xfrm rot="5400000" flipV="1">
              <a:off x="6931025" y="1057275"/>
              <a:ext cx="270510" cy="194437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8" name="도형 25"/>
            <p:cNvCxnSpPr/>
            <p:nvPr/>
          </p:nvCxnSpPr>
          <p:spPr>
            <a:xfrm rot="16200000" flipH="1">
              <a:off x="5977255" y="2592070"/>
              <a:ext cx="217170" cy="635"/>
            </a:xfrm>
            <a:prstGeom prst="line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도형 26"/>
            <p:cNvCxnSpPr/>
            <p:nvPr/>
          </p:nvCxnSpPr>
          <p:spPr>
            <a:xfrm rot="0">
              <a:off x="6077585" y="2648585"/>
              <a:ext cx="635" cy="196850"/>
            </a:xfrm>
            <a:prstGeom prst="line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도형 27"/>
            <p:cNvSpPr>
              <a:spLocks/>
            </p:cNvSpPr>
            <p:nvPr/>
          </p:nvSpPr>
          <p:spPr>
            <a:xfrm rot="0">
              <a:off x="5382895" y="2891155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도서목록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grpSp>
          <p:nvGrpSpPr>
            <p:cNvPr id="76" name="그룹 28"/>
            <p:cNvGrpSpPr/>
            <p:nvPr/>
          </p:nvGrpSpPr>
          <p:grpSpPr>
            <a:xfrm rot="0">
              <a:off x="3756025" y="3723005"/>
              <a:ext cx="1527810" cy="2109470"/>
              <a:chOff x="3756025" y="3723005"/>
              <a:chExt cx="1527810" cy="2109470"/>
            </a:xfrm>
          </p:grpSpPr>
          <p:cxnSp>
            <p:nvCxnSpPr>
              <p:cNvPr id="68" name="Rect 0"/>
              <p:cNvCxnSpPr>
                <a:stCxn id="52" idx="2"/>
              </p:cNvCxnSpPr>
              <p:nvPr/>
            </p:nvCxnSpPr>
            <p:spPr>
              <a:xfrm rot="16200000" flipH="1">
                <a:off x="3586480" y="4647565"/>
                <a:ext cx="1762760" cy="635"/>
              </a:xfrm>
              <a:prstGeom prst="line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" name="Rect 0"/>
              <p:cNvSpPr>
                <a:spLocks/>
              </p:cNvSpPr>
              <p:nvPr/>
            </p:nvSpPr>
            <p:spPr>
              <a:xfrm rot="0">
                <a:off x="3754120" y="3944620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도서 전체 목록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5" name="Rect 0"/>
              <p:cNvSpPr>
                <a:spLocks/>
              </p:cNvSpPr>
              <p:nvPr/>
            </p:nvSpPr>
            <p:spPr>
              <a:xfrm rot="0">
                <a:off x="3754120" y="4432935"/>
                <a:ext cx="1389380" cy="42164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카테고리별 목록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6" name="Rect 0"/>
              <p:cNvSpPr>
                <a:spLocks/>
              </p:cNvSpPr>
              <p:nvPr/>
            </p:nvSpPr>
            <p:spPr>
              <a:xfrm rot="0">
                <a:off x="3764280" y="5014595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도서검색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 rot="0">
                <a:off x="3754120" y="5509895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카테고리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42" name="Rect 0"/>
              <p:cNvSpPr>
                <a:spLocks/>
              </p:cNvSpPr>
              <p:nvPr/>
            </p:nvSpPr>
            <p:spPr>
              <a:xfrm rot="10800000" flipV="1">
                <a:off x="4445635" y="3719195"/>
                <a:ext cx="833120" cy="223520"/>
              </a:xfrm>
              <a:prstGeom prst="bentConnector2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vert="horz" anchor="t">
                <a:no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43" name="도형 29"/>
            <p:cNvSpPr>
              <a:spLocks/>
            </p:cNvSpPr>
            <p:nvPr/>
          </p:nvSpPr>
          <p:spPr>
            <a:xfrm rot="0">
              <a:off x="2823845" y="2891155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도서관리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45" name="도형 30"/>
            <p:cNvSpPr>
              <a:spLocks/>
            </p:cNvSpPr>
            <p:nvPr/>
          </p:nvSpPr>
          <p:spPr>
            <a:xfrm rot="0">
              <a:off x="353695" y="290576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도서등록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46" name="도형 31"/>
            <p:cNvSpPr>
              <a:spLocks/>
            </p:cNvSpPr>
            <p:nvPr/>
          </p:nvSpPr>
          <p:spPr>
            <a:xfrm rot="0">
              <a:off x="7971790" y="289814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커뮤니티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47" name="도형 32"/>
            <p:cNvSpPr>
              <a:spLocks/>
            </p:cNvSpPr>
            <p:nvPr/>
          </p:nvSpPr>
          <p:spPr>
            <a:xfrm rot="0">
              <a:off x="10332720" y="2898140"/>
              <a:ext cx="138811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rPr>
                <a:t>종료</a:t>
              </a:r>
              <a:endParaRPr lang="ko-KR" altLang="en-US" sz="1300" b="1">
                <a:solidFill>
                  <a:schemeClr val="dk1"/>
                </a:solidFill>
                <a:latin typeface="나눔바른고딕" charset="0"/>
                <a:ea typeface="나눔바른고딕" charset="0"/>
              </a:endParaRPr>
            </a:p>
          </p:txBody>
        </p:sp>
        <p:cxnSp>
          <p:nvCxnSpPr>
            <p:cNvPr id="49" name="도형 33"/>
            <p:cNvCxnSpPr/>
            <p:nvPr/>
          </p:nvCxnSpPr>
          <p:spPr>
            <a:xfrm rot="5400000">
              <a:off x="3498215" y="327025"/>
              <a:ext cx="127000" cy="5030470"/>
            </a:xfrm>
            <a:prstGeom prst="bentConnector3">
              <a:avLst>
                <a:gd name="adj1" fmla="val 4999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도형 34"/>
            <p:cNvSpPr>
              <a:spLocks/>
            </p:cNvSpPr>
            <p:nvPr/>
          </p:nvSpPr>
          <p:spPr>
            <a:xfrm rot="0">
              <a:off x="3686175" y="3449320"/>
              <a:ext cx="1567180" cy="32131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r>
                <a:rPr sz="1300" b="1">
                  <a:solidFill>
                    <a:srgbClr val="FF0000"/>
                  </a:solidFill>
                  <a:latin typeface="나눔바른고딕" charset="0"/>
                  <a:ea typeface="나눔바른고딕" charset="0"/>
                </a:rPr>
                <a:t>도서 목록 및 검색</a:t>
              </a:r>
              <a:endParaRPr lang="ko-KR" altLang="en-US" sz="1300" b="1">
                <a:solidFill>
                  <a:srgbClr val="FF0000"/>
                </a:solidFill>
                <a:latin typeface="나눔바른고딕" charset="0"/>
                <a:ea typeface="나눔바른고딕" charset="0"/>
              </a:endParaRPr>
            </a:p>
          </p:txBody>
        </p:sp>
        <p:grpSp>
          <p:nvGrpSpPr>
            <p:cNvPr id="75" name="그룹 35"/>
            <p:cNvGrpSpPr/>
            <p:nvPr/>
          </p:nvGrpSpPr>
          <p:grpSpPr>
            <a:xfrm rot="0">
              <a:off x="8041005" y="3450590"/>
              <a:ext cx="1567180" cy="2190750"/>
              <a:chOff x="8041005" y="3450590"/>
              <a:chExt cx="1567180" cy="2190750"/>
            </a:xfrm>
          </p:grpSpPr>
          <p:cxnSp>
            <p:nvCxnSpPr>
              <p:cNvPr id="71" name="Rect 0"/>
              <p:cNvCxnSpPr>
                <a:stCxn id="33" idx="0"/>
              </p:cNvCxnSpPr>
              <p:nvPr/>
            </p:nvCxnSpPr>
            <p:spPr>
              <a:xfrm rot="16200000" flipH="1">
                <a:off x="7997190" y="4786630"/>
                <a:ext cx="1673860" cy="635"/>
              </a:xfrm>
              <a:prstGeom prst="line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3" name="Rect 0"/>
              <p:cNvSpPr>
                <a:spLocks/>
              </p:cNvSpPr>
              <p:nvPr/>
            </p:nvSpPr>
            <p:spPr>
              <a:xfrm rot="0">
                <a:off x="8139430" y="394970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게시글 등록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 rot="0">
                <a:off x="8149590" y="439420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게시글 목록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 rot="0">
                <a:off x="8149590" y="4859655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뒤로가기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 rot="0">
                <a:off x="8149590" y="531876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종료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53" name="Rect 0"/>
              <p:cNvSpPr>
                <a:spLocks/>
              </p:cNvSpPr>
              <p:nvPr/>
            </p:nvSpPr>
            <p:spPr>
              <a:xfrm rot="0">
                <a:off x="8039100" y="3448050"/>
                <a:ext cx="15671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rgbClr val="FF0000"/>
                    </a:solidFill>
                    <a:latin typeface="나눔바른고딕" charset="0"/>
                    <a:ea typeface="나눔바른고딕" charset="0"/>
                  </a:rPr>
                  <a:t>커뮤니티 게시판</a:t>
                </a:r>
                <a:endParaRPr lang="ko-KR" altLang="en-US" sz="1300" b="1">
                  <a:solidFill>
                    <a:srgbClr val="FF0000"/>
                  </a:solidFill>
                  <a:latin typeface="나눔바른고딕" charset="0"/>
                  <a:ea typeface="나눔바른고딕" charset="0"/>
                </a:endParaRPr>
              </a:p>
            </p:txBody>
          </p:sp>
        </p:grpSp>
        <p:grpSp>
          <p:nvGrpSpPr>
            <p:cNvPr id="70" name="그룹 36"/>
            <p:cNvGrpSpPr/>
            <p:nvPr/>
          </p:nvGrpSpPr>
          <p:grpSpPr>
            <a:xfrm rot="0">
              <a:off x="5848985" y="3449320"/>
              <a:ext cx="1567180" cy="2628900"/>
              <a:chOff x="5848985" y="3449320"/>
              <a:chExt cx="1567180" cy="2628900"/>
            </a:xfrm>
          </p:grpSpPr>
          <p:sp>
            <p:nvSpPr>
              <p:cNvPr id="28" name="Rect 0"/>
              <p:cNvSpPr>
                <a:spLocks/>
              </p:cNvSpPr>
              <p:nvPr/>
            </p:nvSpPr>
            <p:spPr>
              <a:xfrm rot="0">
                <a:off x="5926455" y="393446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프로그래밍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9" name="Rect 0"/>
              <p:cNvSpPr>
                <a:spLocks/>
              </p:cNvSpPr>
              <p:nvPr/>
            </p:nvSpPr>
            <p:spPr>
              <a:xfrm rot="0">
                <a:off x="5935980" y="4385945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DB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0" name="Rect 0"/>
              <p:cNvSpPr>
                <a:spLocks/>
              </p:cNvSpPr>
              <p:nvPr/>
            </p:nvSpPr>
            <p:spPr>
              <a:xfrm rot="0">
                <a:off x="5935980" y="4852035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수험서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1" name="Rect 0"/>
              <p:cNvSpPr>
                <a:spLocks/>
              </p:cNvSpPr>
              <p:nvPr/>
            </p:nvSpPr>
            <p:spPr>
              <a:xfrm rot="0">
                <a:off x="5935980" y="530352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기타 도서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 rot="0">
                <a:off x="5935980" y="5755640"/>
                <a:ext cx="138811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뒤로가기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56" name="Rect 0"/>
              <p:cNvSpPr>
                <a:spLocks/>
              </p:cNvSpPr>
              <p:nvPr/>
            </p:nvSpPr>
            <p:spPr>
              <a:xfrm rot="0">
                <a:off x="5847080" y="3446780"/>
                <a:ext cx="15671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rgbClr val="FF0000"/>
                    </a:solidFill>
                    <a:latin typeface="나눔바른고딕" charset="0"/>
                    <a:ea typeface="나눔바른고딕" charset="0"/>
                  </a:rPr>
                  <a:t>도서별 카테고리</a:t>
                </a:r>
                <a:endParaRPr lang="ko-KR" altLang="en-US" sz="1300" b="1">
                  <a:solidFill>
                    <a:srgbClr val="FF0000"/>
                  </a:solidFill>
                  <a:latin typeface="나눔바른고딕" charset="0"/>
                  <a:ea typeface="나눔바른고딕" charset="0"/>
                </a:endParaRPr>
              </a:p>
            </p:txBody>
          </p:sp>
        </p:grpSp>
        <p:grpSp>
          <p:nvGrpSpPr>
            <p:cNvPr id="66" name="그룹 37"/>
            <p:cNvGrpSpPr/>
            <p:nvPr/>
          </p:nvGrpSpPr>
          <p:grpSpPr>
            <a:xfrm rot="0">
              <a:off x="1385570" y="3211830"/>
              <a:ext cx="1993900" cy="3018790"/>
              <a:chOff x="1385570" y="3211830"/>
              <a:chExt cx="1993900" cy="3018790"/>
            </a:xfrm>
          </p:grpSpPr>
          <p:sp>
            <p:nvSpPr>
              <p:cNvPr id="20" name="Rect 0"/>
              <p:cNvSpPr>
                <a:spLocks/>
              </p:cNvSpPr>
              <p:nvPr/>
            </p:nvSpPr>
            <p:spPr>
              <a:xfrm rot="0">
                <a:off x="1473200" y="4437380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상품수정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 rot="0">
                <a:off x="1463040" y="4910455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상품삭제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 rot="0">
                <a:off x="1452880" y="5405755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쪽지함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23" name="Rect 0"/>
              <p:cNvSpPr>
                <a:spLocks/>
              </p:cNvSpPr>
              <p:nvPr/>
            </p:nvSpPr>
            <p:spPr>
              <a:xfrm rot="0">
                <a:off x="1443355" y="5908040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카테고리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44" name="Rect 0"/>
              <p:cNvSpPr>
                <a:spLocks/>
              </p:cNvSpPr>
              <p:nvPr/>
            </p:nvSpPr>
            <p:spPr>
              <a:xfrm rot="0">
                <a:off x="1473200" y="3942715"/>
                <a:ext cx="13893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chemeClr val="dk1"/>
                    </a:solidFill>
                    <a:latin typeface="나눔바른고딕" charset="0"/>
                    <a:ea typeface="나눔바른고딕" charset="0"/>
                  </a:rPr>
                  <a:t>나의 도서목록</a:t>
                </a:r>
                <a:endParaRPr lang="ko-KR" altLang="en-US" sz="1300" b="1">
                  <a:solidFill>
                    <a:schemeClr val="dk1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 rot="0">
                <a:off x="1384300" y="3448050"/>
                <a:ext cx="1567180" cy="321310"/>
              </a:xfrm>
              <a:prstGeom prst="rect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457200" eaLnBrk="1" latinLnBrk="0" hangingPunct="1">
                  <a:buFontTx/>
                  <a:buNone/>
                </a:pPr>
                <a:r>
                  <a:rPr sz="1300" b="1">
                    <a:solidFill>
                      <a:srgbClr val="FF0000"/>
                    </a:solidFill>
                    <a:latin typeface="나눔바른고딕" charset="0"/>
                    <a:ea typeface="나눔바른고딕" charset="0"/>
                  </a:rPr>
                  <a:t>나의 도서관리</a:t>
                </a:r>
                <a:endParaRPr lang="ko-KR" altLang="en-US" sz="1300" b="1">
                  <a:solidFill>
                    <a:srgbClr val="FF0000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cxnSp>
            <p:nvCxnSpPr>
              <p:cNvPr id="57" name="Rect 0"/>
              <p:cNvCxnSpPr>
                <a:stCxn id="43" idx="2"/>
                <a:endCxn id="51" idx="0"/>
              </p:cNvCxnSpPr>
              <p:nvPr/>
            </p:nvCxnSpPr>
            <p:spPr>
              <a:xfrm rot="5400000">
                <a:off x="2653030" y="2723515"/>
                <a:ext cx="238760" cy="121031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8" name="Rect 0"/>
              <p:cNvCxnSpPr>
                <a:stCxn id="51" idx="2"/>
                <a:endCxn id="44" idx="0"/>
              </p:cNvCxnSpPr>
              <p:nvPr/>
            </p:nvCxnSpPr>
            <p:spPr>
              <a:xfrm rot="16200000" flipH="1">
                <a:off x="2079625" y="3854450"/>
                <a:ext cx="176530" cy="635"/>
              </a:xfrm>
              <a:prstGeom prst="line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9" name="Rect 0"/>
              <p:cNvCxnSpPr>
                <a:stCxn id="44" idx="2"/>
                <a:endCxn id="20" idx="0"/>
              </p:cNvCxnSpPr>
              <p:nvPr/>
            </p:nvCxnSpPr>
            <p:spPr>
              <a:xfrm rot="16200000" flipH="1">
                <a:off x="2079625" y="4349115"/>
                <a:ext cx="176530" cy="635"/>
              </a:xfrm>
              <a:prstGeom prst="line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64" name="Rect 0"/>
              <p:cNvCxnSpPr>
                <a:stCxn id="21" idx="2"/>
              </p:cNvCxnSpPr>
              <p:nvPr/>
            </p:nvCxnSpPr>
            <p:spPr>
              <a:xfrm rot="16200000" flipH="1">
                <a:off x="2076450" y="5309235"/>
                <a:ext cx="161290" cy="254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65" name="Rect 0"/>
              <p:cNvCxnSpPr>
                <a:stCxn id="22" idx="2"/>
              </p:cNvCxnSpPr>
              <p:nvPr/>
            </p:nvCxnSpPr>
            <p:spPr>
              <a:xfrm rot="16200000" flipH="1">
                <a:off x="2058670" y="5812155"/>
                <a:ext cx="176530" cy="254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67" name="도형 38"/>
            <p:cNvCxnSpPr>
              <a:endCxn id="52" idx="0"/>
            </p:cNvCxnSpPr>
            <p:nvPr/>
          </p:nvCxnSpPr>
          <p:spPr>
            <a:xfrm rot="5400000">
              <a:off x="5137785" y="2540635"/>
              <a:ext cx="238760" cy="157734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9" name="도형 39"/>
            <p:cNvCxnSpPr>
              <a:stCxn id="25" idx="3"/>
              <a:endCxn id="56" idx="1"/>
            </p:cNvCxnSpPr>
            <p:nvPr/>
          </p:nvCxnSpPr>
          <p:spPr>
            <a:xfrm rot="0" flipV="1">
              <a:off x="5144135" y="3609340"/>
              <a:ext cx="706120" cy="103632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도형 41"/>
            <p:cNvCxnSpPr/>
            <p:nvPr/>
          </p:nvCxnSpPr>
          <p:spPr>
            <a:xfrm rot="16200000" flipH="1">
              <a:off x="8490585" y="362585"/>
              <a:ext cx="120650" cy="4950460"/>
            </a:xfrm>
            <a:prstGeom prst="bentConnector3">
              <a:avLst>
                <a:gd name="adj1" fmla="val 4999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도형 42"/>
            <p:cNvCxnSpPr>
              <a:stCxn id="46" idx="2"/>
              <a:endCxn id="53" idx="0"/>
            </p:cNvCxnSpPr>
            <p:nvPr/>
          </p:nvCxnSpPr>
          <p:spPr>
            <a:xfrm rot="5400000" flipV="1">
              <a:off x="8628380" y="3253740"/>
              <a:ext cx="232410" cy="15875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8" name="도형 191"/>
          <p:cNvSpPr>
            <a:spLocks/>
          </p:cNvSpPr>
          <p:nvPr/>
        </p:nvSpPr>
        <p:spPr>
          <a:xfrm rot="0">
            <a:off x="1905" y="-9525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cap="all" b="0">
                <a:solidFill>
                  <a:schemeClr val="bg2"/>
                </a:solidFill>
                <a:latin typeface="G마켓 산스 TTF Bold" charset="0"/>
                <a:ea typeface="G마켓 산스 TTF Bold" charset="0"/>
              </a:rPr>
              <a:t>	</a:t>
            </a:r>
            <a:r>
              <a:rPr lang="ko-KR" sz="26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프로그램</a:t>
            </a:r>
            <a:r>
              <a:rPr lang="ko-KR" sz="26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sz="26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설계도</a:t>
            </a:r>
            <a:r>
              <a:rPr lang="ko-KR" sz="2200">
                <a:solidFill>
                  <a:schemeClr val="bg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800">
              <a:solidFill>
                <a:schemeClr val="bg2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400" cap="all" spc="-120" b="0">
                <a:solidFill>
                  <a:schemeClr val="bg2"/>
                </a:solidFill>
                <a:effectLst>
                  <a:outerShdw sx="100000" sy="100000" blurRad="38100" dist="38100" dir="2700000" rotWithShape="1" algn="tl">
                    <a:srgbClr val="000000">
                      <a:alpha val="40392"/>
                    </a:srgbClr>
                  </a:outerShdw>
                </a:effectLst>
                <a:latin typeface="G마켓 산스 TTF Medium" charset="0"/>
                <a:ea typeface="G마켓 산스 TTF Medium" charset="0"/>
              </a:rPr>
              <a:t>	</a:t>
            </a:r>
            <a:endParaRPr lang="ko-KR" altLang="en-US" sz="1400" cap="all" b="0">
              <a:solidFill>
                <a:schemeClr val="bg2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493520" y="1365250"/>
            <a:ext cx="284607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FFFF00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8255" y="1216025"/>
            <a:ext cx="2990215" cy="5542280"/>
          </a:xfrm>
          <a:prstGeom prst="rect"/>
          <a:noFill/>
        </p:spPr>
      </p:pic>
      <p:pic>
        <p:nvPicPr>
          <p:cNvPr id="2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880" y="1206500"/>
            <a:ext cx="2777490" cy="5547360"/>
          </a:xfrm>
          <a:prstGeom prst="rect"/>
          <a:noFill/>
        </p:spPr>
      </p:pic>
      <p:sp>
        <p:nvSpPr>
          <p:cNvPr id="23" name="Rect 0"/>
          <p:cNvSpPr>
            <a:spLocks/>
          </p:cNvSpPr>
          <p:nvPr/>
        </p:nvSpPr>
        <p:spPr>
          <a:xfrm rot="0">
            <a:off x="1701165" y="2181225"/>
            <a:ext cx="2294255" cy="379603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6515100" y="2701925"/>
            <a:ext cx="1219835" cy="4483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w="0" cap="flat" cmpd="sng">
            <a:solidFill>
              <a:srgbClr val="01112B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6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  </a:t>
            </a: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	1. 클래스 구성 및 MENU(메인) 클래스</a:t>
            </a:r>
            <a:r>
              <a:rPr sz="2200" spc="300" b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200" b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4465955" y="2751455"/>
            <a:ext cx="3164840" cy="25527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1. MENU(메인)</a:t>
            </a: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2. LOGIN(회원가입, 로그인)</a:t>
            </a: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3. MANAGE(관리)</a:t>
            </a: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4. LIST(목록)</a:t>
            </a: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 b="1">
                <a:solidFill>
                  <a:schemeClr val="accent1"/>
                </a:solidFill>
                <a:latin typeface="나눔고딕" charset="0"/>
                <a:ea typeface="나눔고딕" charset="0"/>
              </a:rPr>
              <a:t>5. BOARD(게시판)</a:t>
            </a:r>
            <a:endParaRPr lang="ko-KR" altLang="en-US" sz="1800" b="1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 0"/>
          <p:cNvSpPr>
            <a:spLocks/>
          </p:cNvSpPr>
          <p:nvPr/>
        </p:nvSpPr>
        <p:spPr>
          <a:xfrm rot="0">
            <a:off x="0" y="0"/>
            <a:ext cx="12192000" cy="1113155"/>
          </a:xfrm>
          <a:prstGeom prst="rect"/>
          <a:solidFill>
            <a:schemeClr val="accent1"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2600" cap="all" b="0">
                <a:solidFill>
                  <a:schemeClr val="accent5">
                    <a:lumMod val="50000"/>
                    <a:lumOff val="0"/>
                  </a:schemeClr>
                </a:solidFill>
                <a:latin typeface="G마켓 산스 TTF Bold" charset="0"/>
                <a:ea typeface="G마켓 산스 TTF Bold" charset="0"/>
              </a:rPr>
              <a:t>     2. LOGIN 클래스 다이어그램</a:t>
            </a:r>
            <a:endParaRPr lang="ko-KR" altLang="en-US" sz="2600" cap="all" b="0">
              <a:solidFill>
                <a:schemeClr val="accent5">
                  <a:lumMod val="50000"/>
                  <a:lumOff val="0"/>
                </a:schemeClr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8634730" y="400050"/>
            <a:ext cx="3248660" cy="3606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entury Gothic" charset="0"/>
              <a:ea typeface="HY중고딕" charset="0"/>
            </a:endParaRPr>
          </a:p>
        </p:txBody>
      </p:sp>
      <p:cxnSp>
        <p:nvCxnSpPr>
          <p:cNvPr id="52" name="Rect 0"/>
          <p:cNvCxnSpPr/>
          <p:nvPr/>
        </p:nvCxnSpPr>
        <p:spPr>
          <a:xfrm rot="0">
            <a:off x="10958195" y="361950"/>
            <a:ext cx="810260" cy="635"/>
          </a:xfrm>
          <a:prstGeom prst="straightConnector1"/>
          <a:ln w="15240" cap="flat" cmpd="sng">
            <a:solidFill>
              <a:srgbClr val="B63411">
                <a:alpha val="100000"/>
              </a:srgbClr>
            </a:solidFill>
            <a:prstDash val="lg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"/>
          <p:cNvGrpSpPr/>
          <p:nvPr/>
        </p:nvGrpSpPr>
        <p:grpSpPr>
          <a:xfrm rot="0">
            <a:off x="10963275" y="664210"/>
            <a:ext cx="861695" cy="149225"/>
            <a:chOff x="10963275" y="664210"/>
            <a:chExt cx="861695" cy="149225"/>
          </a:xfrm>
        </p:grpSpPr>
        <p:cxnSp>
          <p:nvCxnSpPr>
            <p:cNvPr id="54" name="Rect 0"/>
            <p:cNvCxnSpPr/>
            <p:nvPr/>
          </p:nvCxnSpPr>
          <p:spPr>
            <a:xfrm rot="43260000">
              <a:off x="10963275" y="725805"/>
              <a:ext cx="663575" cy="1270"/>
            </a:xfrm>
            <a:prstGeom prst="straightConnector1"/>
            <a:ln w="12700" cap="flat" cmpd="sng">
              <a:solidFill>
                <a:srgbClr val="B63411">
                  <a:alpha val="10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 0"/>
            <p:cNvSpPr>
              <a:spLocks/>
            </p:cNvSpPr>
            <p:nvPr/>
          </p:nvSpPr>
          <p:spPr>
            <a:xfrm rot="48840000" flipH="1">
              <a:off x="11549380" y="664210"/>
              <a:ext cx="275590" cy="149225"/>
            </a:xfrm>
            <a:prstGeom prst="triangle">
              <a:avLst>
                <a:gd name="adj" fmla="val 50000"/>
              </a:avLst>
            </a:prstGeom>
            <a:noFill/>
            <a:ln w="15875" cap="rnd" cmpd="sng">
              <a:solidFill>
                <a:srgbClr val="B63411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4572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Century Gothic" charset="0"/>
                <a:ea typeface="HY중고딕" charset="0"/>
              </a:endParaRPr>
            </a:p>
          </p:txBody>
        </p:sp>
      </p:grpSp>
      <p:sp>
        <p:nvSpPr>
          <p:cNvPr id="56" name="Rect 0"/>
          <p:cNvSpPr txBox="1">
            <a:spLocks/>
          </p:cNvSpPr>
          <p:nvPr/>
        </p:nvSpPr>
        <p:spPr>
          <a:xfrm rot="0">
            <a:off x="9329420" y="209550"/>
            <a:ext cx="1972310" cy="2844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300">
                <a:solidFill>
                  <a:schemeClr val="accent1"/>
                </a:solidFill>
                <a:latin typeface="나눔고딕" charset="0"/>
                <a:ea typeface="나눔고딕" charset="0"/>
              </a:rPr>
              <a:t>dependency(</a:t>
            </a:r>
            <a:r>
              <a:rPr sz="1200">
                <a:solidFill>
                  <a:schemeClr val="accent1"/>
                </a:solidFill>
                <a:latin typeface="나눔고딕" charset="0"/>
                <a:ea typeface="나눔고딕" charset="0"/>
              </a:rPr>
              <a:t>의존</a:t>
            </a:r>
            <a:r>
              <a:rPr sz="1300">
                <a:solidFill>
                  <a:schemeClr val="accent1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1300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9320530" y="561975"/>
            <a:ext cx="1972310" cy="28448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300">
                <a:solidFill>
                  <a:schemeClr val="accent1"/>
                </a:solidFill>
                <a:latin typeface="나눔고딕" charset="0"/>
                <a:ea typeface="나눔고딕" charset="0"/>
              </a:rPr>
              <a:t>Realization(</a:t>
            </a:r>
            <a:r>
              <a:rPr sz="1200">
                <a:solidFill>
                  <a:schemeClr val="accent1"/>
                </a:solidFill>
                <a:latin typeface="나눔고딕" charset="0"/>
                <a:ea typeface="나눔고딕" charset="0"/>
              </a:rPr>
              <a:t>실체화</a:t>
            </a:r>
            <a:r>
              <a:rPr sz="1300">
                <a:solidFill>
                  <a:schemeClr val="accent1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1300">
              <a:solidFill>
                <a:schemeClr val="accent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1" name="그림 28" descr="C:/Users/Jiseon/AppData/Roaming/PolarisOffice/ETemp/8256_19712160/fImage16957042865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1360" y="1410335"/>
            <a:ext cx="10749280" cy="5090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211</Paragraphs>
  <Words>665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박 지선</cp:lastModifiedBy>
  <dc:title>6조 조별 발표</dc:title>
  <cp:version>9.102.66.42778</cp:version>
  <dcterms:modified xsi:type="dcterms:W3CDTF">2021-05-04T07:03:04Z</dcterms:modified>
</cp:coreProperties>
</file>