
<file path=[Content_Types].xml><?xml version="1.0" encoding="utf-8"?>
<Types xmlns="http://schemas.openxmlformats.org/package/2006/content-types">
  <Default Extension="gif" ContentType="image/gif"/>
  <Default Extension="xml" ContentType="application/xml"/>
  <Default Extension="png" ContentType="image/png"/>
  <Default Extension="rels" ContentType="application/vnd.openxmlformats-package.relationships+xml"/>
  <Default Extension="xlsx" ContentType="application/vnd.openxmlformats-officedocument.spreadsheetml.sheet"/>
  <Override PartName="/ppt/tableStyles.xml" ContentType="application/vnd.openxmlformats-officedocument.presentationml.tableStyles+xml"/>
  <Override PartName="/ppt/metadata" ContentType="application/binary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2" r:id="rId6"/>
  </p:sldMasterIdLst>
  <p:notesMasterIdLst>
    <p:notesMasterId r:id="rId8"/>
  </p:notesMasterIdLst>
  <p:sldIdLst>
    <p:sldId id="257" r:id="rId10"/>
    <p:sldId id="258" r:id="rId12"/>
    <p:sldId id="259" r:id="rId14"/>
    <p:sldId id="260" r:id="rId16"/>
    <p:sldId id="261" r:id="rId18"/>
    <p:sldId id="262" r:id="rId20"/>
    <p:sldId id="263" r:id="rId22"/>
    <p:sldId id="264" r:id="rId24"/>
    <p:sldId id="265" r:id="rId26"/>
  </p:sldIdLst>
  <p:sldSz cx="9906000" cy="6858000"/>
  <p:notesSz cx="6805295" cy="993902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>
        <p15:guide id="1" orient="horz" pos="3130">
          <p15:clr>
            <a:srgbClr val="000000"/>
          </p15:clr>
        </p15:guide>
        <p15:guide id="2" pos="2143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7" roundtripDataSignature="AMtx7miuK2KO4Xe3upxyrwbO1+lM03KbkA=="/>
    </p:ext>
    <p:ext uri="{EFAFB233-063F-42B5-8137-9DF3F51BA10A}">
      <p15:sldGuideLst xmlns:p15="http://schemas.microsoft.com/office/powerpoint/2012/main">
        <p15:guide id="1" orient="horz" pos="2159" userDrawn="0">
          <p15:clr>
            <a:srgbClr val="A4A3A4"/>
          </p15:clr>
        </p15:guide>
        <p15:guide id="2" pos="3119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xmlns:r="http://schemas.openxmlformats.org/officeDocument/2006/relationships" def="{08DD7B73-9574-4006-B29B-BAB3E0966F0A}">
  <a:tblStyle styleId="{08DD7B73-9574-4006-B29B-BAB3E0966F0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 lastView="sldView"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119"/>
      </p:guideLst>
    </p:cSldViewPr>
  </p:slide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119"/>
      </p:guideLst>
    </p:cSldViewPr>
  </p:notesViewPr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" Type="http://customschemas.google.com/relationships/presentationmetadata" Target="metadata"></Relationship><Relationship Id="rId6" Type="http://schemas.openxmlformats.org/officeDocument/2006/relationships/slideMaster" Target="slideMasters/slideMaster1.xml"></Relationship><Relationship Id="rId7" Type="http://schemas.openxmlformats.org/officeDocument/2006/relationships/theme" Target="theme/theme1.xml"></Relationship><Relationship Id="rId8" Type="http://schemas.openxmlformats.org/officeDocument/2006/relationships/notesMaster" Target="notesMasters/notesMaster1.xml"></Relationship><Relationship Id="rId10" Type="http://schemas.openxmlformats.org/officeDocument/2006/relationships/slide" Target="slides/slide1.xml"></Relationship><Relationship Id="rId12" Type="http://schemas.openxmlformats.org/officeDocument/2006/relationships/slide" Target="slides/slide2.xml"></Relationship><Relationship Id="rId14" Type="http://schemas.openxmlformats.org/officeDocument/2006/relationships/slide" Target="slides/slide3.xml"></Relationship><Relationship Id="rId16" Type="http://schemas.openxmlformats.org/officeDocument/2006/relationships/slide" Target="slides/slide4.xml"></Relationship><Relationship Id="rId18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6" Type="http://schemas.openxmlformats.org/officeDocument/2006/relationships/slide" Target="slides/slide9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4939" y="0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12788" y="746125"/>
            <a:ext cx="5380037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" name="Google Shape;31;p2:notes"/>
          <p:cNvSpPr/>
          <p:nvPr>
            <p:ph idx="2" type="sldImg"/>
          </p:nvPr>
        </p:nvSpPr>
        <p:spPr>
          <a:xfrm>
            <a:off x="712788" y="746125"/>
            <a:ext cx="5380037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c05c4a8c63_1_2:notes"/>
          <p:cNvSpPr txBox="1"/>
          <p:nvPr>
            <p:ph idx="1" type="body"/>
          </p:nvPr>
        </p:nvSpPr>
        <p:spPr>
          <a:xfrm>
            <a:off x="680562" y="4721186"/>
            <a:ext cx="54444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gc05c4a8c63_1_2:notes"/>
          <p:cNvSpPr/>
          <p:nvPr>
            <p:ph idx="2" type="sldImg"/>
          </p:nvPr>
        </p:nvSpPr>
        <p:spPr>
          <a:xfrm>
            <a:off x="712788" y="746125"/>
            <a:ext cx="5380037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c05c4a8c63_1_6:notes"/>
          <p:cNvSpPr txBox="1"/>
          <p:nvPr>
            <p:ph idx="1" type="body"/>
          </p:nvPr>
        </p:nvSpPr>
        <p:spPr>
          <a:xfrm>
            <a:off x="680562" y="4721186"/>
            <a:ext cx="54444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gc05c4a8c63_1_6:notes"/>
          <p:cNvSpPr/>
          <p:nvPr>
            <p:ph idx="2" type="sldImg"/>
          </p:nvPr>
        </p:nvSpPr>
        <p:spPr>
          <a:xfrm>
            <a:off x="712788" y="746125"/>
            <a:ext cx="5380037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c05c4a8c63_2_6:notes"/>
          <p:cNvSpPr txBox="1"/>
          <p:nvPr>
            <p:ph idx="1" type="body"/>
          </p:nvPr>
        </p:nvSpPr>
        <p:spPr>
          <a:xfrm>
            <a:off x="680562" y="4721186"/>
            <a:ext cx="54444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gc05c4a8c63_2_6:notes"/>
          <p:cNvSpPr/>
          <p:nvPr>
            <p:ph idx="2" type="sldImg"/>
          </p:nvPr>
        </p:nvSpPr>
        <p:spPr>
          <a:xfrm>
            <a:off x="712788" y="746125"/>
            <a:ext cx="5380037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:notes"/>
          <p:cNvSpPr txBox="1"/>
          <p:nvPr>
            <p:ph idx="1" type="body"/>
          </p:nvPr>
        </p:nvSpPr>
        <p:spPr>
          <a:xfrm>
            <a:off x="680562" y="4721186"/>
            <a:ext cx="54444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7:notes"/>
          <p:cNvSpPr/>
          <p:nvPr>
            <p:ph idx="2" type="sldImg"/>
          </p:nvPr>
        </p:nvSpPr>
        <p:spPr>
          <a:xfrm>
            <a:off x="712788" y="746125"/>
            <a:ext cx="5380037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:notes"/>
          <p:cNvSpPr txBox="1"/>
          <p:nvPr>
            <p:ph idx="1" type="body"/>
          </p:nvPr>
        </p:nvSpPr>
        <p:spPr>
          <a:xfrm>
            <a:off x="680562" y="4721186"/>
            <a:ext cx="54444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p8:notes"/>
          <p:cNvSpPr/>
          <p:nvPr>
            <p:ph idx="2" type="sldImg"/>
          </p:nvPr>
        </p:nvSpPr>
        <p:spPr>
          <a:xfrm>
            <a:off x="712788" y="746125"/>
            <a:ext cx="5380037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05c4a8c63_1_14:notes"/>
          <p:cNvSpPr txBox="1"/>
          <p:nvPr>
            <p:ph idx="1" type="body"/>
          </p:nvPr>
        </p:nvSpPr>
        <p:spPr>
          <a:xfrm>
            <a:off x="680562" y="4721186"/>
            <a:ext cx="54444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gc05c4a8c63_1_14:notes"/>
          <p:cNvSpPr/>
          <p:nvPr>
            <p:ph idx="2" type="sldImg"/>
          </p:nvPr>
        </p:nvSpPr>
        <p:spPr>
          <a:xfrm>
            <a:off x="712788" y="746125"/>
            <a:ext cx="5380037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:notes"/>
          <p:cNvSpPr txBox="1"/>
          <p:nvPr>
            <p:ph idx="1" type="body"/>
          </p:nvPr>
        </p:nvSpPr>
        <p:spPr>
          <a:xfrm>
            <a:off x="680562" y="4721186"/>
            <a:ext cx="54444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9:notes"/>
          <p:cNvSpPr/>
          <p:nvPr>
            <p:ph idx="2" type="sldImg"/>
          </p:nvPr>
        </p:nvSpPr>
        <p:spPr>
          <a:xfrm>
            <a:off x="712788" y="746125"/>
            <a:ext cx="5380037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05c4a8c63_1_22:notes"/>
          <p:cNvSpPr txBox="1"/>
          <p:nvPr>
            <p:ph idx="1" type="body"/>
          </p:nvPr>
        </p:nvSpPr>
        <p:spPr>
          <a:xfrm>
            <a:off x="680562" y="4721186"/>
            <a:ext cx="54444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c05c4a8c63_1_22:notes"/>
          <p:cNvSpPr/>
          <p:nvPr>
            <p:ph idx="2" type="sldImg"/>
          </p:nvPr>
        </p:nvSpPr>
        <p:spPr>
          <a:xfrm>
            <a:off x="712788" y="746125"/>
            <a:ext cx="5380037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gif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gif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및 내용">
  <p:cSld name="2_제목 및 내용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/>
          <p:nvPr/>
        </p:nvSpPr>
        <p:spPr>
          <a:xfrm>
            <a:off x="0" y="6597352"/>
            <a:ext cx="9906000" cy="260648"/>
          </a:xfrm>
          <a:prstGeom prst="rect">
            <a:avLst/>
          </a:prstGeom>
          <a:gradFill>
            <a:gsLst>
              <a:gs pos="0">
                <a:srgbClr val="D2D2D2"/>
              </a:gs>
              <a:gs pos="35000">
                <a:srgbClr val="E1E1E1"/>
              </a:gs>
              <a:gs pos="100000">
                <a:srgbClr val="FAFAF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5"/>
          <p:cNvSpPr txBox="1"/>
          <p:nvPr/>
        </p:nvSpPr>
        <p:spPr>
          <a:xfrm>
            <a:off x="4612144" y="6590870"/>
            <a:ext cx="678447" cy="2389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" name="Google Shape;14;p5"/>
          <p:cNvPicPr preferRelativeResize="0"/>
          <p:nvPr/>
        </p:nvPicPr>
        <p:blipFill rotWithShape="1">
          <a:blip r:embed="rId2">
            <a:alphaModFix/>
          </a:blip>
          <a:srcRect b="0" l="0" r="0" t="6913"/>
          <a:stretch/>
        </p:blipFill>
        <p:spPr>
          <a:xfrm>
            <a:off x="6327320" y="-254"/>
            <a:ext cx="3578679" cy="70238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5"/>
          <p:cNvSpPr/>
          <p:nvPr/>
        </p:nvSpPr>
        <p:spPr>
          <a:xfrm>
            <a:off x="0" y="702129"/>
            <a:ext cx="9906000" cy="36000"/>
          </a:xfrm>
          <a:prstGeom prst="rect">
            <a:avLst/>
          </a:prstGeom>
          <a:gradFill>
            <a:gsLst>
              <a:gs pos="0">
                <a:srgbClr val="F6F9FC"/>
              </a:gs>
              <a:gs pos="80000">
                <a:srgbClr val="411B54"/>
              </a:gs>
              <a:gs pos="100000">
                <a:srgbClr val="3D1C52"/>
              </a:gs>
            </a:gsLst>
            <a:lin ang="15600000" scaled="0"/>
          </a:gra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5"/>
          <p:cNvSpPr txBox="1"/>
          <p:nvPr/>
        </p:nvSpPr>
        <p:spPr>
          <a:xfrm>
            <a:off x="3901479" y="182738"/>
            <a:ext cx="5754150" cy="433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UI구현</a:t>
            </a:r>
            <a:endParaRPr b="1" i="0" sz="2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/>
          <p:nvPr/>
        </p:nvSpPr>
        <p:spPr>
          <a:xfrm>
            <a:off x="0" y="6597352"/>
            <a:ext cx="9906000" cy="260648"/>
          </a:xfrm>
          <a:prstGeom prst="rect">
            <a:avLst/>
          </a:prstGeom>
          <a:gradFill>
            <a:gsLst>
              <a:gs pos="0">
                <a:srgbClr val="D2D2D2"/>
              </a:gs>
              <a:gs pos="35000">
                <a:srgbClr val="E1E1E1"/>
              </a:gs>
              <a:gs pos="100000">
                <a:srgbClr val="FAFAF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6"/>
          <p:cNvSpPr txBox="1"/>
          <p:nvPr/>
        </p:nvSpPr>
        <p:spPr>
          <a:xfrm>
            <a:off x="4612144" y="6590870"/>
            <a:ext cx="678447" cy="2389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 b="0" l="0" r="0" t="6913"/>
          <a:stretch/>
        </p:blipFill>
        <p:spPr>
          <a:xfrm>
            <a:off x="6327320" y="-254"/>
            <a:ext cx="3578679" cy="70238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6"/>
          <p:cNvSpPr/>
          <p:nvPr/>
        </p:nvSpPr>
        <p:spPr>
          <a:xfrm>
            <a:off x="0" y="702129"/>
            <a:ext cx="9906000" cy="36000"/>
          </a:xfrm>
          <a:prstGeom prst="rect">
            <a:avLst/>
          </a:prstGeom>
          <a:gradFill>
            <a:gsLst>
              <a:gs pos="0">
                <a:srgbClr val="F6F9FC"/>
              </a:gs>
              <a:gs pos="80000">
                <a:srgbClr val="411B54"/>
              </a:gs>
              <a:gs pos="100000">
                <a:srgbClr val="3D1C52"/>
              </a:gs>
            </a:gsLst>
            <a:lin ang="15600000" scaled="0"/>
          </a:gra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image11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2.xml"></Relationship><Relationship Id="rId3" Type="http://schemas.openxmlformats.org/officeDocument/2006/relationships/image" Target="../media/image3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3.xml"></Relationship><Relationship Id="rId3" Type="http://schemas.openxmlformats.org/officeDocument/2006/relationships/image" Target="../media/image10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4.xml"></Relationship><Relationship Id="rId3" Type="http://schemas.openxmlformats.org/officeDocument/2006/relationships/image" Target="../media/image2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5.xml"></Relationship><Relationship Id="rId3" Type="http://schemas.openxmlformats.org/officeDocument/2006/relationships/image" Target="../media/image7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6.xml"></Relationship><Relationship Id="rId3" Type="http://schemas.openxmlformats.org/officeDocument/2006/relationships/image" Target="../media/image5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7.xml"></Relationship><Relationship Id="rId3" Type="http://schemas.openxmlformats.org/officeDocument/2006/relationships/image" Target="../media/image4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8.xml"></Relationship><Relationship Id="rId3" Type="http://schemas.openxmlformats.org/officeDocument/2006/relationships/image" Target="../media/image8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9.xml"></Relationship><Relationship Id="rId3" Type="http://schemas.openxmlformats.org/officeDocument/2006/relationships/image" Target="../media/image6.png"></Relationship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Google Shape;33;p2"/>
          <p:cNvGraphicFramePr/>
          <p:nvPr/>
        </p:nvGraphicFramePr>
        <p:xfrm>
          <a:off x="336550" y="987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{08DD7B73-9574-4006-B29B-BAB3E0966F0A}</a:tableStyleId>
              </a:tblPr>
              <a:tblGrid>
                <a:gridCol w="1363175"/>
                <a:gridCol w="1934125"/>
                <a:gridCol w="1140025"/>
                <a:gridCol w="4751150"/>
              </a:tblGrid>
              <a:tr h="378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페이지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페이지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015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pic>
        <p:nvPicPr>
          <p:cNvPr id="34" name="Google Shape;3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975" y="1616328"/>
            <a:ext cx="9005664" cy="4254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Google Shape;39;gc05c4a8c63_1_2"/>
          <p:cNvGraphicFramePr/>
          <p:nvPr/>
        </p:nvGraphicFramePr>
        <p:xfrm>
          <a:off x="336550" y="987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{08DD7B73-9574-4006-B29B-BAB3E0966F0A}</a:tableStyleId>
              </a:tblPr>
              <a:tblGrid>
                <a:gridCol w="1363175"/>
                <a:gridCol w="1934125"/>
                <a:gridCol w="1140025"/>
                <a:gridCol w="4751150"/>
              </a:tblGrid>
              <a:tr h="378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페이지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헤더부분에 있어 어떤 곳에서 든 연결되는 로그인 페이지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015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pic>
        <p:nvPicPr>
          <p:cNvPr id="40" name="Google Shape;40;gc05c4a8c63_1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631" y="1487808"/>
            <a:ext cx="8726737" cy="4667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Google Shape;45;gc05c4a8c63_1_6"/>
          <p:cNvGraphicFramePr/>
          <p:nvPr/>
        </p:nvGraphicFramePr>
        <p:xfrm>
          <a:off x="336550" y="987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{08DD7B73-9574-4006-B29B-BAB3E0966F0A}</a:tableStyleId>
              </a:tblPr>
              <a:tblGrid>
                <a:gridCol w="1363175"/>
                <a:gridCol w="1934125"/>
                <a:gridCol w="1140025"/>
                <a:gridCol w="4751150"/>
              </a:tblGrid>
              <a:tr h="378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페이지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헤더부분에 있어 어떤 곳에서 든 연결되는 회원가입 페이지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015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pic>
        <p:nvPicPr>
          <p:cNvPr id="46" name="Google Shape;46;gc05c4a8c63_1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646" y="1710304"/>
            <a:ext cx="8558451" cy="4341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Google Shape;51;gc05c4a8c63_2_6"/>
          <p:cNvGraphicFramePr/>
          <p:nvPr/>
        </p:nvGraphicFramePr>
        <p:xfrm>
          <a:off x="336550" y="987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{08DD7B73-9574-4006-B29B-BAB3E0966F0A}</a:tableStyleId>
              </a:tblPr>
              <a:tblGrid>
                <a:gridCol w="1363175"/>
                <a:gridCol w="1934125"/>
                <a:gridCol w="1140025"/>
                <a:gridCol w="4751150"/>
              </a:tblGrid>
              <a:tr h="378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자유게시판 페이지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커뮤니티(자유게시판)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015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pic>
        <p:nvPicPr>
          <p:cNvPr descr="테이블이(가) 표시된 사진&#10;&#10;자동 생성된 설명" id="52" name="Google Shape;52;gc05c4a8c63_2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263" y="1659117"/>
            <a:ext cx="8757474" cy="4497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Google Shape;57;p7"/>
          <p:cNvGraphicFramePr/>
          <p:nvPr/>
        </p:nvGraphicFramePr>
        <p:xfrm>
          <a:off x="336550" y="987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{08DD7B73-9574-4006-B29B-BAB3E0966F0A}</a:tableStyleId>
              </a:tblPr>
              <a:tblGrid>
                <a:gridCol w="1363175"/>
                <a:gridCol w="1934125"/>
                <a:gridCol w="1140025"/>
                <a:gridCol w="4751150"/>
              </a:tblGrid>
              <a:tr h="378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자유게시판 페이지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커뮤니티(리뷰게시판)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015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pic>
        <p:nvPicPr>
          <p:cNvPr id="58" name="Google Shape;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132" y="1717887"/>
            <a:ext cx="8550111" cy="4047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Google Shape;63;p8"/>
          <p:cNvGraphicFramePr/>
          <p:nvPr/>
        </p:nvGraphicFramePr>
        <p:xfrm>
          <a:off x="336550" y="987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{08DD7B73-9574-4006-B29B-BAB3E0966F0A}</a:tableStyleId>
              </a:tblPr>
              <a:tblGrid>
                <a:gridCol w="1363175"/>
                <a:gridCol w="1934125"/>
                <a:gridCol w="1140025"/>
                <a:gridCol w="4751150"/>
              </a:tblGrid>
              <a:tr h="378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자유게시판 페이지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커뮤니티(여행정보게시판)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015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pic>
        <p:nvPicPr>
          <p:cNvPr id="64" name="Google Shape;6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376" y="1645741"/>
            <a:ext cx="8154186" cy="4191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Google Shape;69;gc05c4a8c63_1_14"/>
          <p:cNvGraphicFramePr/>
          <p:nvPr/>
        </p:nvGraphicFramePr>
        <p:xfrm>
          <a:off x="336550" y="987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{08DD7B73-9574-4006-B29B-BAB3E0966F0A}</a:tableStyleId>
              </a:tblPr>
              <a:tblGrid>
                <a:gridCol w="1363175"/>
                <a:gridCol w="1934125"/>
                <a:gridCol w="1140025"/>
                <a:gridCol w="4751150"/>
              </a:tblGrid>
              <a:tr h="378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고객센터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고객센터(공지사항)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015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pic>
        <p:nvPicPr>
          <p:cNvPr id="70" name="Google Shape;70;gc05c4a8c63_1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680" y="1712602"/>
            <a:ext cx="8146214" cy="4157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Google Shape;75;p9"/>
          <p:cNvGraphicFramePr/>
          <p:nvPr/>
        </p:nvGraphicFramePr>
        <p:xfrm>
          <a:off x="336550" y="987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{08DD7B73-9574-4006-B29B-BAB3E0966F0A}</a:tableStyleId>
              </a:tblPr>
              <a:tblGrid>
                <a:gridCol w="1363175"/>
                <a:gridCol w="1934125"/>
                <a:gridCol w="1140025"/>
                <a:gridCol w="4751150"/>
              </a:tblGrid>
              <a:tr h="378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고객센터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고객센터(1대1문의)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015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pic>
        <p:nvPicPr>
          <p:cNvPr id="76" name="Google Shape;7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5717" y="1774159"/>
            <a:ext cx="7654565" cy="39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Google Shape;81;gc05c4a8c63_1_22"/>
          <p:cNvGraphicFramePr/>
          <p:nvPr/>
        </p:nvGraphicFramePr>
        <p:xfrm>
          <a:off x="336550" y="987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{08DD7B73-9574-4006-B29B-BAB3E0966F0A}</a:tableStyleId>
              </a:tblPr>
              <a:tblGrid>
                <a:gridCol w="1363175"/>
                <a:gridCol w="1934125"/>
                <a:gridCol w="1140025"/>
                <a:gridCol w="4751150"/>
              </a:tblGrid>
              <a:tr h="378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게시판 상세페이지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게시판 상세페이지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015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pic>
        <p:nvPicPr>
          <p:cNvPr descr="텍스트이(가) 표시된 사진&#10;&#10;자동 생성된 설명" id="82" name="Google Shape;82;gc05c4a8c63_1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8919" y="1887533"/>
            <a:ext cx="7503736" cy="3869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박 지선</cp:lastModifiedBy>
  <cp:version>9.102.66.42778</cp:version>
</cp:coreProperties>
</file>