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tableStyles.xml" ContentType="application/vnd.openxmlformats-officedocument.presentationml.tableStyles+xml"/>
  <Override PartName="/ppt/metadata" ContentType="application/binary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74" r:id="rId29"/>
    <p:sldMasterId id="2147483675" r:id="rId31"/>
  </p:sldMasterIdLst>
  <p:notesMasterIdLst>
    <p:notesMasterId r:id="rId33"/>
  </p:notesMasterIdLst>
  <p:sldIdLst>
    <p:sldId id="256" r:id="rId35"/>
    <p:sldId id="257" r:id="rId36"/>
    <p:sldId id="258" r:id="rId38"/>
    <p:sldId id="259" r:id="rId40"/>
    <p:sldId id="260" r:id="rId42"/>
    <p:sldId id="261" r:id="rId44"/>
    <p:sldId id="262" r:id="rId46"/>
    <p:sldId id="263" r:id="rId48"/>
    <p:sldId id="264" r:id="rId50"/>
    <p:sldId id="265" r:id="rId52"/>
    <p:sldId id="266" r:id="rId54"/>
    <p:sldId id="267" r:id="rId56"/>
    <p:sldId id="268" r:id="rId58"/>
    <p:sldId id="269" r:id="rId60"/>
    <p:sldId id="270" r:id="rId62"/>
  </p:sldIdLst>
  <p:sldSz cx="9904095" cy="685609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pos="3115">
          <p15:clr>
            <a:srgbClr val="A4A3A4"/>
          </p15:clr>
        </p15:guide>
        <p15:guide id="2" orient="horz" pos="288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5" roundtripDataSignature="AMtx7mhiwgRpwYvNjc1FZoMhc9pYpKu4hA=="/>
    </p:ext>
    <p:ext uri="{EFAFB233-063F-42B5-8137-9DF3F51BA10A}">
      <p15:sldGuideLst xmlns:p15="http://schemas.microsoft.com/office/powerpoint/2012/main">
        <p15:guide id="1" orient="horz" pos="2158" userDrawn="0">
          <p15:clr>
            <a:srgbClr val="A4A3A4"/>
          </p15:clr>
        </p15:guide>
        <p15:guide id="2" pos="3118" userDrawn="0">
          <p15:clr>
            <a:srgbClr val="A4A3A4"/>
          </p15:clr>
        </p15:guide>
      </p15:sldGuideLst>
    </p:ext>
  </p:extLst>
  <p:embeddedFontLst>
    <p:embeddedFont>
      <p:font typeface="Tahoma" panose="" pitchFamily="0" charset="0">
        <p:regular r:id="rId2"/>
        <p:bold r:id="rId1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EFBAB405-5EB7-4209-BA4D-1F956D595AAE}">
  <a:tblStyle styleId="{EFBAB405-5EB7-4209-BA4D-1F956D595AAE}" styleName="Table_0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fill>
          <a:solidFill>
            <a:srgbClr val="E7F3F4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7F3F4"/>
          </a:solidFill>
        </a:fill>
      </a:tcStyle>
    </a:band1V>
    <a:band2V>
      <a:tcTxStyle b="off" i="off"/>
    </a:band2V>
    <a:lastCol>
      <a:tcTxStyle b="on" i="off">
        <a:font>
          <a:latin typeface="굴림"/>
          <a:ea typeface="굴림"/>
          <a:cs typeface="굴림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굴림"/>
          <a:ea typeface="굴림"/>
          <a:cs typeface="굴림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D90ACB4-7990-49EA-94D3-E7A7184DF815}" styleName="Table_1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wholeTbl>
    <a:band1H>
      <a:tcTxStyle b="off" i="off"/>
      <a:tcStyle>
        <a:fill>
          <a:solidFill>
            <a:schemeClr val="accent3"/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3"/>
          </a:solidFill>
        </a:fill>
      </a:tcStyle>
    </a:band1V>
    <a:band2V>
      <a:tcTxStyle b="off" i="off"/>
    </a:band2V>
    <a:lastCol>
      <a:tcTxStyle b="on" i="off">
        <a:font>
          <a:latin typeface="굴림"/>
          <a:ea typeface="굴림"/>
          <a:cs typeface="굴림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굴림"/>
          <a:ea typeface="굴림"/>
          <a:cs typeface="굴림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118"/>
      </p:guideLst>
    </p:cSldViewPr>
  </p:slide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118"/>
      </p:guideLst>
    </p:cSldViewPr>
  </p:notes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Tahoma-bold.fntdata"></Relationship><Relationship Id="rId2" Type="http://schemas.openxmlformats.org/officeDocument/2006/relationships/font" Target="fonts/Tahoma-regular.fntdata"></Relationship><Relationship Id="rId3" Type="http://schemas.openxmlformats.org/officeDocument/2006/relationships/tableStyles" Target="tableStyles.xml"></Relationship><Relationship Id="rId4" Type="http://customschemas.google.com/relationships/presentationmetadata" Target="metadata"></Relationship><Relationship Id="rId29" Type="http://schemas.openxmlformats.org/officeDocument/2006/relationships/slideMaster" Target="slideMasters/slideMaster1.xml"></Relationship><Relationship Id="rId30" Type="http://schemas.openxmlformats.org/officeDocument/2006/relationships/theme" Target="theme/theme1.xml"></Relationship><Relationship Id="rId31" Type="http://schemas.openxmlformats.org/officeDocument/2006/relationships/slideMaster" Target="slideMasters/slideMaster2.xml"></Relationship><Relationship Id="rId33" Type="http://schemas.openxmlformats.org/officeDocument/2006/relationships/notesMaster" Target="notesMasters/notesMaster1.xml"></Relationship><Relationship Id="rId35" Type="http://schemas.openxmlformats.org/officeDocument/2006/relationships/slide" Target="slides/slide1.xml"></Relationship><Relationship Id="rId36" Type="http://schemas.openxmlformats.org/officeDocument/2006/relationships/slide" Target="slides/slide2.xml"></Relationship><Relationship Id="rId38" Type="http://schemas.openxmlformats.org/officeDocument/2006/relationships/slide" Target="slides/slide3.xml"></Relationship><Relationship Id="rId40" Type="http://schemas.openxmlformats.org/officeDocument/2006/relationships/slide" Target="slides/slide4.xml"></Relationship><Relationship Id="rId42" Type="http://schemas.openxmlformats.org/officeDocument/2006/relationships/slide" Target="slides/slide5.xml"></Relationship><Relationship Id="rId44" Type="http://schemas.openxmlformats.org/officeDocument/2006/relationships/slide" Target="slides/slide6.xml"></Relationship><Relationship Id="rId46" Type="http://schemas.openxmlformats.org/officeDocument/2006/relationships/slide" Target="slides/slide7.xml"></Relationship><Relationship Id="rId48" Type="http://schemas.openxmlformats.org/officeDocument/2006/relationships/slide" Target="slides/slide8.xml"></Relationship><Relationship Id="rId50" Type="http://schemas.openxmlformats.org/officeDocument/2006/relationships/slide" Target="slides/slide9.xml"></Relationship><Relationship Id="rId52" Type="http://schemas.openxmlformats.org/officeDocument/2006/relationships/slide" Target="slides/slide10.xml"></Relationship><Relationship Id="rId54" Type="http://schemas.openxmlformats.org/officeDocument/2006/relationships/slide" Target="slides/slide11.xml"></Relationship><Relationship Id="rId56" Type="http://schemas.openxmlformats.org/officeDocument/2006/relationships/slide" Target="slides/slide12.xml"></Relationship><Relationship Id="rId58" Type="http://schemas.openxmlformats.org/officeDocument/2006/relationships/slide" Target="slides/slide13.xml"></Relationship><Relationship Id="rId60" Type="http://schemas.openxmlformats.org/officeDocument/2006/relationships/slide" Target="slides/slide14.xml"></Relationship><Relationship Id="rId62" Type="http://schemas.openxmlformats.org/officeDocument/2006/relationships/slide" Target="slides/slide15.xml"></Relationship><Relationship Id="rId65" Type="http://schemas.openxmlformats.org/officeDocument/2006/relationships/viewProps" Target="viewProps.xml"></Relationship><Relationship Id="rId6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52492" y="685800"/>
            <a:ext cx="495301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:notes"/>
          <p:cNvSpPr/>
          <p:nvPr>
            <p:ph idx="2" type="sldImg"/>
          </p:nvPr>
        </p:nvSpPr>
        <p:spPr>
          <a:xfrm>
            <a:off x="952492" y="685800"/>
            <a:ext cx="495301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2:notes"/>
          <p:cNvSpPr/>
          <p:nvPr>
            <p:ph idx="2" type="sldImg"/>
          </p:nvPr>
        </p:nvSpPr>
        <p:spPr>
          <a:xfrm>
            <a:off x="952492" y="685800"/>
            <a:ext cx="495301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3:notes"/>
          <p:cNvSpPr/>
          <p:nvPr>
            <p:ph idx="2" type="sldImg"/>
          </p:nvPr>
        </p:nvSpPr>
        <p:spPr>
          <a:xfrm>
            <a:off x="952492" y="685800"/>
            <a:ext cx="495301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4:notes"/>
          <p:cNvSpPr/>
          <p:nvPr>
            <p:ph idx="2" type="sldImg"/>
          </p:nvPr>
        </p:nvSpPr>
        <p:spPr>
          <a:xfrm>
            <a:off x="952492" y="685800"/>
            <a:ext cx="495301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5:notes"/>
          <p:cNvSpPr/>
          <p:nvPr>
            <p:ph idx="2" type="sldImg"/>
          </p:nvPr>
        </p:nvSpPr>
        <p:spPr>
          <a:xfrm>
            <a:off x="952492" y="685800"/>
            <a:ext cx="495301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7" name="Google Shape;217;p2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:notes"/>
          <p:cNvSpPr/>
          <p:nvPr>
            <p:ph idx="2" type="sldImg"/>
          </p:nvPr>
        </p:nvSpPr>
        <p:spPr>
          <a:xfrm>
            <a:off x="952492" y="685800"/>
            <a:ext cx="495301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8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6" name="Google Shape;446;p8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@ 커뮤니티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게시글 검색 / 카테고리별(전체, 제목, 내용, 작성자, 카테고리) 검색 기능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하단 페이지 이동 버튼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자유 게시판(카테고리 : 자유 이야기 / 갤러리 / 동행 구해요 / 여행 정보 / 기타 등)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리뷰 게시판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댓글 기능</a:t>
            </a:r>
            <a:endParaRPr/>
          </a:p>
        </p:txBody>
      </p:sp>
      <p:sp>
        <p:nvSpPr>
          <p:cNvPr id="487" name="Google Shape;48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4개" type="fourObj">
  <p:cSld name="FOUR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95209" y="1599905"/>
            <a:ext cx="4374356" cy="2195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5034637" y="1599905"/>
            <a:ext cx="4374356" cy="2195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22" name="Google Shape;22;p17"/>
          <p:cNvSpPr txBox="1"/>
          <p:nvPr>
            <p:ph idx="3" type="body"/>
          </p:nvPr>
        </p:nvSpPr>
        <p:spPr>
          <a:xfrm>
            <a:off x="493940" y="3983485"/>
            <a:ext cx="4374356" cy="2195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23" name="Google Shape;23;p17"/>
          <p:cNvSpPr txBox="1"/>
          <p:nvPr>
            <p:ph idx="4" type="body"/>
          </p:nvPr>
        </p:nvSpPr>
        <p:spPr>
          <a:xfrm>
            <a:off x="5033368" y="3983485"/>
            <a:ext cx="4374356" cy="2195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ctrTitle"/>
          </p:nvPr>
        </p:nvSpPr>
        <p:spPr>
          <a:xfrm>
            <a:off x="-12314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type="clipArtAndTx">
  <p:cSld name="CLIPART_AND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609599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>
            <a:off x="2859322" y="2196090"/>
            <a:ext cx="6475199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/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" type="body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4개" type="fourObj">
  <p:cSld name="FOUR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95209" y="1599905"/>
            <a:ext cx="4374356" cy="2195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5034637" y="1599905"/>
            <a:ext cx="4374356" cy="2195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125" name="Google Shape;125;p19"/>
          <p:cNvSpPr txBox="1"/>
          <p:nvPr>
            <p:ph idx="3" type="body"/>
          </p:nvPr>
        </p:nvSpPr>
        <p:spPr>
          <a:xfrm>
            <a:off x="493940" y="3983485"/>
            <a:ext cx="4374356" cy="2195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126" name="Google Shape;126;p19"/>
          <p:cNvSpPr txBox="1"/>
          <p:nvPr>
            <p:ph idx="4" type="body"/>
          </p:nvPr>
        </p:nvSpPr>
        <p:spPr>
          <a:xfrm>
            <a:off x="5033368" y="3983485"/>
            <a:ext cx="4374356" cy="2195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ctrTitle"/>
          </p:nvPr>
        </p:nvSpPr>
        <p:spPr>
          <a:xfrm>
            <a:off x="914399" y="2130425"/>
            <a:ext cx="1036319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" type="subTitle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Gulim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Gulim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Gulim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31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/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" type="body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963083" y="4406900"/>
            <a:ext cx="103631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Gulim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Gulim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9" name="Google Shape;149;p34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155" name="Google Shape;155;p35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156" name="Google Shape;156;p35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ctrTitle"/>
          </p:nvPr>
        </p:nvSpPr>
        <p:spPr>
          <a:xfrm>
            <a:off x="914399" y="2130425"/>
            <a:ext cx="1036319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subTitle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Gulim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Gulim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Gulim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" type="tbl">
  <p:cSld name="TAB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type="picTx">
  <p:cSld name="PICTURE_WITH_CAPTION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>
            <p:ph type="title"/>
          </p:nvPr>
        </p:nvSpPr>
        <p:spPr>
          <a:xfrm>
            <a:off x="2389717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8"/>
          <p:cNvSpPr/>
          <p:nvPr>
            <p:ph idx="2" type="pic"/>
          </p:nvPr>
        </p:nvSpPr>
        <p:spPr>
          <a:xfrm>
            <a:off x="2389717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72" name="Google Shape;172;p38"/>
          <p:cNvSpPr txBox="1"/>
          <p:nvPr>
            <p:ph idx="1" type="body"/>
          </p:nvPr>
        </p:nvSpPr>
        <p:spPr>
          <a:xfrm>
            <a:off x="2389717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8198" lvl="0" marL="457200" algn="l">
              <a:spcBef>
                <a:spcPts val="2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Gulim"/>
              <a:buChar char="•"/>
              <a:defRPr sz="1411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Char char="•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»"/>
              <a:defRPr sz="900"/>
            </a:lvl5pPr>
            <a:lvl6pPr indent="-28575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»"/>
              <a:defRPr sz="900"/>
            </a:lvl6pPr>
            <a:lvl7pPr indent="-28575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»"/>
              <a:defRPr sz="900"/>
            </a:lvl7pPr>
            <a:lvl8pPr indent="-28575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»"/>
              <a:defRPr sz="900"/>
            </a:lvl8pPr>
            <a:lvl9pPr indent="-28575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»"/>
              <a:defRPr sz="900"/>
            </a:lvl9pPr>
          </a:lstStyle>
          <a:p/>
        </p:txBody>
      </p:sp>
      <p:sp>
        <p:nvSpPr>
          <p:cNvPr id="173" name="Google Shape;173;p38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8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type="objOnly">
  <p:cSld name="OBJECT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/>
          <p:nvPr>
            <p:ph type="ctrTitle"/>
          </p:nvPr>
        </p:nvSpPr>
        <p:spPr>
          <a:xfrm>
            <a:off x="-12314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9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9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9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type="clipArtAndTx">
  <p:cSld name="CLIPART_AND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type="title"/>
          </p:nvPr>
        </p:nvSpPr>
        <p:spPr>
          <a:xfrm>
            <a:off x="609599" y="2746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0"/>
          <p:cNvSpPr txBox="1"/>
          <p:nvPr>
            <p:ph idx="1" type="body"/>
          </p:nvPr>
        </p:nvSpPr>
        <p:spPr>
          <a:xfrm>
            <a:off x="2859322" y="2196090"/>
            <a:ext cx="6475199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4" name="Google Shape;184;p40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0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0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type="vertTitleAndTx">
  <p:cSld name="VERTICAL_TITLE_AND_VERTICAL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1"/>
          <p:cNvSpPr txBox="1"/>
          <p:nvPr>
            <p:ph idx="1" type="body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0" name="Google Shape;190;p41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type="title"/>
          </p:nvPr>
        </p:nvSpPr>
        <p:spPr>
          <a:xfrm>
            <a:off x="963083" y="4406900"/>
            <a:ext cx="103631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Gulim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Gulim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Gulim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" type="tbl">
  <p:cSld name="TAB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2389717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/>
          <p:nvPr>
            <p:ph idx="2" type="pic"/>
          </p:nvPr>
        </p:nvSpPr>
        <p:spPr>
          <a:xfrm>
            <a:off x="2389717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2389717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8198" lvl="0" marL="457200" algn="l">
              <a:spcBef>
                <a:spcPts val="282"/>
              </a:spcBef>
              <a:spcAft>
                <a:spcPts val="0"/>
              </a:spcAft>
              <a:buClr>
                <a:schemeClr val="dk1"/>
              </a:buClr>
              <a:buSzPts val="1411"/>
              <a:buFont typeface="Gulim"/>
              <a:buChar char="•"/>
              <a:defRPr sz="1411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Char char="•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–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»"/>
              <a:defRPr sz="900"/>
            </a:lvl5pPr>
            <a:lvl6pPr indent="-28575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»"/>
              <a:defRPr sz="900"/>
            </a:lvl6pPr>
            <a:lvl7pPr indent="-28575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»"/>
              <a:defRPr sz="900"/>
            </a:lvl7pPr>
            <a:lvl8pPr indent="-28575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»"/>
              <a:defRPr sz="900"/>
            </a:lvl8pPr>
            <a:lvl9pPr indent="-28575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Char char="»"/>
              <a:defRPr sz="900"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15" name="Google Shape;15;p16"/>
          <p:cNvCxnSpPr/>
          <p:nvPr/>
        </p:nvCxnSpPr>
        <p:spPr>
          <a:xfrm>
            <a:off x="0" y="549188"/>
            <a:ext cx="9904205" cy="0"/>
          </a:xfrm>
          <a:prstGeom prst="straightConnector1">
            <a:avLst/>
          </a:prstGeom>
          <a:noFill/>
          <a:ln cap="flat" cmpd="sng" w="19075">
            <a:solidFill>
              <a:srgbClr val="FF0000">
                <a:alpha val="75686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Google Shape;16;p16"/>
          <p:cNvCxnSpPr/>
          <p:nvPr/>
        </p:nvCxnSpPr>
        <p:spPr>
          <a:xfrm>
            <a:off x="0" y="6523449"/>
            <a:ext cx="9904205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16"/>
          <p:cNvSpPr txBox="1"/>
          <p:nvPr/>
        </p:nvSpPr>
        <p:spPr>
          <a:xfrm>
            <a:off x="80963" y="6553200"/>
            <a:ext cx="817562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chemeClr val="lt2"/>
                </a:solidFill>
                <a:latin typeface="Dotum"/>
                <a:ea typeface="Dotum"/>
                <a:cs typeface="Dotum"/>
                <a:sym typeface="Dotum"/>
              </a:rPr>
              <a:t>프로젝트명</a:t>
            </a:r>
            <a:endParaRPr b="1" i="0" sz="1000" u="none" cap="none" strike="noStrike">
              <a:solidFill>
                <a:schemeClr val="lt2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otum"/>
              <a:buNone/>
            </a:pPr>
            <a:r>
              <a:rPr b="0" i="0" lang="ko-KR" sz="8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Project</a:t>
            </a:r>
            <a:endParaRPr b="0" i="0"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8313796" y="47612"/>
            <a:ext cx="0" cy="212664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7666201" y="488849"/>
            <a:ext cx="2180846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8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Dotum"/>
              <a:buNone/>
            </a:pPr>
            <a:r>
              <a:rPr b="0" i="0" lang="ko-KR" sz="8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Description (화면설명)</a:t>
            </a:r>
            <a:endParaRPr b="0" i="0"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프로젝트명</a:t>
            </a:r>
            <a:endParaRPr b="0" i="0"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103" name="Google Shape;103;p18"/>
          <p:cNvGrpSpPr/>
          <p:nvPr/>
        </p:nvGrpSpPr>
        <p:grpSpPr>
          <a:xfrm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104" name="Google Shape;104;p18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r>
                <a:t/>
              </a:r>
              <a:endParaRPr b="0" i="0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Dotum"/>
                <a:buNone/>
              </a:pPr>
              <a:r>
                <a:rPr b="0" i="0" lang="ko-KR" sz="800">
                  <a:solidFill>
                    <a:srgbClr val="000000"/>
                  </a:solidFill>
                  <a:latin typeface="Dotum"/>
                  <a:ea typeface="Dotum"/>
                  <a:cs typeface="Dotum"/>
                  <a:sym typeface="Dotum"/>
                </a:rPr>
                <a:t>화면용도</a:t>
              </a:r>
              <a:endParaRPr/>
            </a:p>
            <a:p>
              <a:pPr indent="0" lvl="0" marL="0" marR="0" rtl="0" algn="l">
                <a:lnSpc>
                  <a:spcPct val="17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Dotum"/>
                <a:buNone/>
              </a:pPr>
              <a:r>
                <a:rPr b="0" i="0" lang="ko-KR" sz="8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Code</a:t>
              </a:r>
              <a:endParaRPr/>
            </a:p>
          </p:txBody>
        </p:sp>
        <p:cxnSp>
          <p:nvCxnSpPr>
            <p:cNvPr id="106" name="Google Shape;106;p18"/>
            <p:cNvCxnSpPr/>
            <p:nvPr/>
          </p:nvCxnSpPr>
          <p:spPr>
            <a:xfrm>
              <a:off x="725348" y="49231"/>
              <a:ext cx="0" cy="428511"/>
            </a:xfrm>
            <a:prstGeom prst="straightConnector1">
              <a:avLst/>
            </a:prstGeom>
            <a:noFill/>
            <a:ln cap="flat" cmpd="sng" w="9525">
              <a:solidFill>
                <a:srgbClr val="4D4D4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" name="Google Shape;107;p18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>
            <a:noFill/>
          </a:ln>
        </p:spPr>
        <p:txBody>
          <a:bodyPr anchorCtr="0" anchor="t" bIns="41975" lIns="83975" spcFirstLastPara="1" rIns="83975" wrap="square" tIns="41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fld id="{00000000-1234-1234-1234-123412341234}" type="slidenum">
              <a:rPr b="1" i="0" lang="ko-KR" sz="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b="1" i="0" lang="ko-KR" sz="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Page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>
            <a:off x="7659894" y="44430"/>
            <a:ext cx="0" cy="6767874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/>
          <p:nvPr/>
        </p:nvCxnSpPr>
        <p:spPr>
          <a:xfrm flipH="1" rot="10800000">
            <a:off x="7653531" y="6596459"/>
            <a:ext cx="2180846" cy="1562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" name="Google Shape;111;p18"/>
          <p:cNvGrpSpPr/>
          <p:nvPr/>
        </p:nvGrpSpPr>
        <p:grpSpPr>
          <a:xfrm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112" name="Google Shape;112;p18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r>
                <a:t/>
              </a:r>
              <a:endParaRPr b="0" i="0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Dotum"/>
                <a:buNone/>
              </a:pPr>
              <a:r>
                <a:rPr b="0" i="0" lang="ko-KR" sz="800">
                  <a:solidFill>
                    <a:srgbClr val="000000"/>
                  </a:solidFill>
                  <a:latin typeface="Dotum"/>
                  <a:ea typeface="Dotum"/>
                  <a:cs typeface="Dotum"/>
                  <a:sym typeface="Dotum"/>
                </a:rPr>
                <a:t>화면명</a:t>
              </a:r>
              <a:endParaRPr/>
            </a:p>
            <a:p>
              <a:pPr indent="0" lvl="0" marL="0" marR="0" rtl="0" algn="l">
                <a:lnSpc>
                  <a:spcPct val="17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Dotum"/>
                <a:buNone/>
              </a:pPr>
              <a:r>
                <a:rPr b="0" i="0" lang="ko-KR" sz="8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URL</a:t>
              </a:r>
              <a:endParaRPr/>
            </a:p>
          </p:txBody>
        </p:sp>
        <p:cxnSp>
          <p:nvCxnSpPr>
            <p:cNvPr id="114" name="Google Shape;114;p18"/>
            <p:cNvCxnSpPr/>
            <p:nvPr/>
          </p:nvCxnSpPr>
          <p:spPr>
            <a:xfrm>
              <a:off x="1976052" y="49231"/>
              <a:ext cx="0" cy="428511"/>
            </a:xfrm>
            <a:prstGeom prst="straightConnector1">
              <a:avLst/>
            </a:prstGeom>
            <a:noFill/>
            <a:ln cap="flat" cmpd="sng" w="9525">
              <a:solidFill>
                <a:srgbClr val="4D4D4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8"/>
            <p:cNvCxnSpPr/>
            <p:nvPr/>
          </p:nvCxnSpPr>
          <p:spPr>
            <a:xfrm>
              <a:off x="1309423" y="49231"/>
              <a:ext cx="0" cy="428511"/>
            </a:xfrm>
            <a:prstGeom prst="straightConnector1">
              <a:avLst/>
            </a:prstGeom>
            <a:noFill/>
            <a:ln cap="flat" cmpd="sng" w="9525">
              <a:solidFill>
                <a:srgbClr val="4D4D4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" name="Google Shape;116;p18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>
            <a:off x="65083" y="480923"/>
            <a:ext cx="977242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65083" y="257151"/>
            <a:ext cx="977242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8"/>
          <p:cNvSpPr/>
          <p:nvPr/>
        </p:nvSpPr>
        <p:spPr>
          <a:xfrm>
            <a:off x="95250" y="514350"/>
            <a:ext cx="7524750" cy="28575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Head</a:t>
            </a:r>
            <a:endParaRPr b="1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95250" y="6491288"/>
            <a:ext cx="7524750" cy="28575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Footer</a:t>
            </a:r>
            <a:endParaRPr b="1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10.xml"></Relationship><Relationship Id="rId3" Type="http://schemas.openxmlformats.org/officeDocument/2006/relationships/image" Target="../media/image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1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7.xml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1.jp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8.xml"></Relationship><Relationship Id="rId3" Type="http://schemas.openxmlformats.org/officeDocument/2006/relationships/image" Target="../media/image2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"/>
          <p:cNvSpPr txBox="1"/>
          <p:nvPr/>
        </p:nvSpPr>
        <p:spPr>
          <a:xfrm>
            <a:off x="534670" y="604520"/>
            <a:ext cx="1926590" cy="36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ahoma"/>
              <a:buNone/>
            </a:pPr>
            <a:r>
              <a:rPr b="1" i="0" lang="ko-KR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Version 1.1</a:t>
            </a:r>
            <a:endParaRPr/>
          </a:p>
        </p:txBody>
      </p:sp>
      <p:graphicFrame>
        <p:nvGraphicFramePr>
          <p:cNvPr id="198" name="Google Shape;198;p1"/>
          <p:cNvGraphicFramePr>
            <a:graphicFrameLocks noGrp="1"/>
          </p:cNvGraphicFramePr>
          <p:nvPr/>
        </p:nvGraphicFramePr>
        <p:xfrm>
          <a:off x="533400" y="968375"/>
          <a:ext cx="8666480" cy="137223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035050"/>
                <a:gridCol w="1131570"/>
                <a:gridCol w="2166620"/>
                <a:gridCol w="2166620"/>
                <a:gridCol w="2166620"/>
              </a:tblGrid>
              <a:tr h="274955"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작성자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작성일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화면용도(사용자/관리자)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개발팀 확인자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디자인팀 확인자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lt2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2021-06-07</a:t>
                      </a:r>
                      <a:endParaRPr lang="ko-KR" altLang="en-US" sz="1200" kern="1200" i="0" cap="none" b="0" strike="noStrike">
                        <a:solidFill>
                          <a:schemeClr val="lt2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lt2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최종 프로젝트</a:t>
                      </a:r>
                      <a:endParaRPr lang="ko-KR" altLang="en-US" sz="1200" kern="1200" i="0" cap="none" b="0" strike="noStrike">
                        <a:solidFill>
                          <a:schemeClr val="lt2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lt2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남윤아, 박지선, 신희용, 이재호, 임승호</a:t>
                      </a:r>
                      <a:endParaRPr lang="ko-KR" altLang="en-US" sz="1200" kern="1200" i="0" cap="none" b="0" strike="noStrike">
                        <a:solidFill>
                          <a:schemeClr val="lt2"/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5760"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1440" marR="91440" marT="44450" marB="4445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1"/>
          <p:cNvSpPr txBox="1"/>
          <p:nvPr/>
        </p:nvSpPr>
        <p:spPr>
          <a:xfrm>
            <a:off x="5815330" y="620395"/>
            <a:ext cx="1751965" cy="36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ahoma"/>
              <a:buNone/>
            </a:pPr>
            <a:r>
              <a:rPr b="1" i="0" lang="ko-KR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Last Updated</a:t>
            </a:r>
            <a:endParaRPr/>
          </a:p>
        </p:txBody>
      </p:sp>
      <p:grpSp>
        <p:nvGrpSpPr>
          <p:cNvPr id="200" name="Google Shape;200;p1"/>
          <p:cNvGrpSpPr/>
          <p:nvPr/>
        </p:nvGrpSpPr>
        <p:grpSpPr>
          <a:xfrm>
            <a:off x="492125" y="5671185"/>
            <a:ext cx="2743200" cy="529590"/>
            <a:chOff x="492125" y="5671185"/>
            <a:chExt cx="2743200" cy="529590"/>
          </a:xfrm>
        </p:grpSpPr>
        <p:sp>
          <p:nvSpPr>
            <p:cNvPr id="201" name="Google Shape;201;p1"/>
            <p:cNvSpPr txBox="1"/>
            <p:nvPr/>
          </p:nvSpPr>
          <p:spPr>
            <a:xfrm>
              <a:off x="515620" y="5672455"/>
              <a:ext cx="638175" cy="274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89975" spcFirstLastPara="1" rIns="89975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ulim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담당자</a:t>
              </a:r>
              <a:endParaRPr/>
            </a:p>
          </p:txBody>
        </p:sp>
        <p:sp>
          <p:nvSpPr>
            <p:cNvPr id="202" name="Google Shape;202;p1"/>
            <p:cNvSpPr txBox="1"/>
            <p:nvPr/>
          </p:nvSpPr>
          <p:spPr>
            <a:xfrm>
              <a:off x="1863725" y="5694680"/>
              <a:ext cx="1371600" cy="252095"/>
            </a:xfrm>
            <a:prstGeom prst="rect">
              <a:avLst/>
            </a:prstGeom>
            <a:noFill/>
            <a:ln cap="flat" cmpd="sng" w="9525">
              <a:solidFill>
                <a:srgbClr val="2929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89975" spcFirstLastPara="1" rIns="89975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203" name="Google Shape;203;p1"/>
            <p:cNvSpPr txBox="1"/>
            <p:nvPr/>
          </p:nvSpPr>
          <p:spPr>
            <a:xfrm>
              <a:off x="1887220" y="5671185"/>
              <a:ext cx="790575" cy="274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89975" spcFirstLastPara="1" rIns="89975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ulim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확인일자</a:t>
              </a:r>
              <a:endParaRPr/>
            </a:p>
          </p:txBody>
        </p:sp>
        <p:sp>
          <p:nvSpPr>
            <p:cNvPr id="204" name="Google Shape;204;p1"/>
            <p:cNvSpPr txBox="1"/>
            <p:nvPr/>
          </p:nvSpPr>
          <p:spPr>
            <a:xfrm>
              <a:off x="492125" y="5694680"/>
              <a:ext cx="1371600" cy="252095"/>
            </a:xfrm>
            <a:prstGeom prst="rect">
              <a:avLst/>
            </a:prstGeom>
            <a:noFill/>
            <a:ln cap="flat" cmpd="sng" w="9525">
              <a:solidFill>
                <a:srgbClr val="2929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89975" spcFirstLastPara="1" rIns="89975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205" name="Google Shape;205;p1"/>
            <p:cNvSpPr txBox="1"/>
            <p:nvPr/>
          </p:nvSpPr>
          <p:spPr>
            <a:xfrm>
              <a:off x="515620" y="5926455"/>
              <a:ext cx="180975" cy="274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89975" spcFirstLastPara="1" rIns="89975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ulim"/>
                <a:buNone/>
              </a:pPr>
              <a:r>
                <a:t/>
              </a:r>
              <a:endParaRPr b="0" i="0" sz="1200" u="none" cap="none" strike="noStrike">
                <a:solidFill>
                  <a:srgbClr val="777777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06" name="Google Shape;206;p1"/>
            <p:cNvSpPr txBox="1"/>
            <p:nvPr/>
          </p:nvSpPr>
          <p:spPr>
            <a:xfrm>
              <a:off x="1863725" y="5948680"/>
              <a:ext cx="1371600" cy="252095"/>
            </a:xfrm>
            <a:prstGeom prst="rect">
              <a:avLst/>
            </a:prstGeom>
            <a:noFill/>
            <a:ln cap="flat" cmpd="sng" w="9525">
              <a:solidFill>
                <a:srgbClr val="2929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89975" spcFirstLastPara="1" rIns="89975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207" name="Google Shape;207;p1"/>
            <p:cNvSpPr txBox="1"/>
            <p:nvPr/>
          </p:nvSpPr>
          <p:spPr>
            <a:xfrm>
              <a:off x="1887220" y="5925185"/>
              <a:ext cx="180975" cy="274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89975" spcFirstLastPara="1" rIns="89975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ulim"/>
                <a:buNone/>
              </a:pPr>
              <a:r>
                <a:t/>
              </a:r>
              <a:endParaRPr b="0" i="0" sz="1200" u="none" cap="none" strike="noStrike">
                <a:solidFill>
                  <a:srgbClr val="777777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08" name="Google Shape;208;p1"/>
            <p:cNvSpPr txBox="1"/>
            <p:nvPr/>
          </p:nvSpPr>
          <p:spPr>
            <a:xfrm>
              <a:off x="492125" y="5965825"/>
              <a:ext cx="1371600" cy="217805"/>
            </a:xfrm>
            <a:prstGeom prst="rect">
              <a:avLst/>
            </a:prstGeom>
            <a:noFill/>
            <a:ln cap="flat" cmpd="sng" w="9525">
              <a:solidFill>
                <a:srgbClr val="2929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89975" spcFirstLastPara="1" rIns="89975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209" name="Google Shape;209;p1"/>
          <p:cNvSpPr txBox="1"/>
          <p:nvPr/>
        </p:nvSpPr>
        <p:spPr>
          <a:xfrm>
            <a:off x="441325" y="5227955"/>
            <a:ext cx="1934845" cy="36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ahoma"/>
              <a:buNone/>
            </a:pPr>
            <a:r>
              <a:rPr b="1" i="0" lang="ko-KR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스토리보드 승인</a:t>
            </a:r>
            <a:endParaRPr/>
          </a:p>
        </p:txBody>
      </p:sp>
      <p:cxnSp>
        <p:nvCxnSpPr>
          <p:cNvPr id="210" name="Google Shape;210;p1"/>
          <p:cNvCxnSpPr/>
          <p:nvPr/>
        </p:nvCxnSpPr>
        <p:spPr>
          <a:xfrm>
            <a:off x="5104765" y="2971165"/>
            <a:ext cx="4418965" cy="0"/>
          </a:xfrm>
          <a:prstGeom prst="straightConnector1">
            <a:avLst/>
          </a:prstGeom>
          <a:noFill/>
          <a:ln cap="flat" cmpd="sng" w="28625">
            <a:solidFill>
              <a:srgbClr val="80808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1" name="Google Shape;211;p1"/>
          <p:cNvSpPr txBox="1"/>
          <p:nvPr/>
        </p:nvSpPr>
        <p:spPr>
          <a:xfrm>
            <a:off x="3845560" y="2996565"/>
            <a:ext cx="5725795" cy="792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스토리보드</a:t>
            </a:r>
            <a:endParaRPr/>
          </a:p>
        </p:txBody>
      </p:sp>
      <p:sp>
        <p:nvSpPr>
          <p:cNvPr id="212" name="Google Shape;212;p1"/>
          <p:cNvSpPr txBox="1"/>
          <p:nvPr>
            <p:ph idx="4294967295" type="title"/>
          </p:nvPr>
        </p:nvSpPr>
        <p:spPr>
          <a:xfrm>
            <a:off x="3867150" y="2343150"/>
            <a:ext cx="5648325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쿠폰으로 떠나는 국내여행</a:t>
            </a:r>
            <a:endParaRPr b="0" i="0" sz="3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 txBox="1"/>
          <p:nvPr/>
        </p:nvSpPr>
        <p:spPr>
          <a:xfrm>
            <a:off x="4166870" y="4687570"/>
            <a:ext cx="554355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주제 선정 이유?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코로나로 해외 여행 어려움, 국내 여행 활성화를 위한 이색 액티비티 투어 모인 웹 사이트 제작 위함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4" name="Google Shape;534;p10"/>
          <p:cNvGraphicFramePr/>
          <p:nvPr/>
        </p:nvGraphicFramePr>
        <p:xfrm>
          <a:off x="7670165" y="486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345450"/>
                <a:gridCol w="1800850"/>
              </a:tblGrid>
              <a:tr h="3699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Q&amp;A 게시판 내의 검색기능 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9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</a:rPr>
                        <a:t>읽기만 가능, 관리자 로그인시 글쓰기 권한 기능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1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</a:rPr>
                        <a:t>공지사항 -&gt; 관리자만 작성가능 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1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</a:rPr>
                        <a:t>자주하는 질문 페이지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1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</a:rPr>
                        <a:t>사용자가 문의한 내역 – 지금까지 내가 문의한 내역 보기(마이페이지 문의 내역과 연동)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1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</a:rPr>
                        <a:t>마이페이지에서 관리자와 쪽지형식으로 문의 보내기 기능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5" name="Google Shape;535;p10"/>
          <p:cNvSpPr txBox="1"/>
          <p:nvPr/>
        </p:nvSpPr>
        <p:spPr>
          <a:xfrm>
            <a:off x="653415" y="15240"/>
            <a:ext cx="702945" cy="24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고객센터</a:t>
            </a:r>
            <a:endParaRPr/>
          </a:p>
        </p:txBody>
      </p:sp>
      <p:sp>
        <p:nvSpPr>
          <p:cNvPr id="536" name="Google Shape;536;p10"/>
          <p:cNvSpPr txBox="1"/>
          <p:nvPr/>
        </p:nvSpPr>
        <p:spPr>
          <a:xfrm>
            <a:off x="1981200" y="0"/>
            <a:ext cx="2550795" cy="260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고객센터 페이지 [Community.jsp]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7" name="Google Shape;537;p10"/>
          <p:cNvSpPr/>
          <p:nvPr/>
        </p:nvSpPr>
        <p:spPr>
          <a:xfrm>
            <a:off x="8343900" y="53340"/>
            <a:ext cx="975360" cy="171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여행 쿠폰 사이트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38" name="Google Shape;538;p10"/>
          <p:cNvSpPr/>
          <p:nvPr/>
        </p:nvSpPr>
        <p:spPr>
          <a:xfrm>
            <a:off x="2515870" y="2840355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39" name="Google Shape;539;p10"/>
          <p:cNvSpPr txBox="1"/>
          <p:nvPr/>
        </p:nvSpPr>
        <p:spPr>
          <a:xfrm>
            <a:off x="1499870" y="2207260"/>
            <a:ext cx="6060440" cy="3485515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40" name="Google Shape;540;p10"/>
          <p:cNvSpPr txBox="1"/>
          <p:nvPr/>
        </p:nvSpPr>
        <p:spPr>
          <a:xfrm>
            <a:off x="2721610" y="5434330"/>
            <a:ext cx="3585845" cy="249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◀    </a:t>
            </a:r>
            <a:r>
              <a:rPr b="1" i="0"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r>
              <a:rPr b="0" i="0"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  |   2   |   3  |   4   |   5   |   6   |   7   |   8   |   9   |   10   ▶</a:t>
            </a:r>
            <a:endParaRPr/>
          </a:p>
        </p:txBody>
      </p:sp>
      <p:sp>
        <p:nvSpPr>
          <p:cNvPr id="541" name="Google Shape;541;p10"/>
          <p:cNvSpPr txBox="1"/>
          <p:nvPr/>
        </p:nvSpPr>
        <p:spPr>
          <a:xfrm>
            <a:off x="1757680" y="2388235"/>
            <a:ext cx="5509895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2" name="Google Shape;542;p10"/>
          <p:cNvSpPr txBox="1"/>
          <p:nvPr/>
        </p:nvSpPr>
        <p:spPr>
          <a:xfrm>
            <a:off x="2296795" y="3036570"/>
            <a:ext cx="4337050" cy="225552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43" name="Google Shape;543;p10"/>
          <p:cNvSpPr txBox="1"/>
          <p:nvPr/>
        </p:nvSpPr>
        <p:spPr>
          <a:xfrm>
            <a:off x="1948180" y="3353435"/>
            <a:ext cx="49530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ulim"/>
              <a:buNone/>
            </a:pPr>
            <a:r>
              <a:rPr b="0" i="0" lang="ko-KR" sz="1300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글 제목                                         |  관리자</a:t>
            </a:r>
            <a:endParaRPr/>
          </a:p>
        </p:txBody>
      </p:sp>
      <p:sp>
        <p:nvSpPr>
          <p:cNvPr id="544" name="Google Shape;544;p10"/>
          <p:cNvSpPr txBox="1"/>
          <p:nvPr/>
        </p:nvSpPr>
        <p:spPr>
          <a:xfrm>
            <a:off x="1948180" y="3710940"/>
            <a:ext cx="4953000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ulim"/>
              <a:buNone/>
            </a:pPr>
            <a:r>
              <a:rPr b="0" i="0" lang="ko-KR" sz="1300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글 제목                                         |  관리자</a:t>
            </a:r>
            <a:endParaRPr/>
          </a:p>
        </p:txBody>
      </p:sp>
      <p:sp>
        <p:nvSpPr>
          <p:cNvPr id="545" name="Google Shape;545;p10"/>
          <p:cNvSpPr txBox="1"/>
          <p:nvPr/>
        </p:nvSpPr>
        <p:spPr>
          <a:xfrm>
            <a:off x="1941195" y="4023360"/>
            <a:ext cx="49530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ulim"/>
              <a:buNone/>
            </a:pPr>
            <a:r>
              <a:rPr b="0" i="0" lang="ko-KR" sz="1300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글 제목                                         |  관리자</a:t>
            </a:r>
            <a:endParaRPr/>
          </a:p>
        </p:txBody>
      </p:sp>
      <p:sp>
        <p:nvSpPr>
          <p:cNvPr id="546" name="Google Shape;546;p10"/>
          <p:cNvSpPr txBox="1"/>
          <p:nvPr/>
        </p:nvSpPr>
        <p:spPr>
          <a:xfrm>
            <a:off x="1941195" y="4399915"/>
            <a:ext cx="4953000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ulim"/>
              <a:buNone/>
            </a:pPr>
            <a:r>
              <a:rPr b="0" i="0" lang="ko-KR" sz="1300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글 제목                                         |  관리자</a:t>
            </a:r>
            <a:endParaRPr/>
          </a:p>
        </p:txBody>
      </p:sp>
      <p:sp>
        <p:nvSpPr>
          <p:cNvPr id="547" name="Google Shape;547;p10"/>
          <p:cNvSpPr txBox="1"/>
          <p:nvPr/>
        </p:nvSpPr>
        <p:spPr>
          <a:xfrm>
            <a:off x="1931670" y="4767580"/>
            <a:ext cx="4953000" cy="28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ulim"/>
              <a:buNone/>
            </a:pPr>
            <a:r>
              <a:rPr b="0" i="0" lang="ko-KR" sz="1300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글 제목                                         |  관리자</a:t>
            </a:r>
            <a:endParaRPr/>
          </a:p>
        </p:txBody>
      </p:sp>
      <p:pic>
        <p:nvPicPr>
          <p:cNvPr descr="C:/Users/Jiseon/AppData/Roaming/PolarisOffice/ETemp/14152_22067824/image1.png" id="548" name="Google Shape;5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685" y="2386330"/>
            <a:ext cx="432816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10"/>
          <p:cNvSpPr/>
          <p:nvPr/>
        </p:nvSpPr>
        <p:spPr>
          <a:xfrm>
            <a:off x="2427605" y="3255645"/>
            <a:ext cx="206375" cy="19685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50" name="Google Shape;550;p10"/>
          <p:cNvSpPr txBox="1"/>
          <p:nvPr/>
        </p:nvSpPr>
        <p:spPr>
          <a:xfrm>
            <a:off x="256540" y="2176780"/>
            <a:ext cx="1277620" cy="365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"/>
              <a:buNone/>
            </a:pPr>
            <a:r>
              <a:rPr b="1" i="0" lang="ko-KR" sz="14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/>
          </a:p>
        </p:txBody>
      </p:sp>
      <p:grpSp>
        <p:nvGrpSpPr>
          <p:cNvPr id="551" name="Google Shape;551;p10"/>
          <p:cNvGrpSpPr/>
          <p:nvPr/>
        </p:nvGrpSpPr>
        <p:grpSpPr>
          <a:xfrm>
            <a:off x="202565" y="2199640"/>
            <a:ext cx="1184275" cy="3497520"/>
            <a:chOff x="202565" y="2199640"/>
            <a:chExt cx="1184275" cy="3497520"/>
          </a:xfrm>
        </p:grpSpPr>
        <p:sp>
          <p:nvSpPr>
            <p:cNvPr id="552" name="Google Shape;552;p10"/>
            <p:cNvSpPr/>
            <p:nvPr/>
          </p:nvSpPr>
          <p:spPr>
            <a:xfrm>
              <a:off x="202565" y="2199640"/>
              <a:ext cx="1184275" cy="3487420"/>
            </a:xfrm>
            <a:prstGeom prst="roundRect">
              <a:avLst>
                <a:gd fmla="val 1562" name="adj"/>
              </a:avLst>
            </a:prstGeom>
            <a:noFill/>
            <a:ln cap="flat" cmpd="sng" w="381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r>
                <a:t/>
              </a:r>
              <a:endParaRPr b="0" i="0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553" name="Google Shape;553;p10"/>
            <p:cNvSpPr txBox="1"/>
            <p:nvPr/>
          </p:nvSpPr>
          <p:spPr>
            <a:xfrm>
              <a:off x="249555" y="3142615"/>
              <a:ext cx="112141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rPr lang="ko-KR" sz="10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●공지사항  	      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rPr lang="ko-KR" sz="10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rPr lang="ko-KR" sz="10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●자주하는 질문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●문의 내역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rPr lang="ko-KR" sz="10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● 1:1문의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554" name="Google Shape;554;p10"/>
          <p:cNvSpPr/>
          <p:nvPr/>
        </p:nvSpPr>
        <p:spPr>
          <a:xfrm>
            <a:off x="969645" y="4591733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5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55" name="Google Shape;555;p10"/>
          <p:cNvSpPr/>
          <p:nvPr/>
        </p:nvSpPr>
        <p:spPr>
          <a:xfrm>
            <a:off x="866457" y="5181647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6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56" name="Google Shape;556;p10"/>
          <p:cNvSpPr/>
          <p:nvPr/>
        </p:nvSpPr>
        <p:spPr>
          <a:xfrm>
            <a:off x="1110932" y="4001819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4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57" name="Google Shape;557;p10"/>
          <p:cNvSpPr/>
          <p:nvPr/>
        </p:nvSpPr>
        <p:spPr>
          <a:xfrm>
            <a:off x="990600" y="3276942"/>
            <a:ext cx="206375" cy="19685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58" name="Google Shape;558;p10"/>
          <p:cNvSpPr txBox="1"/>
          <p:nvPr/>
        </p:nvSpPr>
        <p:spPr>
          <a:xfrm>
            <a:off x="5512435" y="6525905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  <p:cxnSp>
        <p:nvCxnSpPr>
          <p:cNvPr id="559" name="Google Shape;559;p10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10"/>
          <p:cNvSpPr/>
          <p:nvPr/>
        </p:nvSpPr>
        <p:spPr>
          <a:xfrm>
            <a:off x="6150927" y="1261593"/>
            <a:ext cx="719455" cy="20732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/>
          </a:p>
        </p:txBody>
      </p:sp>
      <p:sp>
        <p:nvSpPr>
          <p:cNvPr id="561" name="Google Shape;561;p10"/>
          <p:cNvSpPr/>
          <p:nvPr/>
        </p:nvSpPr>
        <p:spPr>
          <a:xfrm>
            <a:off x="6953091" y="1257140"/>
            <a:ext cx="655955" cy="21431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b="1" i="0" sz="10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62" name="Google Shape;562;p10"/>
          <p:cNvSpPr/>
          <p:nvPr/>
        </p:nvSpPr>
        <p:spPr>
          <a:xfrm>
            <a:off x="148113" y="840424"/>
            <a:ext cx="655955" cy="2873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"/>
              <a:buNone/>
            </a:pPr>
            <a:r>
              <a:rPr b="1" lang="ko-KR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/>
          </a:p>
        </p:txBody>
      </p:sp>
      <p:sp>
        <p:nvSpPr>
          <p:cNvPr id="563" name="Google Shape;563;p10"/>
          <p:cNvSpPr/>
          <p:nvPr/>
        </p:nvSpPr>
        <p:spPr>
          <a:xfrm>
            <a:off x="3238816" y="1258887"/>
            <a:ext cx="775732" cy="22700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endParaRPr/>
          </a:p>
        </p:txBody>
      </p:sp>
      <p:sp>
        <p:nvSpPr>
          <p:cNvPr id="564" name="Google Shape;564;p10"/>
          <p:cNvSpPr/>
          <p:nvPr/>
        </p:nvSpPr>
        <p:spPr>
          <a:xfrm>
            <a:off x="176212" y="1256664"/>
            <a:ext cx="814388" cy="21526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1" lang="ko-KR" sz="10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수상레저</a:t>
            </a:r>
            <a:endParaRPr b="1" i="0" sz="1000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65" name="Google Shape;565;p10"/>
          <p:cNvSpPr/>
          <p:nvPr/>
        </p:nvSpPr>
        <p:spPr>
          <a:xfrm>
            <a:off x="1116964" y="1256664"/>
            <a:ext cx="1054736" cy="229231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아웃도어/스포츠</a:t>
            </a:r>
            <a:endParaRPr/>
          </a:p>
        </p:txBody>
      </p:sp>
      <p:sp>
        <p:nvSpPr>
          <p:cNvPr id="566" name="Google Shape;566;p10"/>
          <p:cNvSpPr/>
          <p:nvPr/>
        </p:nvSpPr>
        <p:spPr>
          <a:xfrm>
            <a:off x="2298064" y="1257300"/>
            <a:ext cx="814388" cy="22859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티켓/투어</a:t>
            </a:r>
            <a:endParaRPr/>
          </a:p>
        </p:txBody>
      </p:sp>
      <p:cxnSp>
        <p:nvCxnSpPr>
          <p:cNvPr id="567" name="Google Shape;567;p10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10"/>
          <p:cNvSpPr/>
          <p:nvPr/>
        </p:nvSpPr>
        <p:spPr>
          <a:xfrm>
            <a:off x="889550" y="890817"/>
            <a:ext cx="1375653" cy="19503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0" i="0" sz="8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69" name="Google Shape;569;p10"/>
          <p:cNvSpPr/>
          <p:nvPr/>
        </p:nvSpPr>
        <p:spPr>
          <a:xfrm>
            <a:off x="1889911" y="893549"/>
            <a:ext cx="365137" cy="18108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검색하기</a:t>
            </a:r>
            <a:endParaRPr/>
          </a:p>
        </p:txBody>
      </p:sp>
      <p:sp>
        <p:nvSpPr>
          <p:cNvPr id="570" name="Google Shape;570;p10"/>
          <p:cNvSpPr/>
          <p:nvPr/>
        </p:nvSpPr>
        <p:spPr>
          <a:xfrm>
            <a:off x="6782606" y="869465"/>
            <a:ext cx="241342" cy="195034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71" name="Google Shape;571;p10"/>
          <p:cNvSpPr txBox="1"/>
          <p:nvPr/>
        </p:nvSpPr>
        <p:spPr>
          <a:xfrm>
            <a:off x="6993091" y="846258"/>
            <a:ext cx="6457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Ooo님   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72" name="Google Shape;572;p10"/>
          <p:cNvSpPr/>
          <p:nvPr/>
        </p:nvSpPr>
        <p:spPr>
          <a:xfrm>
            <a:off x="7137597" y="1093780"/>
            <a:ext cx="471449" cy="8102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otum"/>
              <a:buNone/>
            </a:pPr>
            <a:r>
              <a:rPr b="1" i="0" lang="ko-KR" sz="7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1"/>
          <p:cNvSpPr/>
          <p:nvPr/>
        </p:nvSpPr>
        <p:spPr>
          <a:xfrm>
            <a:off x="6835775" y="5808980"/>
            <a:ext cx="715010" cy="2476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"/>
              <a:buNone/>
            </a:pPr>
            <a:r>
              <a:rPr b="1" lang="ko-KR" sz="14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등록</a:t>
            </a:r>
            <a:endParaRPr/>
          </a:p>
        </p:txBody>
      </p:sp>
      <p:sp>
        <p:nvSpPr>
          <p:cNvPr id="579" name="Google Shape;579;p11"/>
          <p:cNvSpPr txBox="1"/>
          <p:nvPr/>
        </p:nvSpPr>
        <p:spPr>
          <a:xfrm>
            <a:off x="1981200" y="0"/>
            <a:ext cx="3329940" cy="260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1:1문의 페이지 [Request.jsp]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580" name="Google Shape;580;p11"/>
          <p:cNvGraphicFramePr/>
          <p:nvPr/>
        </p:nvGraphicFramePr>
        <p:xfrm>
          <a:off x="7670165" y="486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345450"/>
                <a:gridCol w="1800850"/>
              </a:tblGrid>
              <a:tr h="246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1:1문의 양식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- 로그인 후, 문의 유형 카테고리 선택 가능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- 제목, 문의 내용 필수 입력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- 첨부 파일 필요 시 가능(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드래그 기능 or 버튼으로 추가)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</a:rPr>
                        <a:t>이메일 받기 버튼 클릭시 회원가입할 때 등록했던 이메일로 문의내용 답변 확인 가능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5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</a:rPr>
                        <a:t>등록 버튼 -&gt; 등록 완료 메시지와 함께 고객센터 메인 페이지로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81" name="Google Shape;581;p11"/>
          <p:cNvGrpSpPr/>
          <p:nvPr/>
        </p:nvGrpSpPr>
        <p:grpSpPr>
          <a:xfrm>
            <a:off x="202565" y="2199640"/>
            <a:ext cx="1184275" cy="3487420"/>
            <a:chOff x="202565" y="2199640"/>
            <a:chExt cx="1184275" cy="3487420"/>
          </a:xfrm>
        </p:grpSpPr>
        <p:sp>
          <p:nvSpPr>
            <p:cNvPr id="582" name="Google Shape;582;p11"/>
            <p:cNvSpPr/>
            <p:nvPr/>
          </p:nvSpPr>
          <p:spPr>
            <a:xfrm>
              <a:off x="202565" y="2199640"/>
              <a:ext cx="1184275" cy="3487420"/>
            </a:xfrm>
            <a:prstGeom prst="roundRect">
              <a:avLst>
                <a:gd fmla="val 1562" name="adj"/>
              </a:avLst>
            </a:prstGeom>
            <a:noFill/>
            <a:ln cap="flat" cmpd="sng" w="38100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Gulim"/>
                <a:buNone/>
              </a:pPr>
              <a:r>
                <a:t/>
              </a:r>
              <a:endParaRPr b="0" i="0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583" name="Google Shape;583;p11"/>
            <p:cNvSpPr txBox="1"/>
            <p:nvPr/>
          </p:nvSpPr>
          <p:spPr>
            <a:xfrm>
              <a:off x="249555" y="3142615"/>
              <a:ext cx="1121410" cy="2522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rPr lang="ko-KR" sz="10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●공지사항  	      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rPr lang="ko-KR" sz="10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rPr lang="ko-KR" sz="10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●자주하는 질문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●문의 내역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rPr lang="ko-KR" sz="10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● 1:1문의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ulim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584" name="Google Shape;584;p11"/>
          <p:cNvSpPr txBox="1"/>
          <p:nvPr/>
        </p:nvSpPr>
        <p:spPr>
          <a:xfrm>
            <a:off x="256540" y="2176780"/>
            <a:ext cx="1277620" cy="415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"/>
              <a:buNone/>
            </a:pPr>
            <a:r>
              <a:rPr b="1" i="0" lang="ko-KR" sz="14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/>
          </a:p>
        </p:txBody>
      </p:sp>
      <p:sp>
        <p:nvSpPr>
          <p:cNvPr id="585" name="Google Shape;585;p11"/>
          <p:cNvSpPr txBox="1"/>
          <p:nvPr/>
        </p:nvSpPr>
        <p:spPr>
          <a:xfrm>
            <a:off x="5512435" y="6525905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  <p:cxnSp>
        <p:nvCxnSpPr>
          <p:cNvPr id="586" name="Google Shape;586;p11"/>
          <p:cNvCxnSpPr/>
          <p:nvPr/>
        </p:nvCxnSpPr>
        <p:spPr>
          <a:xfrm rot="5400000">
            <a:off x="2472547" y="2360915"/>
            <a:ext cx="32255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11"/>
          <p:cNvSpPr txBox="1"/>
          <p:nvPr/>
        </p:nvSpPr>
        <p:spPr>
          <a:xfrm>
            <a:off x="1499870" y="2207260"/>
            <a:ext cx="6060440" cy="3485515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88" name="Google Shape;588;p11"/>
          <p:cNvSpPr/>
          <p:nvPr/>
        </p:nvSpPr>
        <p:spPr>
          <a:xfrm>
            <a:off x="1814345" y="2426940"/>
            <a:ext cx="5259555" cy="31207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유형 선택                                                                       </a:t>
            </a:r>
            <a:endParaRPr b="1" sz="12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11"/>
          <p:cNvSpPr/>
          <p:nvPr/>
        </p:nvSpPr>
        <p:spPr>
          <a:xfrm>
            <a:off x="1814345" y="2878003"/>
            <a:ext cx="5259555" cy="312078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Malgun Gothic"/>
              <a:buNone/>
            </a:pPr>
            <a:r>
              <a:rPr b="1" i="0" lang="ko-KR" sz="12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1" i="0" sz="12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11"/>
          <p:cNvSpPr/>
          <p:nvPr/>
        </p:nvSpPr>
        <p:spPr>
          <a:xfrm>
            <a:off x="1814345" y="3332956"/>
            <a:ext cx="5259555" cy="1718468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Malgun Gothic"/>
              <a:buNone/>
            </a:pPr>
            <a:r>
              <a:rPr b="1" i="0" lang="ko-KR" sz="2200" u="none" cap="none" strike="noStrik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내용</a:t>
            </a:r>
            <a:endParaRPr b="1" i="0" sz="2200" u="none" cap="none" strike="noStrike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11"/>
          <p:cNvSpPr/>
          <p:nvPr/>
        </p:nvSpPr>
        <p:spPr>
          <a:xfrm>
            <a:off x="1814345" y="5168424"/>
            <a:ext cx="5259555" cy="394175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ulim"/>
              <a:buNone/>
            </a:pPr>
            <a:r>
              <a:t/>
            </a:r>
            <a:endParaRPr b="1" i="0" sz="2200" u="none" cap="none" strike="noStrike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11"/>
          <p:cNvSpPr txBox="1"/>
          <p:nvPr/>
        </p:nvSpPr>
        <p:spPr>
          <a:xfrm>
            <a:off x="1814345" y="4927599"/>
            <a:ext cx="5259555" cy="1109981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</a:t>
            </a:r>
            <a:endParaRPr b="0"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11"/>
          <p:cNvSpPr txBox="1"/>
          <p:nvPr/>
        </p:nvSpPr>
        <p:spPr>
          <a:xfrm>
            <a:off x="1442720" y="5835248"/>
            <a:ext cx="2625654" cy="25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A6A6A6"/>
                </a:solidFill>
                <a:latin typeface="Gulim"/>
                <a:ea typeface="Gulim"/>
                <a:cs typeface="Gulim"/>
                <a:sym typeface="Gulim"/>
              </a:rPr>
              <a:t>이메일로도 받아보시겠습니까?</a:t>
            </a:r>
            <a:endParaRPr/>
          </a:p>
        </p:txBody>
      </p:sp>
      <p:sp>
        <p:nvSpPr>
          <p:cNvPr id="594" name="Google Shape;594;p11"/>
          <p:cNvSpPr/>
          <p:nvPr/>
        </p:nvSpPr>
        <p:spPr>
          <a:xfrm>
            <a:off x="3545459" y="5887256"/>
            <a:ext cx="167793" cy="13493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95" name="Google Shape;595;p11"/>
          <p:cNvSpPr/>
          <p:nvPr/>
        </p:nvSpPr>
        <p:spPr>
          <a:xfrm>
            <a:off x="1356360" y="5638398"/>
            <a:ext cx="206375" cy="19685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/>
          </a:p>
        </p:txBody>
      </p:sp>
      <p:sp>
        <p:nvSpPr>
          <p:cNvPr id="596" name="Google Shape;596;p11"/>
          <p:cNvSpPr/>
          <p:nvPr/>
        </p:nvSpPr>
        <p:spPr>
          <a:xfrm>
            <a:off x="6835833" y="2531715"/>
            <a:ext cx="107256" cy="107256"/>
          </a:xfrm>
          <a:prstGeom prst="flowChartMerge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rgbClr val="A6A6A6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97" name="Google Shape;597;p11"/>
          <p:cNvSpPr txBox="1"/>
          <p:nvPr/>
        </p:nvSpPr>
        <p:spPr>
          <a:xfrm>
            <a:off x="653415" y="15240"/>
            <a:ext cx="702945" cy="24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고객센터</a:t>
            </a:r>
            <a:endParaRPr/>
          </a:p>
        </p:txBody>
      </p:sp>
      <p:sp>
        <p:nvSpPr>
          <p:cNvPr id="598" name="Google Shape;598;p11"/>
          <p:cNvSpPr/>
          <p:nvPr/>
        </p:nvSpPr>
        <p:spPr>
          <a:xfrm>
            <a:off x="6649402" y="5612130"/>
            <a:ext cx="206375" cy="19685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/>
          </a:p>
        </p:txBody>
      </p:sp>
      <p:cxnSp>
        <p:nvCxnSpPr>
          <p:cNvPr id="599" name="Google Shape;599;p11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11"/>
          <p:cNvSpPr/>
          <p:nvPr/>
        </p:nvSpPr>
        <p:spPr>
          <a:xfrm>
            <a:off x="6150927" y="1261593"/>
            <a:ext cx="719455" cy="20732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/>
          </a:p>
        </p:txBody>
      </p:sp>
      <p:sp>
        <p:nvSpPr>
          <p:cNvPr id="601" name="Google Shape;601;p11"/>
          <p:cNvSpPr/>
          <p:nvPr/>
        </p:nvSpPr>
        <p:spPr>
          <a:xfrm>
            <a:off x="6953091" y="1257140"/>
            <a:ext cx="655955" cy="21431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b="1" i="0" sz="10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02" name="Google Shape;602;p11"/>
          <p:cNvSpPr/>
          <p:nvPr/>
        </p:nvSpPr>
        <p:spPr>
          <a:xfrm>
            <a:off x="148113" y="840424"/>
            <a:ext cx="655955" cy="2873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"/>
              <a:buNone/>
            </a:pPr>
            <a:r>
              <a:rPr b="1" lang="ko-KR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/>
          </a:p>
        </p:txBody>
      </p:sp>
      <p:sp>
        <p:nvSpPr>
          <p:cNvPr id="603" name="Google Shape;603;p11"/>
          <p:cNvSpPr/>
          <p:nvPr/>
        </p:nvSpPr>
        <p:spPr>
          <a:xfrm>
            <a:off x="3238816" y="1258887"/>
            <a:ext cx="775732" cy="22700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>
            <a:off x="176212" y="1256664"/>
            <a:ext cx="814388" cy="21526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1" lang="ko-KR" sz="10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수상레저</a:t>
            </a:r>
            <a:endParaRPr b="1" i="0" sz="1000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05" name="Google Shape;605;p11"/>
          <p:cNvSpPr/>
          <p:nvPr/>
        </p:nvSpPr>
        <p:spPr>
          <a:xfrm>
            <a:off x="1116964" y="1256664"/>
            <a:ext cx="1054736" cy="229231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아웃도어/스포츠</a:t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>
            <a:off x="2298064" y="1257300"/>
            <a:ext cx="814388" cy="22859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티켓/투어</a:t>
            </a:r>
            <a:endParaRPr/>
          </a:p>
        </p:txBody>
      </p:sp>
      <p:cxnSp>
        <p:nvCxnSpPr>
          <p:cNvPr id="607" name="Google Shape;607;p11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11"/>
          <p:cNvSpPr/>
          <p:nvPr/>
        </p:nvSpPr>
        <p:spPr>
          <a:xfrm>
            <a:off x="889550" y="890817"/>
            <a:ext cx="1375653" cy="19503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0" i="0" sz="8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09" name="Google Shape;609;p11"/>
          <p:cNvSpPr/>
          <p:nvPr/>
        </p:nvSpPr>
        <p:spPr>
          <a:xfrm>
            <a:off x="1889911" y="893549"/>
            <a:ext cx="365137" cy="18108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검색하기</a:t>
            </a:r>
            <a:endParaRPr/>
          </a:p>
        </p:txBody>
      </p:sp>
      <p:sp>
        <p:nvSpPr>
          <p:cNvPr id="610" name="Google Shape;610;p11"/>
          <p:cNvSpPr/>
          <p:nvPr/>
        </p:nvSpPr>
        <p:spPr>
          <a:xfrm>
            <a:off x="6782606" y="869465"/>
            <a:ext cx="241342" cy="195034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11" name="Google Shape;611;p11"/>
          <p:cNvSpPr txBox="1"/>
          <p:nvPr/>
        </p:nvSpPr>
        <p:spPr>
          <a:xfrm>
            <a:off x="6993091" y="846258"/>
            <a:ext cx="6457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Ooo님   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12" name="Google Shape;612;p11"/>
          <p:cNvSpPr/>
          <p:nvPr/>
        </p:nvSpPr>
        <p:spPr>
          <a:xfrm>
            <a:off x="7137597" y="1093780"/>
            <a:ext cx="471449" cy="8102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otum"/>
              <a:buNone/>
            </a:pPr>
            <a:r>
              <a:rPr b="1" i="0" lang="ko-KR" sz="7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2"/>
          <p:cNvSpPr/>
          <p:nvPr/>
        </p:nvSpPr>
        <p:spPr>
          <a:xfrm>
            <a:off x="156210" y="1887210"/>
            <a:ext cx="1362841" cy="2811780"/>
          </a:xfrm>
          <a:prstGeom prst="roundRect">
            <a:avLst>
              <a:gd fmla="val 1562" name="adj"/>
            </a:avLst>
          </a:prstGeom>
          <a:noFill/>
          <a:ln cap="flat" cmpd="sng" w="38100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18" name="Google Shape;618;p12"/>
          <p:cNvSpPr txBox="1"/>
          <p:nvPr/>
        </p:nvSpPr>
        <p:spPr>
          <a:xfrm>
            <a:off x="266065" y="1991291"/>
            <a:ext cx="1590039" cy="2645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내역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구매내역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취소내역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찜목록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문의 내역</a:t>
            </a:r>
            <a:endParaRPr b="0" i="0" sz="1200">
              <a:solidFill>
                <a:srgbClr val="0611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>
              <a:solidFill>
                <a:srgbClr val="0611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>
              <a:solidFill>
                <a:srgbClr val="0611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>
              <a:solidFill>
                <a:srgbClr val="0611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회원정보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1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정보 수정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회원탈퇴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619" name="Google Shape;619;p12"/>
          <p:cNvCxnSpPr/>
          <p:nvPr/>
        </p:nvCxnSpPr>
        <p:spPr>
          <a:xfrm>
            <a:off x="152400" y="3428774"/>
            <a:ext cx="1263015" cy="1778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20" name="Google Shape;620;p12"/>
          <p:cNvSpPr txBox="1"/>
          <p:nvPr/>
        </p:nvSpPr>
        <p:spPr>
          <a:xfrm>
            <a:off x="125730" y="5149215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621" name="Google Shape;621;p12"/>
          <p:cNvCxnSpPr/>
          <p:nvPr/>
        </p:nvCxnSpPr>
        <p:spPr>
          <a:xfrm flipH="1" rot="10800000">
            <a:off x="142240" y="4910445"/>
            <a:ext cx="7447915" cy="127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2" name="Google Shape;622;p12"/>
          <p:cNvSpPr txBox="1"/>
          <p:nvPr/>
        </p:nvSpPr>
        <p:spPr>
          <a:xfrm>
            <a:off x="5639435" y="6498600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  <p:graphicFrame>
        <p:nvGraphicFramePr>
          <p:cNvPr id="623" name="Google Shape;623;p12"/>
          <p:cNvGraphicFramePr/>
          <p:nvPr/>
        </p:nvGraphicFramePr>
        <p:xfrm>
          <a:off x="7670165" y="486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275600"/>
                <a:gridCol w="1877050"/>
              </a:tblGrid>
              <a:tr h="7401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마이페이지 클릭시 보여지는 페이지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 최근 구매한 쿠폰 내역이 메인화면에 보여짐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8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나의 구매 내역 목록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 최근 구매 쿠폰순으로 내림차순 정렬(스크롤바로 이동)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취소내역 페이지 -&gt; 재구매 기능 추가 / 취소된 쿠폰 클릭시 해당 쿠폰 상세정보와 구매 페이지로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1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구매하길 원하는 상품을 담아놓는 페이지(장바구니, 스크랩)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5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고객센터에서 1대1문의 내역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회원정보를 수정하는 페이지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0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회원탈퇴를 하는 페이지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3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기간이 얼마 안 남았거나 새로 올라온 상품을 추천해주는 기능. </a:t>
                      </a: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마우스 드래그로 좌우 이동 가능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3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리뷰 작성 기능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-게시판의 리뷰작성 페이지는 읽기만 가능, 마이페이지에서 리뷰 작성시 리뷰 게시판에서 보여짐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4" name="Google Shape;624;p12"/>
          <p:cNvSpPr/>
          <p:nvPr/>
        </p:nvSpPr>
        <p:spPr>
          <a:xfrm>
            <a:off x="1035827" y="2320066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25" name="Google Shape;625;p12"/>
          <p:cNvSpPr/>
          <p:nvPr/>
        </p:nvSpPr>
        <p:spPr>
          <a:xfrm>
            <a:off x="1024571" y="2552687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26" name="Google Shape;626;p12"/>
          <p:cNvSpPr/>
          <p:nvPr/>
        </p:nvSpPr>
        <p:spPr>
          <a:xfrm>
            <a:off x="1024572" y="2777963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27" name="Google Shape;627;p12"/>
          <p:cNvSpPr/>
          <p:nvPr/>
        </p:nvSpPr>
        <p:spPr>
          <a:xfrm>
            <a:off x="1020177" y="2993550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4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28" name="Google Shape;628;p12"/>
          <p:cNvSpPr/>
          <p:nvPr/>
        </p:nvSpPr>
        <p:spPr>
          <a:xfrm>
            <a:off x="1415864" y="4024860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5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1011369" y="4279651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6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30" name="Google Shape;630;p12"/>
          <p:cNvSpPr/>
          <p:nvPr/>
        </p:nvSpPr>
        <p:spPr>
          <a:xfrm>
            <a:off x="2122404" y="4910445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7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31" name="Google Shape;631;p12"/>
          <p:cNvSpPr txBox="1"/>
          <p:nvPr/>
        </p:nvSpPr>
        <p:spPr>
          <a:xfrm>
            <a:off x="1981200" y="0"/>
            <a:ext cx="3329940" cy="260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마이 페이지 [mypage.jsp]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2" name="Google Shape;632;p12"/>
          <p:cNvSpPr txBox="1"/>
          <p:nvPr/>
        </p:nvSpPr>
        <p:spPr>
          <a:xfrm>
            <a:off x="1849754" y="1876811"/>
            <a:ext cx="4746308" cy="130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6A6A6"/>
                </a:solidFill>
                <a:latin typeface="Gulim"/>
                <a:ea typeface="Gulim"/>
                <a:cs typeface="Gulim"/>
                <a:sym typeface="Gulim"/>
              </a:rPr>
              <a:t>쿠폰 구매가 완료되었습니다!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6A6A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6A6A6"/>
                </a:solidFill>
                <a:latin typeface="Gulim"/>
                <a:ea typeface="Gulim"/>
                <a:cs typeface="Gulim"/>
                <a:sym typeface="Gulim"/>
              </a:rPr>
              <a:t>쿠폰 번호 : 14001133697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A6A6A6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6A6A6"/>
                </a:solidFill>
                <a:latin typeface="Gulim"/>
                <a:ea typeface="Gulim"/>
                <a:cs typeface="Gulim"/>
                <a:sym typeface="Gulim"/>
              </a:rPr>
              <a:t>구매자명 : 남윤아</a:t>
            </a:r>
            <a:endParaRPr/>
          </a:p>
        </p:txBody>
      </p:sp>
      <p:sp>
        <p:nvSpPr>
          <p:cNvPr id="633" name="Google Shape;633;p12"/>
          <p:cNvSpPr/>
          <p:nvPr/>
        </p:nvSpPr>
        <p:spPr>
          <a:xfrm>
            <a:off x="1943100" y="3428206"/>
            <a:ext cx="5439374" cy="127078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Dotum"/>
              <a:buNone/>
            </a:pPr>
            <a:r>
              <a:rPr b="0" i="0" lang="ko-KR" sz="2400" u="none" cap="none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쿠폰 구매 정보</a:t>
            </a:r>
            <a:endParaRPr/>
          </a:p>
        </p:txBody>
      </p:sp>
      <p:sp>
        <p:nvSpPr>
          <p:cNvPr id="634" name="Google Shape;634;p12"/>
          <p:cNvSpPr txBox="1"/>
          <p:nvPr/>
        </p:nvSpPr>
        <p:spPr>
          <a:xfrm>
            <a:off x="2028825" y="5149215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35" name="Google Shape;635;p12"/>
          <p:cNvSpPr txBox="1"/>
          <p:nvPr/>
        </p:nvSpPr>
        <p:spPr>
          <a:xfrm>
            <a:off x="3945375" y="5149215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36" name="Google Shape;636;p12"/>
          <p:cNvSpPr txBox="1"/>
          <p:nvPr/>
        </p:nvSpPr>
        <p:spPr>
          <a:xfrm>
            <a:off x="5851207" y="5149215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37" name="Google Shape;637;p12"/>
          <p:cNvSpPr txBox="1"/>
          <p:nvPr/>
        </p:nvSpPr>
        <p:spPr>
          <a:xfrm>
            <a:off x="653415" y="15240"/>
            <a:ext cx="865636" cy="24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마이페이지</a:t>
            </a:r>
            <a:endParaRPr/>
          </a:p>
        </p:txBody>
      </p:sp>
      <p:sp>
        <p:nvSpPr>
          <p:cNvPr id="638" name="Google Shape;638;p12"/>
          <p:cNvSpPr/>
          <p:nvPr/>
        </p:nvSpPr>
        <p:spPr>
          <a:xfrm>
            <a:off x="6606742" y="2956843"/>
            <a:ext cx="775732" cy="227008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리뷰작성</a:t>
            </a:r>
            <a:endParaRPr/>
          </a:p>
        </p:txBody>
      </p:sp>
      <p:sp>
        <p:nvSpPr>
          <p:cNvPr id="639" name="Google Shape;639;p12"/>
          <p:cNvSpPr/>
          <p:nvPr/>
        </p:nvSpPr>
        <p:spPr>
          <a:xfrm>
            <a:off x="6389687" y="2796700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lang="ko-KR" sz="1000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8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640" name="Google Shape;640;p12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12"/>
          <p:cNvSpPr/>
          <p:nvPr/>
        </p:nvSpPr>
        <p:spPr>
          <a:xfrm>
            <a:off x="6150927" y="1261593"/>
            <a:ext cx="719455" cy="20732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/>
          </a:p>
        </p:txBody>
      </p:sp>
      <p:sp>
        <p:nvSpPr>
          <p:cNvPr id="642" name="Google Shape;642;p12"/>
          <p:cNvSpPr/>
          <p:nvPr/>
        </p:nvSpPr>
        <p:spPr>
          <a:xfrm>
            <a:off x="6953091" y="1257140"/>
            <a:ext cx="655955" cy="21431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b="1" i="0" sz="10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148113" y="840424"/>
            <a:ext cx="655955" cy="2873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"/>
              <a:buNone/>
            </a:pPr>
            <a:r>
              <a:rPr b="1" lang="ko-KR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/>
          </a:p>
        </p:txBody>
      </p:sp>
      <p:sp>
        <p:nvSpPr>
          <p:cNvPr id="644" name="Google Shape;644;p12"/>
          <p:cNvSpPr/>
          <p:nvPr/>
        </p:nvSpPr>
        <p:spPr>
          <a:xfrm>
            <a:off x="3238816" y="1258887"/>
            <a:ext cx="775732" cy="22700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endParaRPr/>
          </a:p>
        </p:txBody>
      </p:sp>
      <p:sp>
        <p:nvSpPr>
          <p:cNvPr id="645" name="Google Shape;645;p12"/>
          <p:cNvSpPr/>
          <p:nvPr/>
        </p:nvSpPr>
        <p:spPr>
          <a:xfrm>
            <a:off x="176212" y="1256664"/>
            <a:ext cx="814388" cy="21526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1" lang="ko-KR" sz="10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수상레저</a:t>
            </a:r>
            <a:endParaRPr b="1" i="0" sz="1000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46" name="Google Shape;646;p12"/>
          <p:cNvSpPr/>
          <p:nvPr/>
        </p:nvSpPr>
        <p:spPr>
          <a:xfrm>
            <a:off x="1116964" y="1256664"/>
            <a:ext cx="1054736" cy="229231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아웃도어/스포츠</a:t>
            </a:r>
            <a:endParaRPr/>
          </a:p>
        </p:txBody>
      </p:sp>
      <p:sp>
        <p:nvSpPr>
          <p:cNvPr id="647" name="Google Shape;647;p12"/>
          <p:cNvSpPr/>
          <p:nvPr/>
        </p:nvSpPr>
        <p:spPr>
          <a:xfrm>
            <a:off x="2298064" y="1257300"/>
            <a:ext cx="814388" cy="22859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티켓/투어</a:t>
            </a:r>
            <a:endParaRPr/>
          </a:p>
        </p:txBody>
      </p:sp>
      <p:cxnSp>
        <p:nvCxnSpPr>
          <p:cNvPr id="648" name="Google Shape;648;p12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12"/>
          <p:cNvSpPr/>
          <p:nvPr/>
        </p:nvSpPr>
        <p:spPr>
          <a:xfrm>
            <a:off x="889550" y="890817"/>
            <a:ext cx="1375653" cy="19503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0" i="0" sz="8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50" name="Google Shape;650;p12"/>
          <p:cNvSpPr/>
          <p:nvPr/>
        </p:nvSpPr>
        <p:spPr>
          <a:xfrm>
            <a:off x="1889911" y="893549"/>
            <a:ext cx="365137" cy="18108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검색하기</a:t>
            </a:r>
            <a:endParaRPr/>
          </a:p>
        </p:txBody>
      </p:sp>
      <p:sp>
        <p:nvSpPr>
          <p:cNvPr id="651" name="Google Shape;651;p12"/>
          <p:cNvSpPr/>
          <p:nvPr/>
        </p:nvSpPr>
        <p:spPr>
          <a:xfrm>
            <a:off x="6782606" y="869465"/>
            <a:ext cx="241342" cy="195034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52" name="Google Shape;652;p12"/>
          <p:cNvSpPr txBox="1"/>
          <p:nvPr/>
        </p:nvSpPr>
        <p:spPr>
          <a:xfrm>
            <a:off x="6993091" y="846258"/>
            <a:ext cx="6457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Ooo님   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3" name="Google Shape;653;p12"/>
          <p:cNvSpPr/>
          <p:nvPr/>
        </p:nvSpPr>
        <p:spPr>
          <a:xfrm>
            <a:off x="7137597" y="1093780"/>
            <a:ext cx="471449" cy="8102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otum"/>
              <a:buNone/>
            </a:pPr>
            <a:r>
              <a:rPr b="1" i="0" lang="ko-KR" sz="7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3"/>
          <p:cNvSpPr txBox="1"/>
          <p:nvPr/>
        </p:nvSpPr>
        <p:spPr>
          <a:xfrm>
            <a:off x="1617344" y="4236720"/>
            <a:ext cx="5633085" cy="94551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휴대폰번호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13"/>
          <p:cNvSpPr txBox="1"/>
          <p:nvPr/>
        </p:nvSpPr>
        <p:spPr>
          <a:xfrm>
            <a:off x="1635125" y="2955290"/>
            <a:ext cx="5633085" cy="94869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</a:t>
            </a:r>
            <a:endParaRPr b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60" name="Google Shape;660;p13"/>
          <p:cNvGraphicFramePr/>
          <p:nvPr/>
        </p:nvGraphicFramePr>
        <p:xfrm>
          <a:off x="7670165" y="486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275600"/>
                <a:gridCol w="1877050"/>
              </a:tblGrid>
              <a:tr h="246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회원 정보 확인/수정 페이지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4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비밀번호 변경 입력 칸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연락처 정보 변경 입력 칸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수정 버튼 클릭 시 수정된 정보로 업데이트 완료 -&gt; 마이페이지 메인 화면으로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1" name="Google Shape;661;p13"/>
          <p:cNvSpPr/>
          <p:nvPr/>
        </p:nvSpPr>
        <p:spPr>
          <a:xfrm>
            <a:off x="1722120" y="1999615"/>
            <a:ext cx="5674995" cy="5988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Font typeface="Noto Sans Symbols"/>
              <a:buChar char="•"/>
            </a:pPr>
            <a:r>
              <a:rPr b="0" i="0" lang="ko-KR" sz="105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125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회원님의 로그인 정보와 가입하신 회원정보를 조회할 수 있습니다.</a:t>
            </a:r>
            <a:br>
              <a:rPr b="0" i="0" lang="ko-KR" sz="1125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125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회원님의 정보 가운데 변경된 내용이나 설정 변경이 필요한 경우에는 아래의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25"/>
              <a:buFont typeface="Malgun Gothic"/>
              <a:buNone/>
            </a:pPr>
            <a:r>
              <a:rPr b="0" i="0" lang="ko-KR" sz="1125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'회원정보수정'을 통해 정보를 변경해주시기 바랍니다.</a:t>
            </a:r>
            <a:endParaRPr b="0" i="0" sz="105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13"/>
          <p:cNvSpPr txBox="1"/>
          <p:nvPr/>
        </p:nvSpPr>
        <p:spPr>
          <a:xfrm>
            <a:off x="1623060" y="1649095"/>
            <a:ext cx="326834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확인/수정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13"/>
          <p:cNvSpPr txBox="1"/>
          <p:nvPr/>
        </p:nvSpPr>
        <p:spPr>
          <a:xfrm>
            <a:off x="1636395" y="2687955"/>
            <a:ext cx="563308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664" name="Google Shape;664;p13"/>
          <p:cNvSpPr/>
          <p:nvPr/>
        </p:nvSpPr>
        <p:spPr>
          <a:xfrm>
            <a:off x="6475095" y="5651500"/>
            <a:ext cx="207010" cy="1879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/>
          </a:p>
        </p:txBody>
      </p:sp>
      <p:sp>
        <p:nvSpPr>
          <p:cNvPr id="665" name="Google Shape;665;p13"/>
          <p:cNvSpPr txBox="1"/>
          <p:nvPr/>
        </p:nvSpPr>
        <p:spPr>
          <a:xfrm>
            <a:off x="5512435" y="6525905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  <p:sp>
        <p:nvSpPr>
          <p:cNvPr id="666" name="Google Shape;666;p13"/>
          <p:cNvSpPr txBox="1"/>
          <p:nvPr/>
        </p:nvSpPr>
        <p:spPr>
          <a:xfrm>
            <a:off x="1981200" y="0"/>
            <a:ext cx="3329940" cy="260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회원수정 페이지 [</a:t>
            </a:r>
            <a:r>
              <a:rPr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memberUpdate</a:t>
            </a: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.jsp]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67" name="Google Shape;667;p13"/>
          <p:cNvSpPr/>
          <p:nvPr/>
        </p:nvSpPr>
        <p:spPr>
          <a:xfrm>
            <a:off x="156210" y="1725285"/>
            <a:ext cx="1362841" cy="2811780"/>
          </a:xfrm>
          <a:prstGeom prst="roundRect">
            <a:avLst>
              <a:gd fmla="val 1562" name="adj"/>
            </a:avLst>
          </a:prstGeom>
          <a:noFill/>
          <a:ln cap="flat" cmpd="sng" w="38100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68" name="Google Shape;668;p13"/>
          <p:cNvSpPr txBox="1"/>
          <p:nvPr/>
        </p:nvSpPr>
        <p:spPr>
          <a:xfrm>
            <a:off x="266065" y="1762691"/>
            <a:ext cx="1590039" cy="2645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나의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찜목록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611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611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611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회원정보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수정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회원탈퇴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669" name="Google Shape;669;p13"/>
          <p:cNvCxnSpPr/>
          <p:nvPr/>
        </p:nvCxnSpPr>
        <p:spPr>
          <a:xfrm>
            <a:off x="152400" y="3266849"/>
            <a:ext cx="1263015" cy="1778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70" name="Google Shape;670;p13"/>
          <p:cNvSpPr/>
          <p:nvPr/>
        </p:nvSpPr>
        <p:spPr>
          <a:xfrm>
            <a:off x="6682105" y="5772785"/>
            <a:ext cx="715010" cy="2476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8F8F8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tum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수정</a:t>
            </a:r>
            <a:endParaRPr/>
          </a:p>
        </p:txBody>
      </p:sp>
      <p:sp>
        <p:nvSpPr>
          <p:cNvPr id="671" name="Google Shape;671;p13"/>
          <p:cNvSpPr/>
          <p:nvPr/>
        </p:nvSpPr>
        <p:spPr>
          <a:xfrm>
            <a:off x="2512695" y="3056731"/>
            <a:ext cx="3752215" cy="2719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tum"/>
              <a:buNone/>
            </a:pPr>
            <a:r>
              <a:rPr i="0" lang="ko-KR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Sample ID</a:t>
            </a:r>
            <a:endParaRPr/>
          </a:p>
        </p:txBody>
      </p:sp>
      <p:sp>
        <p:nvSpPr>
          <p:cNvPr id="672" name="Google Shape;672;p13"/>
          <p:cNvSpPr/>
          <p:nvPr/>
        </p:nvSpPr>
        <p:spPr>
          <a:xfrm>
            <a:off x="2512695" y="3502978"/>
            <a:ext cx="3752215" cy="27193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Dotum"/>
              <a:buNone/>
            </a:pPr>
            <a:r>
              <a:rPr b="1" i="0" lang="ko-KR" sz="1200" u="none" cap="none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비밀번호 (영문, 대소문자+숫자 조합 8자)</a:t>
            </a:r>
            <a:endParaRPr/>
          </a:p>
        </p:txBody>
      </p:sp>
      <p:sp>
        <p:nvSpPr>
          <p:cNvPr id="673" name="Google Shape;673;p13"/>
          <p:cNvSpPr/>
          <p:nvPr/>
        </p:nvSpPr>
        <p:spPr>
          <a:xfrm>
            <a:off x="2534920" y="4336256"/>
            <a:ext cx="3752215" cy="27193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Dotum"/>
              <a:buNone/>
            </a:pPr>
            <a:r>
              <a:rPr b="1" i="0" lang="ko-KR" sz="1200" u="none" cap="none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     ( - ) 제외</a:t>
            </a:r>
            <a:endParaRPr/>
          </a:p>
        </p:txBody>
      </p:sp>
      <p:sp>
        <p:nvSpPr>
          <p:cNvPr id="674" name="Google Shape;674;p13"/>
          <p:cNvSpPr/>
          <p:nvPr/>
        </p:nvSpPr>
        <p:spPr>
          <a:xfrm>
            <a:off x="2534920" y="4731226"/>
            <a:ext cx="3752215" cy="27193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Dotum"/>
              <a:buNone/>
            </a:pPr>
            <a:r>
              <a:rPr b="1" i="0" lang="ko-KR" sz="1200" u="none" cap="none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이메일</a:t>
            </a:r>
            <a:endParaRPr/>
          </a:p>
        </p:txBody>
      </p:sp>
      <p:sp>
        <p:nvSpPr>
          <p:cNvPr id="675" name="Google Shape;675;p13"/>
          <p:cNvSpPr/>
          <p:nvPr/>
        </p:nvSpPr>
        <p:spPr>
          <a:xfrm>
            <a:off x="1505584" y="2663825"/>
            <a:ext cx="207010" cy="1879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/>
          </a:p>
        </p:txBody>
      </p:sp>
      <p:sp>
        <p:nvSpPr>
          <p:cNvPr id="676" name="Google Shape;676;p13"/>
          <p:cNvSpPr txBox="1"/>
          <p:nvPr/>
        </p:nvSpPr>
        <p:spPr>
          <a:xfrm>
            <a:off x="1628457" y="3976052"/>
            <a:ext cx="563308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 정보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13"/>
          <p:cNvSpPr/>
          <p:nvPr/>
        </p:nvSpPr>
        <p:spPr>
          <a:xfrm>
            <a:off x="1515427" y="3891597"/>
            <a:ext cx="207010" cy="1879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/>
          </a:p>
        </p:txBody>
      </p:sp>
      <p:cxnSp>
        <p:nvCxnSpPr>
          <p:cNvPr id="678" name="Google Shape;678;p13"/>
          <p:cNvCxnSpPr/>
          <p:nvPr/>
        </p:nvCxnSpPr>
        <p:spPr>
          <a:xfrm flipH="1" rot="10800000">
            <a:off x="176212" y="5166360"/>
            <a:ext cx="7448550" cy="1905"/>
          </a:xfrm>
          <a:prstGeom prst="straightConnector1">
            <a:avLst/>
          </a:prstGeom>
          <a:solidFill>
            <a:srgbClr val="FFFFFF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9" name="Google Shape;679;p13"/>
          <p:cNvSpPr txBox="1"/>
          <p:nvPr/>
        </p:nvSpPr>
        <p:spPr>
          <a:xfrm>
            <a:off x="144780" y="5273040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80" name="Google Shape;680;p13"/>
          <p:cNvSpPr txBox="1"/>
          <p:nvPr/>
        </p:nvSpPr>
        <p:spPr>
          <a:xfrm>
            <a:off x="2047875" y="5273040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81" name="Google Shape;681;p13"/>
          <p:cNvSpPr txBox="1"/>
          <p:nvPr/>
        </p:nvSpPr>
        <p:spPr>
          <a:xfrm>
            <a:off x="3964425" y="5273040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82" name="Google Shape;682;p13"/>
          <p:cNvSpPr txBox="1"/>
          <p:nvPr/>
        </p:nvSpPr>
        <p:spPr>
          <a:xfrm>
            <a:off x="5870257" y="5273040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83" name="Google Shape;683;p13"/>
          <p:cNvSpPr txBox="1"/>
          <p:nvPr/>
        </p:nvSpPr>
        <p:spPr>
          <a:xfrm>
            <a:off x="653415" y="15240"/>
            <a:ext cx="865636" cy="24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마이페이지</a:t>
            </a:r>
            <a:endParaRPr/>
          </a:p>
        </p:txBody>
      </p:sp>
      <p:sp>
        <p:nvSpPr>
          <p:cNvPr id="684" name="Google Shape;684;p13"/>
          <p:cNvSpPr/>
          <p:nvPr/>
        </p:nvSpPr>
        <p:spPr>
          <a:xfrm>
            <a:off x="6892924" y="4755515"/>
            <a:ext cx="715010" cy="2476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8F8F8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tum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수정</a:t>
            </a:r>
            <a:endParaRPr/>
          </a:p>
        </p:txBody>
      </p:sp>
      <p:sp>
        <p:nvSpPr>
          <p:cNvPr id="685" name="Google Shape;685;p13"/>
          <p:cNvSpPr/>
          <p:nvPr/>
        </p:nvSpPr>
        <p:spPr>
          <a:xfrm>
            <a:off x="6732270" y="4543266"/>
            <a:ext cx="207010" cy="18796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/>
          </a:p>
        </p:txBody>
      </p:sp>
      <p:cxnSp>
        <p:nvCxnSpPr>
          <p:cNvPr id="686" name="Google Shape;686;p13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13"/>
          <p:cNvSpPr/>
          <p:nvPr/>
        </p:nvSpPr>
        <p:spPr>
          <a:xfrm>
            <a:off x="6150927" y="1261593"/>
            <a:ext cx="719455" cy="20732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/>
          </a:p>
        </p:txBody>
      </p:sp>
      <p:sp>
        <p:nvSpPr>
          <p:cNvPr id="688" name="Google Shape;688;p13"/>
          <p:cNvSpPr/>
          <p:nvPr/>
        </p:nvSpPr>
        <p:spPr>
          <a:xfrm>
            <a:off x="6953091" y="1257140"/>
            <a:ext cx="655955" cy="21431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b="1" i="0" sz="10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89" name="Google Shape;689;p13"/>
          <p:cNvSpPr/>
          <p:nvPr/>
        </p:nvSpPr>
        <p:spPr>
          <a:xfrm>
            <a:off x="148113" y="840424"/>
            <a:ext cx="655955" cy="2873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"/>
              <a:buNone/>
            </a:pPr>
            <a:r>
              <a:rPr b="1" lang="ko-KR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/>
          </a:p>
        </p:txBody>
      </p:sp>
      <p:sp>
        <p:nvSpPr>
          <p:cNvPr id="690" name="Google Shape;690;p13"/>
          <p:cNvSpPr/>
          <p:nvPr/>
        </p:nvSpPr>
        <p:spPr>
          <a:xfrm>
            <a:off x="3238816" y="1258887"/>
            <a:ext cx="775732" cy="22700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endParaRPr/>
          </a:p>
        </p:txBody>
      </p:sp>
      <p:sp>
        <p:nvSpPr>
          <p:cNvPr id="691" name="Google Shape;691;p13"/>
          <p:cNvSpPr/>
          <p:nvPr/>
        </p:nvSpPr>
        <p:spPr>
          <a:xfrm>
            <a:off x="176212" y="1256664"/>
            <a:ext cx="814388" cy="21526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1" lang="ko-KR" sz="10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수상레저</a:t>
            </a:r>
            <a:endParaRPr b="1" i="0" sz="1000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92" name="Google Shape;692;p13"/>
          <p:cNvSpPr/>
          <p:nvPr/>
        </p:nvSpPr>
        <p:spPr>
          <a:xfrm>
            <a:off x="1116964" y="1256664"/>
            <a:ext cx="1054736" cy="229231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아웃도어/스포츠</a:t>
            </a:r>
            <a:endParaRPr/>
          </a:p>
        </p:txBody>
      </p:sp>
      <p:sp>
        <p:nvSpPr>
          <p:cNvPr id="693" name="Google Shape;693;p13"/>
          <p:cNvSpPr/>
          <p:nvPr/>
        </p:nvSpPr>
        <p:spPr>
          <a:xfrm>
            <a:off x="2298064" y="1257300"/>
            <a:ext cx="814388" cy="22859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티켓/투어</a:t>
            </a:r>
            <a:endParaRPr/>
          </a:p>
        </p:txBody>
      </p:sp>
      <p:cxnSp>
        <p:nvCxnSpPr>
          <p:cNvPr id="694" name="Google Shape;694;p13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13"/>
          <p:cNvSpPr/>
          <p:nvPr/>
        </p:nvSpPr>
        <p:spPr>
          <a:xfrm>
            <a:off x="889550" y="890817"/>
            <a:ext cx="1375653" cy="19503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0" i="0" sz="8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96" name="Google Shape;696;p13"/>
          <p:cNvSpPr/>
          <p:nvPr/>
        </p:nvSpPr>
        <p:spPr>
          <a:xfrm>
            <a:off x="1889911" y="893549"/>
            <a:ext cx="365137" cy="18108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검색하기</a:t>
            </a:r>
            <a:endParaRPr/>
          </a:p>
        </p:txBody>
      </p:sp>
      <p:sp>
        <p:nvSpPr>
          <p:cNvPr id="697" name="Google Shape;697;p13"/>
          <p:cNvSpPr/>
          <p:nvPr/>
        </p:nvSpPr>
        <p:spPr>
          <a:xfrm>
            <a:off x="6782606" y="869465"/>
            <a:ext cx="241342" cy="195034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98" name="Google Shape;698;p13"/>
          <p:cNvSpPr txBox="1"/>
          <p:nvPr/>
        </p:nvSpPr>
        <p:spPr>
          <a:xfrm>
            <a:off x="6993091" y="846258"/>
            <a:ext cx="6457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Ooo님   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9" name="Google Shape;699;p13"/>
          <p:cNvSpPr/>
          <p:nvPr/>
        </p:nvSpPr>
        <p:spPr>
          <a:xfrm>
            <a:off x="7137597" y="1093780"/>
            <a:ext cx="471449" cy="8102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otum"/>
              <a:buNone/>
            </a:pPr>
            <a:r>
              <a:rPr b="1" i="0" lang="ko-KR" sz="7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4" name="Google Shape;704;p14"/>
          <p:cNvGraphicFramePr/>
          <p:nvPr/>
        </p:nvGraphicFramePr>
        <p:xfrm>
          <a:off x="7670165" y="486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271150"/>
                <a:gridCol w="1877050"/>
              </a:tblGrid>
              <a:tr h="246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개인 정보 보호 위해 비밀번호 재 입력 요청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확인 버튼 클릭 후 비밀번호 일치시, 회원탈퇴 요청 화면으로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5" name="Google Shape;705;p14"/>
          <p:cNvSpPr/>
          <p:nvPr/>
        </p:nvSpPr>
        <p:spPr>
          <a:xfrm>
            <a:off x="1584591" y="3240246"/>
            <a:ext cx="207010" cy="1879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/>
          </a:p>
        </p:txBody>
      </p:sp>
      <p:cxnSp>
        <p:nvCxnSpPr>
          <p:cNvPr id="706" name="Google Shape;706;p14"/>
          <p:cNvCxnSpPr/>
          <p:nvPr/>
        </p:nvCxnSpPr>
        <p:spPr>
          <a:xfrm flipH="1" rot="10800000">
            <a:off x="158115" y="5081270"/>
            <a:ext cx="7448550" cy="1905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7" name="Google Shape;707;p14"/>
          <p:cNvSpPr/>
          <p:nvPr/>
        </p:nvSpPr>
        <p:spPr>
          <a:xfrm>
            <a:off x="1644281" y="2421575"/>
            <a:ext cx="5588000" cy="5988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Font typeface="Noto Sans Symbols"/>
              <a:buChar char="•"/>
            </a:pPr>
            <a:r>
              <a:rPr b="0" i="0" lang="ko-KR" sz="105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125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회원님의 개인정보를 안전하게 보호하기 위해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25"/>
              <a:buFont typeface="Malgun Gothic"/>
              <a:buNone/>
            </a:pPr>
            <a:r>
              <a:rPr b="0" i="0" lang="ko-KR" sz="1125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비밀번호를 다시 한번 입력해주세요.</a:t>
            </a:r>
            <a:endParaRPr b="0" i="0" sz="105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p14"/>
          <p:cNvSpPr txBox="1"/>
          <p:nvPr/>
        </p:nvSpPr>
        <p:spPr>
          <a:xfrm>
            <a:off x="1625231" y="1926203"/>
            <a:ext cx="471233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14"/>
          <p:cNvSpPr txBox="1"/>
          <p:nvPr/>
        </p:nvSpPr>
        <p:spPr>
          <a:xfrm>
            <a:off x="1584591" y="3413445"/>
            <a:ext cx="563308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재확인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14"/>
          <p:cNvSpPr/>
          <p:nvPr/>
        </p:nvSpPr>
        <p:spPr>
          <a:xfrm>
            <a:off x="6536690" y="4201160"/>
            <a:ext cx="207010" cy="1879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/>
          </a:p>
        </p:txBody>
      </p:sp>
      <p:sp>
        <p:nvSpPr>
          <p:cNvPr id="711" name="Google Shape;711;p14"/>
          <p:cNvSpPr txBox="1"/>
          <p:nvPr/>
        </p:nvSpPr>
        <p:spPr>
          <a:xfrm>
            <a:off x="5512435" y="6525905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  <p:sp>
        <p:nvSpPr>
          <p:cNvPr id="712" name="Google Shape;712;p14"/>
          <p:cNvSpPr txBox="1"/>
          <p:nvPr/>
        </p:nvSpPr>
        <p:spPr>
          <a:xfrm>
            <a:off x="1981200" y="0"/>
            <a:ext cx="3329940" cy="260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회원탈퇴 페이지 [</a:t>
            </a:r>
            <a:r>
              <a:rPr b="0" i="0" 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withdrawal</a:t>
            </a: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.jsp]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3" name="Google Shape;713;p14"/>
          <p:cNvSpPr/>
          <p:nvPr/>
        </p:nvSpPr>
        <p:spPr>
          <a:xfrm>
            <a:off x="156210" y="1887210"/>
            <a:ext cx="1362841" cy="2811780"/>
          </a:xfrm>
          <a:prstGeom prst="roundRect">
            <a:avLst>
              <a:gd fmla="val 1562" name="adj"/>
            </a:avLst>
          </a:prstGeom>
          <a:noFill/>
          <a:ln cap="flat" cmpd="sng" w="38100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14" name="Google Shape;714;p14"/>
          <p:cNvSpPr txBox="1"/>
          <p:nvPr/>
        </p:nvSpPr>
        <p:spPr>
          <a:xfrm>
            <a:off x="266065" y="1991291"/>
            <a:ext cx="1590039" cy="2645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나의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찜목록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611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611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611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회원정보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수정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회원탈퇴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715" name="Google Shape;715;p14"/>
          <p:cNvCxnSpPr/>
          <p:nvPr/>
        </p:nvCxnSpPr>
        <p:spPr>
          <a:xfrm>
            <a:off x="152400" y="3428774"/>
            <a:ext cx="1263015" cy="1778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16" name="Google Shape;716;p14"/>
          <p:cNvSpPr txBox="1"/>
          <p:nvPr/>
        </p:nvSpPr>
        <p:spPr>
          <a:xfrm>
            <a:off x="653415" y="15240"/>
            <a:ext cx="865636" cy="24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마이페이지</a:t>
            </a:r>
            <a:endParaRPr/>
          </a:p>
        </p:txBody>
      </p:sp>
      <p:sp>
        <p:nvSpPr>
          <p:cNvPr id="717" name="Google Shape;717;p14"/>
          <p:cNvSpPr/>
          <p:nvPr/>
        </p:nvSpPr>
        <p:spPr>
          <a:xfrm>
            <a:off x="1644281" y="3790156"/>
            <a:ext cx="3200400" cy="323215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Dotum"/>
              <a:buNone/>
            </a:pPr>
            <a:r>
              <a:rPr b="0" i="0" lang="ko-KR" sz="1400" u="none" cap="none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비밀번호 입력</a:t>
            </a:r>
            <a:endParaRPr b="0" i="0" sz="1400" u="none" cap="none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18" name="Google Shape;718;p14"/>
          <p:cNvSpPr/>
          <p:nvPr/>
        </p:nvSpPr>
        <p:spPr>
          <a:xfrm>
            <a:off x="6743700" y="4389120"/>
            <a:ext cx="715010" cy="2476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8F8F8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tum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확인</a:t>
            </a:r>
            <a:endParaRPr/>
          </a:p>
        </p:txBody>
      </p:sp>
      <p:sp>
        <p:nvSpPr>
          <p:cNvPr id="719" name="Google Shape;719;p14"/>
          <p:cNvSpPr txBox="1"/>
          <p:nvPr/>
        </p:nvSpPr>
        <p:spPr>
          <a:xfrm>
            <a:off x="144780" y="5215890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20" name="Google Shape;720;p14"/>
          <p:cNvSpPr txBox="1"/>
          <p:nvPr/>
        </p:nvSpPr>
        <p:spPr>
          <a:xfrm>
            <a:off x="2047875" y="5215890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21" name="Google Shape;721;p14"/>
          <p:cNvSpPr txBox="1"/>
          <p:nvPr/>
        </p:nvSpPr>
        <p:spPr>
          <a:xfrm>
            <a:off x="3964425" y="5215890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22" name="Google Shape;722;p14"/>
          <p:cNvSpPr txBox="1"/>
          <p:nvPr/>
        </p:nvSpPr>
        <p:spPr>
          <a:xfrm>
            <a:off x="5870257" y="5215890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723" name="Google Shape;723;p14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14"/>
          <p:cNvSpPr/>
          <p:nvPr/>
        </p:nvSpPr>
        <p:spPr>
          <a:xfrm>
            <a:off x="6150927" y="1261593"/>
            <a:ext cx="719455" cy="20732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/>
          </a:p>
        </p:txBody>
      </p:sp>
      <p:sp>
        <p:nvSpPr>
          <p:cNvPr id="725" name="Google Shape;725;p14"/>
          <p:cNvSpPr/>
          <p:nvPr/>
        </p:nvSpPr>
        <p:spPr>
          <a:xfrm>
            <a:off x="6953091" y="1257140"/>
            <a:ext cx="655955" cy="21431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b="1" i="0" sz="10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26" name="Google Shape;726;p14"/>
          <p:cNvSpPr/>
          <p:nvPr/>
        </p:nvSpPr>
        <p:spPr>
          <a:xfrm>
            <a:off x="148113" y="840424"/>
            <a:ext cx="655955" cy="2873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"/>
              <a:buNone/>
            </a:pPr>
            <a:r>
              <a:rPr b="1" lang="ko-KR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/>
          </a:p>
        </p:txBody>
      </p:sp>
      <p:sp>
        <p:nvSpPr>
          <p:cNvPr id="727" name="Google Shape;727;p14"/>
          <p:cNvSpPr/>
          <p:nvPr/>
        </p:nvSpPr>
        <p:spPr>
          <a:xfrm>
            <a:off x="3238816" y="1258887"/>
            <a:ext cx="775732" cy="22700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endParaRPr/>
          </a:p>
        </p:txBody>
      </p:sp>
      <p:sp>
        <p:nvSpPr>
          <p:cNvPr id="728" name="Google Shape;728;p14"/>
          <p:cNvSpPr/>
          <p:nvPr/>
        </p:nvSpPr>
        <p:spPr>
          <a:xfrm>
            <a:off x="176212" y="1256664"/>
            <a:ext cx="814388" cy="21526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1" lang="ko-KR" sz="10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수상레저</a:t>
            </a:r>
            <a:endParaRPr b="1" i="0" sz="1000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29" name="Google Shape;729;p14"/>
          <p:cNvSpPr/>
          <p:nvPr/>
        </p:nvSpPr>
        <p:spPr>
          <a:xfrm>
            <a:off x="1116964" y="1256664"/>
            <a:ext cx="1054736" cy="229231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아웃도어/스포츠</a:t>
            </a:r>
            <a:endParaRPr/>
          </a:p>
        </p:txBody>
      </p:sp>
      <p:sp>
        <p:nvSpPr>
          <p:cNvPr id="730" name="Google Shape;730;p14"/>
          <p:cNvSpPr/>
          <p:nvPr/>
        </p:nvSpPr>
        <p:spPr>
          <a:xfrm>
            <a:off x="2298064" y="1257300"/>
            <a:ext cx="814388" cy="22859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티켓/투어</a:t>
            </a:r>
            <a:endParaRPr/>
          </a:p>
        </p:txBody>
      </p:sp>
      <p:cxnSp>
        <p:nvCxnSpPr>
          <p:cNvPr id="731" name="Google Shape;731;p14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14"/>
          <p:cNvSpPr/>
          <p:nvPr/>
        </p:nvSpPr>
        <p:spPr>
          <a:xfrm>
            <a:off x="889550" y="890817"/>
            <a:ext cx="1375653" cy="19503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0" i="0" sz="8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33" name="Google Shape;733;p14"/>
          <p:cNvSpPr/>
          <p:nvPr/>
        </p:nvSpPr>
        <p:spPr>
          <a:xfrm>
            <a:off x="1889911" y="893549"/>
            <a:ext cx="365137" cy="18108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검색하기</a:t>
            </a:r>
            <a:endParaRPr/>
          </a:p>
        </p:txBody>
      </p:sp>
      <p:sp>
        <p:nvSpPr>
          <p:cNvPr id="734" name="Google Shape;734;p14"/>
          <p:cNvSpPr/>
          <p:nvPr/>
        </p:nvSpPr>
        <p:spPr>
          <a:xfrm>
            <a:off x="6782606" y="869465"/>
            <a:ext cx="241342" cy="195034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35" name="Google Shape;735;p14"/>
          <p:cNvSpPr txBox="1"/>
          <p:nvPr/>
        </p:nvSpPr>
        <p:spPr>
          <a:xfrm>
            <a:off x="6993091" y="846258"/>
            <a:ext cx="6457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Ooo님   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36" name="Google Shape;736;p14"/>
          <p:cNvSpPr/>
          <p:nvPr/>
        </p:nvSpPr>
        <p:spPr>
          <a:xfrm>
            <a:off x="7137597" y="1093780"/>
            <a:ext cx="471449" cy="8102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otum"/>
              <a:buNone/>
            </a:pPr>
            <a:r>
              <a:rPr b="1" i="0" lang="ko-KR" sz="7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5"/>
          <p:cNvSpPr txBox="1"/>
          <p:nvPr/>
        </p:nvSpPr>
        <p:spPr>
          <a:xfrm>
            <a:off x="1799590" y="3301365"/>
            <a:ext cx="5674995" cy="11741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</a:pPr>
            <a:r>
              <a:rPr b="1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 시 회원님께서 사용하던 아이디가 삭제되어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로그인 하실 수 없습니다.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1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Char char="▪"/>
            </a:pPr>
            <a:r>
              <a:rPr b="1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회원 탈퇴 시 삭제된 정보는 이후 재가입하시더라도 복구되지 않습니다.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2" name="Google Shape;742;p15"/>
          <p:cNvGraphicFramePr/>
          <p:nvPr/>
        </p:nvGraphicFramePr>
        <p:xfrm>
          <a:off x="7670165" y="486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275600"/>
                <a:gridCol w="1877050"/>
              </a:tblGrid>
              <a:tr h="246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회원 탈퇴 페이지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회원 탈퇴 전 회원 탈퇴 확인 사항 확인 버튼 클릭 후 회원탈퇴 가능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회원 탈퇴 버튼 클릭시 회원 탈퇴 완료 후 로그아웃 -&gt; 메인 페이지로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3" name="Google Shape;743;p15"/>
          <p:cNvSpPr/>
          <p:nvPr/>
        </p:nvSpPr>
        <p:spPr>
          <a:xfrm>
            <a:off x="1799590" y="2193925"/>
            <a:ext cx="5674995" cy="5988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Font typeface="Malgun Gothic"/>
              <a:buNone/>
            </a:pPr>
            <a:r>
              <a:rPr b="0" i="0" lang="ko-KR" sz="105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25"/>
              <a:buFont typeface="Noto Sans Symbols"/>
              <a:buChar char="•"/>
            </a:pPr>
            <a:r>
              <a:rPr b="0" i="0" lang="ko-KR" sz="1125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회원탈퇴를 하시면 기존에 사용하시던 서비스 이용에 제약을 받을 수 있으므로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25"/>
              <a:buFont typeface="Malgun Gothic"/>
              <a:buNone/>
            </a:pPr>
            <a:r>
              <a:rPr b="0" i="0" lang="ko-KR" sz="1125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신중히 결정하시기 바라며, 아래의 내용을 다시 한번 확인해주시기 바랍니다. </a:t>
            </a:r>
            <a:endParaRPr/>
          </a:p>
          <a:p>
            <a:pPr indent="-187325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Font typeface="Noto Sans Symbols"/>
              <a:buNone/>
            </a:pPr>
            <a:r>
              <a:t/>
            </a:r>
            <a:endParaRPr b="0" i="0" sz="105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15"/>
          <p:cNvSpPr txBox="1"/>
          <p:nvPr/>
        </p:nvSpPr>
        <p:spPr>
          <a:xfrm>
            <a:off x="1799590" y="1877685"/>
            <a:ext cx="326834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p15"/>
          <p:cNvSpPr txBox="1"/>
          <p:nvPr/>
        </p:nvSpPr>
        <p:spPr>
          <a:xfrm>
            <a:off x="1799590" y="2859405"/>
            <a:ext cx="567499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 요청 전 확인 사항</a:t>
            </a:r>
            <a:endParaRPr b="1" sz="14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p15"/>
          <p:cNvSpPr/>
          <p:nvPr/>
        </p:nvSpPr>
        <p:spPr>
          <a:xfrm>
            <a:off x="6672896" y="4813290"/>
            <a:ext cx="889636" cy="24892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tum"/>
              <a:buNone/>
            </a:pPr>
            <a:r>
              <a:rPr b="0" i="0" lang="ko-KR" sz="12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회원탈퇴</a:t>
            </a:r>
            <a:endParaRPr/>
          </a:p>
        </p:txBody>
      </p:sp>
      <p:sp>
        <p:nvSpPr>
          <p:cNvPr id="747" name="Google Shape;747;p15"/>
          <p:cNvSpPr/>
          <p:nvPr/>
        </p:nvSpPr>
        <p:spPr>
          <a:xfrm>
            <a:off x="1799590" y="4413250"/>
            <a:ext cx="5674995" cy="30734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4000" lvl="0" marL="254000" marR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Font typeface="Noto Sans Symbols"/>
              <a:buChar char="✔"/>
            </a:pPr>
            <a:r>
              <a:rPr b="1" i="0"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 확인 사항 확인 했습니다</a:t>
            </a:r>
            <a:endParaRPr b="1" i="0"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p15"/>
          <p:cNvSpPr/>
          <p:nvPr/>
        </p:nvSpPr>
        <p:spPr>
          <a:xfrm>
            <a:off x="6569391" y="4633585"/>
            <a:ext cx="207010" cy="1879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/>
          </a:p>
        </p:txBody>
      </p:sp>
      <p:sp>
        <p:nvSpPr>
          <p:cNvPr id="749" name="Google Shape;749;p15"/>
          <p:cNvSpPr txBox="1"/>
          <p:nvPr/>
        </p:nvSpPr>
        <p:spPr>
          <a:xfrm>
            <a:off x="5512435" y="6525905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  <p:cxnSp>
        <p:nvCxnSpPr>
          <p:cNvPr id="750" name="Google Shape;750;p15"/>
          <p:cNvCxnSpPr/>
          <p:nvPr/>
        </p:nvCxnSpPr>
        <p:spPr>
          <a:xfrm>
            <a:off x="85725" y="3304949"/>
            <a:ext cx="1263015" cy="1778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51" name="Google Shape;751;p15"/>
          <p:cNvSpPr/>
          <p:nvPr/>
        </p:nvSpPr>
        <p:spPr>
          <a:xfrm>
            <a:off x="241935" y="1915785"/>
            <a:ext cx="1362841" cy="2811780"/>
          </a:xfrm>
          <a:prstGeom prst="roundRect">
            <a:avLst>
              <a:gd fmla="val 1562" name="adj"/>
            </a:avLst>
          </a:prstGeom>
          <a:noFill/>
          <a:ln cap="flat" cmpd="sng" w="38100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52" name="Google Shape;752;p15"/>
          <p:cNvSpPr txBox="1"/>
          <p:nvPr/>
        </p:nvSpPr>
        <p:spPr>
          <a:xfrm>
            <a:off x="351790" y="1953191"/>
            <a:ext cx="1590039" cy="2645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나의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찜목록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 내역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611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611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611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회원정보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수정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회원탈퇴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753" name="Google Shape;753;p15"/>
          <p:cNvCxnSpPr/>
          <p:nvPr/>
        </p:nvCxnSpPr>
        <p:spPr>
          <a:xfrm>
            <a:off x="238125" y="3457349"/>
            <a:ext cx="1263015" cy="17780"/>
          </a:xfrm>
          <a:prstGeom prst="straightConnector1">
            <a:avLst/>
          </a:prstGeom>
          <a:noFill/>
          <a:ln cap="flat" cmpd="sng" w="9525">
            <a:solidFill>
              <a:srgbClr val="B2B2B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54" name="Google Shape;754;p15"/>
          <p:cNvSpPr/>
          <p:nvPr/>
        </p:nvSpPr>
        <p:spPr>
          <a:xfrm>
            <a:off x="6475095" y="5651500"/>
            <a:ext cx="207010" cy="18796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/>
          </a:p>
        </p:txBody>
      </p:sp>
      <p:sp>
        <p:nvSpPr>
          <p:cNvPr id="755" name="Google Shape;755;p15"/>
          <p:cNvSpPr/>
          <p:nvPr/>
        </p:nvSpPr>
        <p:spPr>
          <a:xfrm>
            <a:off x="6682105" y="5772785"/>
            <a:ext cx="715010" cy="2476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8F8F8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tum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수정</a:t>
            </a:r>
            <a:endParaRPr/>
          </a:p>
        </p:txBody>
      </p:sp>
      <p:cxnSp>
        <p:nvCxnSpPr>
          <p:cNvPr id="756" name="Google Shape;756;p15"/>
          <p:cNvCxnSpPr/>
          <p:nvPr/>
        </p:nvCxnSpPr>
        <p:spPr>
          <a:xfrm flipH="1" rot="10800000">
            <a:off x="176212" y="5166360"/>
            <a:ext cx="7448550" cy="1905"/>
          </a:xfrm>
          <a:prstGeom prst="straightConnector1">
            <a:avLst/>
          </a:prstGeom>
          <a:solidFill>
            <a:srgbClr val="FFFFFF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7" name="Google Shape;757;p15"/>
          <p:cNvSpPr txBox="1"/>
          <p:nvPr/>
        </p:nvSpPr>
        <p:spPr>
          <a:xfrm>
            <a:off x="144780" y="5273040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58" name="Google Shape;758;p15"/>
          <p:cNvSpPr txBox="1"/>
          <p:nvPr/>
        </p:nvSpPr>
        <p:spPr>
          <a:xfrm>
            <a:off x="2047875" y="5273040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59" name="Google Shape;759;p15"/>
          <p:cNvSpPr txBox="1"/>
          <p:nvPr/>
        </p:nvSpPr>
        <p:spPr>
          <a:xfrm>
            <a:off x="3964425" y="5273040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60" name="Google Shape;760;p15"/>
          <p:cNvSpPr txBox="1"/>
          <p:nvPr/>
        </p:nvSpPr>
        <p:spPr>
          <a:xfrm>
            <a:off x="5870257" y="5273040"/>
            <a:ext cx="1692275" cy="11366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Dotum"/>
              <a:buNone/>
            </a:pPr>
            <a:r>
              <a:rPr b="1" i="0" lang="ko-KR" sz="1700" u="none" cap="none" strike="noStrike">
                <a:solidFill>
                  <a:srgbClr val="808080"/>
                </a:solidFill>
                <a:latin typeface="Dotum"/>
                <a:ea typeface="Dotum"/>
                <a:cs typeface="Dotum"/>
                <a:sym typeface="Dotum"/>
              </a:rPr>
              <a:t>추천상품</a:t>
            </a:r>
            <a:endParaRPr b="1" i="0" sz="1700" u="none" cap="none" strike="noStrike">
              <a:solidFill>
                <a:srgbClr val="80808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61" name="Google Shape;761;p15"/>
          <p:cNvSpPr txBox="1"/>
          <p:nvPr/>
        </p:nvSpPr>
        <p:spPr>
          <a:xfrm>
            <a:off x="653415" y="15240"/>
            <a:ext cx="865636" cy="24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마이페이지</a:t>
            </a:r>
            <a:endParaRPr/>
          </a:p>
        </p:txBody>
      </p:sp>
      <p:sp>
        <p:nvSpPr>
          <p:cNvPr id="762" name="Google Shape;762;p15"/>
          <p:cNvSpPr txBox="1"/>
          <p:nvPr/>
        </p:nvSpPr>
        <p:spPr>
          <a:xfrm>
            <a:off x="1981200" y="0"/>
            <a:ext cx="3329940" cy="260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회원탈퇴 페이지 [</a:t>
            </a:r>
            <a:r>
              <a:rPr b="0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withdrawal</a:t>
            </a: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.jsp]</a:t>
            </a:r>
            <a:endParaRPr b="0" i="0" sz="1100" u="none" cap="none" strike="noStrik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63" name="Google Shape;763;p15"/>
          <p:cNvSpPr/>
          <p:nvPr/>
        </p:nvSpPr>
        <p:spPr>
          <a:xfrm>
            <a:off x="3238816" y="4287520"/>
            <a:ext cx="207010" cy="18796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/>
          </a:p>
        </p:txBody>
      </p:sp>
      <p:cxnSp>
        <p:nvCxnSpPr>
          <p:cNvPr id="764" name="Google Shape;764;p15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" name="Google Shape;765;p15"/>
          <p:cNvSpPr/>
          <p:nvPr/>
        </p:nvSpPr>
        <p:spPr>
          <a:xfrm>
            <a:off x="6150927" y="1261593"/>
            <a:ext cx="719455" cy="20732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/>
          </a:p>
        </p:txBody>
      </p:sp>
      <p:sp>
        <p:nvSpPr>
          <p:cNvPr id="766" name="Google Shape;766;p15"/>
          <p:cNvSpPr/>
          <p:nvPr/>
        </p:nvSpPr>
        <p:spPr>
          <a:xfrm>
            <a:off x="6953091" y="1257140"/>
            <a:ext cx="655955" cy="21431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b="1" i="0" sz="10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67" name="Google Shape;767;p15"/>
          <p:cNvSpPr/>
          <p:nvPr/>
        </p:nvSpPr>
        <p:spPr>
          <a:xfrm>
            <a:off x="148113" y="840424"/>
            <a:ext cx="655955" cy="2873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"/>
              <a:buNone/>
            </a:pPr>
            <a:r>
              <a:rPr b="1" lang="ko-KR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/>
          </a:p>
        </p:txBody>
      </p:sp>
      <p:sp>
        <p:nvSpPr>
          <p:cNvPr id="768" name="Google Shape;768;p15"/>
          <p:cNvSpPr/>
          <p:nvPr/>
        </p:nvSpPr>
        <p:spPr>
          <a:xfrm>
            <a:off x="3238816" y="1258887"/>
            <a:ext cx="775732" cy="22700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endParaRPr/>
          </a:p>
        </p:txBody>
      </p:sp>
      <p:sp>
        <p:nvSpPr>
          <p:cNvPr id="769" name="Google Shape;769;p15"/>
          <p:cNvSpPr/>
          <p:nvPr/>
        </p:nvSpPr>
        <p:spPr>
          <a:xfrm>
            <a:off x="176212" y="1256664"/>
            <a:ext cx="814388" cy="21526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1" lang="ko-KR" sz="10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수상레저</a:t>
            </a:r>
            <a:endParaRPr b="1" i="0" sz="1000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70" name="Google Shape;770;p15"/>
          <p:cNvSpPr/>
          <p:nvPr/>
        </p:nvSpPr>
        <p:spPr>
          <a:xfrm>
            <a:off x="1116964" y="1256664"/>
            <a:ext cx="1054736" cy="229231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아웃도어/스포츠</a:t>
            </a:r>
            <a:endParaRPr/>
          </a:p>
        </p:txBody>
      </p:sp>
      <p:sp>
        <p:nvSpPr>
          <p:cNvPr id="771" name="Google Shape;771;p15"/>
          <p:cNvSpPr/>
          <p:nvPr/>
        </p:nvSpPr>
        <p:spPr>
          <a:xfrm>
            <a:off x="2298064" y="1257300"/>
            <a:ext cx="814388" cy="22859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티켓/투어</a:t>
            </a:r>
            <a:endParaRPr/>
          </a:p>
        </p:txBody>
      </p:sp>
      <p:cxnSp>
        <p:nvCxnSpPr>
          <p:cNvPr id="772" name="Google Shape;772;p15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15"/>
          <p:cNvSpPr/>
          <p:nvPr/>
        </p:nvSpPr>
        <p:spPr>
          <a:xfrm>
            <a:off x="889550" y="890817"/>
            <a:ext cx="1375653" cy="19503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0" i="0" sz="8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74" name="Google Shape;774;p15"/>
          <p:cNvSpPr/>
          <p:nvPr/>
        </p:nvSpPr>
        <p:spPr>
          <a:xfrm>
            <a:off x="1889911" y="893549"/>
            <a:ext cx="365137" cy="18108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검색하기</a:t>
            </a:r>
            <a:endParaRPr/>
          </a:p>
        </p:txBody>
      </p:sp>
      <p:sp>
        <p:nvSpPr>
          <p:cNvPr id="775" name="Google Shape;775;p15"/>
          <p:cNvSpPr/>
          <p:nvPr/>
        </p:nvSpPr>
        <p:spPr>
          <a:xfrm>
            <a:off x="6782606" y="869465"/>
            <a:ext cx="241342" cy="195034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776" name="Google Shape;776;p15"/>
          <p:cNvSpPr txBox="1"/>
          <p:nvPr/>
        </p:nvSpPr>
        <p:spPr>
          <a:xfrm>
            <a:off x="6993091" y="846258"/>
            <a:ext cx="6457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Ooo님   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7" name="Google Shape;777;p15"/>
          <p:cNvSpPr/>
          <p:nvPr/>
        </p:nvSpPr>
        <p:spPr>
          <a:xfrm>
            <a:off x="7137597" y="1093780"/>
            <a:ext cx="471449" cy="8102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otum"/>
              <a:buNone/>
            </a:pPr>
            <a:r>
              <a:rPr b="1" i="0" lang="ko-KR" sz="7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"/>
          <p:cNvGraphicFramePr/>
          <p:nvPr/>
        </p:nvGraphicFramePr>
        <p:xfrm>
          <a:off x="7689850" y="486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345450"/>
                <a:gridCol w="1800850"/>
              </a:tblGrid>
              <a:tr h="246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Verdana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페이지로 이동 버튼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Verdana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페이지로 이동 버튼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Verdana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고객센터 페이지로 이동 버튼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Verdana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마이페이지로 이동 버튼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-로그인 후: 마이페이지로 이동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-로그인 전 : 로그인 페이지로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Verdana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메인 카테고리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-카테고리 클릭시해당 카테고리의 지역, 상품이 보여지는 페이지로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Verdana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쿠폰 전체 검색 기능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(키워드, 지역 등 모든 경우의 수 포함)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Verdana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베스트 쿠폰</a:t>
                      </a:r>
                      <a:endParaRPr/>
                    </a:p>
                    <a:p>
                      <a:pPr indent="-171450" lvl="1" marL="17145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"/>
                        <a:buChar char="-"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전체 쿠폰 기준 별점이 가장 높은 3개의 쿠폰 보여짐</a:t>
                      </a:r>
                      <a:endParaRPr/>
                    </a:p>
                    <a:p>
                      <a:pPr indent="-171450" lvl="1" marL="17145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"/>
                        <a:buChar char="-"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 쿠폰 클릭시 쿠폰 상세보기, 구매 페이지로 이동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Verdana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 지역 쿠폰 정보 &amp; 구매 페이지로 이동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Verdana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이벤트 배너 영역(사이트에서  추천하는 쿠폰 또는 이벤트 공지 등)</a:t>
                      </a:r>
                      <a:endParaRPr/>
                    </a:p>
                    <a:p>
                      <a:pPr indent="-171450" lvl="1" marL="17145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"/>
                        <a:buChar char="-"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자동으로 슬라이드 이동 기능</a:t>
                      </a:r>
                      <a:endParaRPr/>
                    </a:p>
                    <a:p>
                      <a:pPr indent="-171450" lvl="1" marL="17145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"/>
                        <a:buChar char="-"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클릭시 슬라이드 이동 기능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Verdana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회사소개&amp;제휴 문의 영역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-제휴 버튼 클릭시 제휴 화면 페이지로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" name="Google Shape;220;p2"/>
          <p:cNvSpPr txBox="1"/>
          <p:nvPr/>
        </p:nvSpPr>
        <p:spPr>
          <a:xfrm>
            <a:off x="737870" y="0"/>
            <a:ext cx="530860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메인</a:t>
            </a:r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1981200" y="0"/>
            <a:ext cx="2179955" cy="26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메인 [Main.jsp]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1941195" y="1815941"/>
            <a:ext cx="3667760" cy="23701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0" i="0" sz="8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355600" y="3272790"/>
            <a:ext cx="2077085" cy="76263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0"/>
              <a:buFont typeface="Dotum"/>
              <a:buNone/>
            </a:pPr>
            <a:r>
              <a:rPr i="0" lang="ko-KR" sz="25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지역이름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0"/>
              <a:buFont typeface="Dotum"/>
              <a:buNone/>
            </a:pPr>
            <a:r>
              <a:rPr i="0" lang="ko-KR" sz="25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[사진]</a:t>
            </a:r>
            <a:endParaRPr i="0" sz="25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6851650" y="868999"/>
            <a:ext cx="719455" cy="20732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6096635" y="868999"/>
            <a:ext cx="655955" cy="21431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b="1" i="0" sz="10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6" name="Google Shape;226;p2"/>
          <p:cNvSpPr/>
          <p:nvPr/>
        </p:nvSpPr>
        <p:spPr>
          <a:xfrm>
            <a:off x="2859405" y="3272790"/>
            <a:ext cx="2077085" cy="76263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0"/>
              <a:buFont typeface="Dotum"/>
              <a:buNone/>
            </a:pPr>
            <a:r>
              <a:rPr i="0" lang="ko-KR" sz="25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지역이름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0"/>
              <a:buFont typeface="Dotum"/>
              <a:buNone/>
            </a:pPr>
            <a:r>
              <a:rPr i="0" lang="ko-KR" sz="25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[사진]</a:t>
            </a:r>
            <a:endParaRPr i="0" sz="25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7" name="Google Shape;227;p2"/>
          <p:cNvSpPr/>
          <p:nvPr/>
        </p:nvSpPr>
        <p:spPr>
          <a:xfrm>
            <a:off x="5362575" y="3272790"/>
            <a:ext cx="2077085" cy="76263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0"/>
              <a:buFont typeface="Dotum"/>
              <a:buNone/>
            </a:pPr>
            <a:r>
              <a:rPr i="0" lang="ko-KR" sz="25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지역이름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0"/>
              <a:buFont typeface="Dotum"/>
              <a:buNone/>
            </a:pPr>
            <a:r>
              <a:rPr i="0" lang="ko-KR" sz="25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[사진]</a:t>
            </a:r>
            <a:endParaRPr i="0" sz="25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8" name="Google Shape;228;p2"/>
          <p:cNvSpPr/>
          <p:nvPr/>
        </p:nvSpPr>
        <p:spPr>
          <a:xfrm>
            <a:off x="355600" y="4453890"/>
            <a:ext cx="2077085" cy="76263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0"/>
              <a:buFont typeface="Dotum"/>
              <a:buNone/>
            </a:pPr>
            <a:r>
              <a:rPr i="0" lang="ko-KR" sz="25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지역이름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0"/>
              <a:buFont typeface="Dotum"/>
              <a:buNone/>
            </a:pPr>
            <a:r>
              <a:rPr i="0" lang="ko-KR" sz="25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[사진]</a:t>
            </a:r>
            <a:endParaRPr i="0" sz="25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2859405" y="4453890"/>
            <a:ext cx="2077085" cy="76263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0"/>
              <a:buFont typeface="Dotum"/>
              <a:buNone/>
            </a:pPr>
            <a:r>
              <a:rPr i="0" lang="ko-KR" sz="25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지역이름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0"/>
              <a:buFont typeface="Dotum"/>
              <a:buNone/>
            </a:pPr>
            <a:r>
              <a:rPr i="0" lang="ko-KR" sz="25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[사진]</a:t>
            </a:r>
            <a:endParaRPr i="0" sz="25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5362575" y="4453890"/>
            <a:ext cx="2077085" cy="76263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0"/>
              <a:buFont typeface="Dotum"/>
              <a:buNone/>
            </a:pPr>
            <a:r>
              <a:rPr i="0" lang="ko-KR" sz="25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지역이름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0"/>
              <a:buFont typeface="Dotum"/>
              <a:buNone/>
            </a:pPr>
            <a:r>
              <a:rPr i="0" lang="ko-KR" sz="25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[사진]</a:t>
            </a:r>
            <a:endParaRPr i="0" sz="25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5474970" y="6370320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10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32" name="Google Shape;232;p2"/>
          <p:cNvSpPr/>
          <p:nvPr/>
        </p:nvSpPr>
        <p:spPr>
          <a:xfrm>
            <a:off x="8343900" y="53340"/>
            <a:ext cx="975995" cy="1720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여행 쿠폰 사이트</a:t>
            </a:r>
            <a:endParaRPr/>
          </a:p>
        </p:txBody>
      </p:sp>
      <p:sp>
        <p:nvSpPr>
          <p:cNvPr id="233" name="Google Shape;233;p2"/>
          <p:cNvSpPr/>
          <p:nvPr/>
        </p:nvSpPr>
        <p:spPr>
          <a:xfrm>
            <a:off x="5351780" y="869000"/>
            <a:ext cx="655955" cy="21685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회원가입</a:t>
            </a:r>
            <a:endParaRPr/>
          </a:p>
        </p:txBody>
      </p:sp>
      <p:sp>
        <p:nvSpPr>
          <p:cNvPr id="234" name="Google Shape;234;p2"/>
          <p:cNvSpPr/>
          <p:nvPr/>
        </p:nvSpPr>
        <p:spPr>
          <a:xfrm>
            <a:off x="4590415" y="869000"/>
            <a:ext cx="655955" cy="21685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로그인</a:t>
            </a:r>
            <a:endParaRPr/>
          </a:p>
        </p:txBody>
      </p:sp>
      <p:sp>
        <p:nvSpPr>
          <p:cNvPr id="235" name="Google Shape;235;p2"/>
          <p:cNvSpPr/>
          <p:nvPr/>
        </p:nvSpPr>
        <p:spPr>
          <a:xfrm>
            <a:off x="1986280" y="2492375"/>
            <a:ext cx="981710" cy="5340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Dotum"/>
              <a:buNone/>
            </a:pPr>
            <a:r>
              <a:rPr b="1" i="0" lang="ko-KR" sz="9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쿠폰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Dotum"/>
              <a:buNone/>
            </a:pPr>
            <a:r>
              <a:rPr b="1" lang="ko-KR" sz="900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[사진]</a:t>
            </a:r>
            <a:endParaRPr b="1" i="0" sz="9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36" name="Google Shape;236;p2"/>
          <p:cNvSpPr/>
          <p:nvPr/>
        </p:nvSpPr>
        <p:spPr>
          <a:xfrm>
            <a:off x="3345180" y="2492375"/>
            <a:ext cx="981710" cy="5340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50"/>
              <a:buFont typeface="Dotum"/>
              <a:buNone/>
            </a:pPr>
            <a:r>
              <a:rPr b="1" i="0" lang="ko-KR" sz="105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쿠폰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050"/>
              <a:buFont typeface="Dotum"/>
              <a:buNone/>
            </a:pPr>
            <a:r>
              <a:rPr b="1" lang="ko-KR" sz="1050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[사진]</a:t>
            </a:r>
            <a:endParaRPr b="1" i="0" sz="105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37" name="Google Shape;237;p2"/>
          <p:cNvSpPr/>
          <p:nvPr/>
        </p:nvSpPr>
        <p:spPr>
          <a:xfrm>
            <a:off x="4672330" y="2492375"/>
            <a:ext cx="981710" cy="5340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Dotum"/>
              <a:buNone/>
            </a:pPr>
            <a:r>
              <a:rPr b="1" i="0" lang="ko-KR" sz="9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쿠폰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Dotum"/>
              <a:buNone/>
            </a:pPr>
            <a:r>
              <a:rPr b="1" lang="ko-KR" sz="900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[사진]</a:t>
            </a:r>
            <a:endParaRPr b="1" i="0" sz="9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38" name="Google Shape;238;p2"/>
          <p:cNvSpPr txBox="1"/>
          <p:nvPr/>
        </p:nvSpPr>
        <p:spPr>
          <a:xfrm>
            <a:off x="47625" y="2170747"/>
            <a:ext cx="762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</a:pPr>
            <a:r>
              <a:rPr b="1" lang="ko-KR" sz="9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BEST COUPON</a:t>
            </a:r>
            <a:endParaRPr b="1" sz="9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9" name="Google Shape;239;p2"/>
          <p:cNvSpPr/>
          <p:nvPr/>
        </p:nvSpPr>
        <p:spPr>
          <a:xfrm>
            <a:off x="353060" y="5528310"/>
            <a:ext cx="7112635" cy="38989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Dotum"/>
              <a:buNone/>
            </a:pPr>
            <a:r>
              <a:rPr i="0" lang="ko-KR" sz="12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이벤트 배너 슬라이드</a:t>
            </a:r>
            <a:endParaRPr i="0" sz="12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40" name="Google Shape;240;p2"/>
          <p:cNvSpPr/>
          <p:nvPr/>
        </p:nvSpPr>
        <p:spPr>
          <a:xfrm>
            <a:off x="3637915" y="6109335"/>
            <a:ext cx="149225" cy="179070"/>
          </a:xfrm>
          <a:prstGeom prst="ellipse">
            <a:avLst/>
          </a:prstGeom>
          <a:solidFill>
            <a:schemeClr val="lt2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"/>
          <p:cNvSpPr/>
          <p:nvPr/>
        </p:nvSpPr>
        <p:spPr>
          <a:xfrm>
            <a:off x="3888740" y="6106795"/>
            <a:ext cx="149225" cy="179070"/>
          </a:xfrm>
          <a:prstGeom prst="ellipse">
            <a:avLst/>
          </a:prstGeom>
          <a:solidFill>
            <a:srgbClr val="CCCCCC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"/>
          <p:cNvSpPr/>
          <p:nvPr/>
        </p:nvSpPr>
        <p:spPr>
          <a:xfrm>
            <a:off x="4112260" y="6106795"/>
            <a:ext cx="149225" cy="179070"/>
          </a:xfrm>
          <a:prstGeom prst="ellipse">
            <a:avLst/>
          </a:prstGeom>
          <a:solidFill>
            <a:srgbClr val="CCCCCC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"/>
          <p:cNvSpPr/>
          <p:nvPr/>
        </p:nvSpPr>
        <p:spPr>
          <a:xfrm>
            <a:off x="148113" y="840424"/>
            <a:ext cx="655955" cy="2873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"/>
              <a:buNone/>
            </a:pPr>
            <a:r>
              <a:rPr b="1" lang="ko-KR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/>
          </a:p>
        </p:txBody>
      </p:sp>
      <p:sp>
        <p:nvSpPr>
          <p:cNvPr id="244" name="Google Shape;244;p2"/>
          <p:cNvSpPr/>
          <p:nvPr/>
        </p:nvSpPr>
        <p:spPr>
          <a:xfrm>
            <a:off x="4919980" y="1828482"/>
            <a:ext cx="687070" cy="22005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검색하기</a:t>
            </a:r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3238816" y="1258887"/>
            <a:ext cx="775732" cy="22700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endParaRPr/>
          </a:p>
        </p:txBody>
      </p:sp>
      <p:sp>
        <p:nvSpPr>
          <p:cNvPr id="246" name="Google Shape;246;p2"/>
          <p:cNvSpPr/>
          <p:nvPr/>
        </p:nvSpPr>
        <p:spPr>
          <a:xfrm>
            <a:off x="176212" y="1256664"/>
            <a:ext cx="814388" cy="21526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1" lang="ko-KR" sz="10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수상레저</a:t>
            </a:r>
            <a:endParaRPr b="1" i="0" sz="1000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47" name="Google Shape;247;p2"/>
          <p:cNvSpPr/>
          <p:nvPr/>
        </p:nvSpPr>
        <p:spPr>
          <a:xfrm>
            <a:off x="1116964" y="1256664"/>
            <a:ext cx="1054736" cy="229231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아웃도어/스포츠</a:t>
            </a:r>
            <a:endParaRPr/>
          </a:p>
        </p:txBody>
      </p:sp>
      <p:sp>
        <p:nvSpPr>
          <p:cNvPr id="248" name="Google Shape;248;p2"/>
          <p:cNvSpPr/>
          <p:nvPr/>
        </p:nvSpPr>
        <p:spPr>
          <a:xfrm>
            <a:off x="2298064" y="1257300"/>
            <a:ext cx="814388" cy="22859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티켓/투어</a:t>
            </a:r>
            <a:endParaRPr/>
          </a:p>
        </p:txBody>
      </p:sp>
      <p:cxnSp>
        <p:nvCxnSpPr>
          <p:cNvPr id="249" name="Google Shape;249;p2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"/>
          <p:cNvSpPr txBox="1"/>
          <p:nvPr/>
        </p:nvSpPr>
        <p:spPr>
          <a:xfrm>
            <a:off x="5512435" y="6525905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  <p:sp>
        <p:nvSpPr>
          <p:cNvPr id="251" name="Google Shape;251;p2"/>
          <p:cNvSpPr/>
          <p:nvPr/>
        </p:nvSpPr>
        <p:spPr>
          <a:xfrm>
            <a:off x="4435792" y="712501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lang="ko-KR" sz="1000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52" name="Google Shape;252;p2"/>
          <p:cNvSpPr/>
          <p:nvPr/>
        </p:nvSpPr>
        <p:spPr>
          <a:xfrm>
            <a:off x="5225733" y="712501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53" name="Google Shape;253;p2"/>
          <p:cNvSpPr/>
          <p:nvPr/>
        </p:nvSpPr>
        <p:spPr>
          <a:xfrm>
            <a:off x="5977255" y="712501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54" name="Google Shape;254;p2"/>
          <p:cNvSpPr/>
          <p:nvPr/>
        </p:nvSpPr>
        <p:spPr>
          <a:xfrm>
            <a:off x="6730364" y="712501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4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55" name="Google Shape;255;p2"/>
          <p:cNvSpPr/>
          <p:nvPr/>
        </p:nvSpPr>
        <p:spPr>
          <a:xfrm>
            <a:off x="-40641" y="1156351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lang="ko-KR" sz="1000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5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56" name="Google Shape;256;p2"/>
          <p:cNvSpPr/>
          <p:nvPr/>
        </p:nvSpPr>
        <p:spPr>
          <a:xfrm>
            <a:off x="1751012" y="1636717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6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1851025" y="2303154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lang="ko-KR" sz="1000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7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58" name="Google Shape;258;p2"/>
          <p:cNvSpPr/>
          <p:nvPr/>
        </p:nvSpPr>
        <p:spPr>
          <a:xfrm>
            <a:off x="185737" y="3122291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8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59" name="Google Shape;259;p2"/>
          <p:cNvSpPr/>
          <p:nvPr/>
        </p:nvSpPr>
        <p:spPr>
          <a:xfrm>
            <a:off x="2906077" y="5421952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9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3"/>
          <p:cNvGraphicFramePr/>
          <p:nvPr/>
        </p:nvGraphicFramePr>
        <p:xfrm>
          <a:off x="7670296" y="486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345725"/>
                <a:gridCol w="1800850"/>
              </a:tblGrid>
              <a:tr h="1550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아이디는 중복검사 후 사용 가능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0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비밀번호는 영문 대소문자+숫자 조합 최소 8자리 입력, 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비밀번호와 비밀번호 확인이 불일치하면 경고메세지 출력후 초기화 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2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 입력하고 인증번호(랜덤한 숫자) 전송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3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 입력하고 인증번호(랜덤한 숫자) 전송 후 ‘인증번호 입력’ 칸에 숫자와 일치 확인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3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동의 옆에 문서 모양 아이콘 클릭시 약관 조회 가능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3"/>
          <p:cNvSpPr txBox="1"/>
          <p:nvPr/>
        </p:nvSpPr>
        <p:spPr>
          <a:xfrm>
            <a:off x="653415" y="15240"/>
            <a:ext cx="702945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회원가입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7" name="Google Shape;267;p3"/>
          <p:cNvSpPr txBox="1"/>
          <p:nvPr/>
        </p:nvSpPr>
        <p:spPr>
          <a:xfrm>
            <a:off x="1981200" y="0"/>
            <a:ext cx="265303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회원가입 페이지 [join.jsp]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8" name="Google Shape;268;p3"/>
          <p:cNvSpPr/>
          <p:nvPr/>
        </p:nvSpPr>
        <p:spPr>
          <a:xfrm>
            <a:off x="8343900" y="53340"/>
            <a:ext cx="975360" cy="171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여행 쿠폰 사이트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69" name="Google Shape;269;p3"/>
          <p:cNvSpPr/>
          <p:nvPr/>
        </p:nvSpPr>
        <p:spPr>
          <a:xfrm>
            <a:off x="2257425" y="1878330"/>
            <a:ext cx="205740" cy="1962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2257425" y="2459355"/>
            <a:ext cx="205740" cy="1962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2859405" y="5947727"/>
            <a:ext cx="2823210" cy="34480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가입하기</a:t>
            </a:r>
            <a:endParaRPr b="1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72" name="Google Shape;272;p3"/>
          <p:cNvSpPr/>
          <p:nvPr/>
        </p:nvSpPr>
        <p:spPr>
          <a:xfrm>
            <a:off x="2257425" y="3863340"/>
            <a:ext cx="205740" cy="1962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73" name="Google Shape;273;p3"/>
          <p:cNvSpPr/>
          <p:nvPr/>
        </p:nvSpPr>
        <p:spPr>
          <a:xfrm>
            <a:off x="2257425" y="4282440"/>
            <a:ext cx="205740" cy="1962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4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74" name="Google Shape;274;p3"/>
          <p:cNvSpPr/>
          <p:nvPr/>
        </p:nvSpPr>
        <p:spPr>
          <a:xfrm>
            <a:off x="3361690" y="966470"/>
            <a:ext cx="1428750" cy="3657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tum"/>
              <a:buNone/>
            </a:pPr>
            <a:r>
              <a:rPr b="1" lang="ko-KR" sz="3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 b="1" i="0" sz="3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75" name="Google Shape;275;p3"/>
          <p:cNvSpPr txBox="1"/>
          <p:nvPr/>
        </p:nvSpPr>
        <p:spPr>
          <a:xfrm>
            <a:off x="3531235" y="1520825"/>
            <a:ext cx="1151255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회원가입</a:t>
            </a:r>
            <a:endParaRPr/>
          </a:p>
        </p:txBody>
      </p:sp>
      <p:sp>
        <p:nvSpPr>
          <p:cNvPr id="276" name="Google Shape;276;p3"/>
          <p:cNvSpPr txBox="1"/>
          <p:nvPr/>
        </p:nvSpPr>
        <p:spPr>
          <a:xfrm>
            <a:off x="2585085" y="1878330"/>
            <a:ext cx="2224405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BFBFBF"/>
                </a:solidFill>
                <a:latin typeface="Gulim"/>
                <a:ea typeface="Gulim"/>
                <a:cs typeface="Gulim"/>
                <a:sym typeface="Gulim"/>
              </a:rPr>
              <a:t>아이디</a:t>
            </a:r>
            <a:endParaRPr sz="1500">
              <a:solidFill>
                <a:srgbClr val="BFBFBF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277" name="Google Shape;277;p3"/>
          <p:cNvCxnSpPr/>
          <p:nvPr/>
        </p:nvCxnSpPr>
        <p:spPr>
          <a:xfrm>
            <a:off x="2623820" y="2191385"/>
            <a:ext cx="2757011" cy="0"/>
          </a:xfrm>
          <a:prstGeom prst="straightConnector1">
            <a:avLst/>
          </a:prstGeom>
          <a:solidFill>
            <a:schemeClr val="lt1"/>
          </a:solidFill>
          <a:ln cap="rnd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"/>
          <p:cNvSpPr txBox="1"/>
          <p:nvPr/>
        </p:nvSpPr>
        <p:spPr>
          <a:xfrm>
            <a:off x="2585085" y="2399665"/>
            <a:ext cx="3674110" cy="31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BFBFBF"/>
                </a:solidFill>
                <a:latin typeface="Gulim"/>
                <a:ea typeface="Gulim"/>
                <a:cs typeface="Gulim"/>
                <a:sym typeface="Gulim"/>
              </a:rPr>
              <a:t>비밀번호 (영문, 대소문자+숫자 조합 8자)</a:t>
            </a:r>
            <a:endParaRPr/>
          </a:p>
        </p:txBody>
      </p:sp>
      <p:cxnSp>
        <p:nvCxnSpPr>
          <p:cNvPr id="279" name="Google Shape;279;p3"/>
          <p:cNvCxnSpPr/>
          <p:nvPr/>
        </p:nvCxnSpPr>
        <p:spPr>
          <a:xfrm>
            <a:off x="2623820" y="2703830"/>
            <a:ext cx="2842895" cy="0"/>
          </a:xfrm>
          <a:prstGeom prst="straightConnector1">
            <a:avLst/>
          </a:prstGeom>
          <a:solidFill>
            <a:schemeClr val="lt1"/>
          </a:solidFill>
          <a:ln cap="rnd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"/>
          <p:cNvSpPr txBox="1"/>
          <p:nvPr/>
        </p:nvSpPr>
        <p:spPr>
          <a:xfrm>
            <a:off x="2585085" y="2870835"/>
            <a:ext cx="288163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BFBFBF"/>
                </a:solidFill>
                <a:latin typeface="Gulim"/>
                <a:ea typeface="Gulim"/>
                <a:cs typeface="Gulim"/>
                <a:sym typeface="Gulim"/>
              </a:rPr>
              <a:t>비밀번호 확인</a:t>
            </a:r>
            <a:endParaRPr/>
          </a:p>
        </p:txBody>
      </p:sp>
      <p:cxnSp>
        <p:nvCxnSpPr>
          <p:cNvPr id="281" name="Google Shape;281;p3"/>
          <p:cNvCxnSpPr/>
          <p:nvPr/>
        </p:nvCxnSpPr>
        <p:spPr>
          <a:xfrm>
            <a:off x="2623820" y="3183890"/>
            <a:ext cx="2842895" cy="0"/>
          </a:xfrm>
          <a:prstGeom prst="straightConnector1">
            <a:avLst/>
          </a:prstGeom>
          <a:solidFill>
            <a:schemeClr val="lt1"/>
          </a:solidFill>
          <a:ln cap="rnd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"/>
          <p:cNvSpPr txBox="1"/>
          <p:nvPr/>
        </p:nvSpPr>
        <p:spPr>
          <a:xfrm>
            <a:off x="2565400" y="3347085"/>
            <a:ext cx="288163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BFBFBF"/>
                </a:solidFill>
                <a:latin typeface="Gulim"/>
                <a:ea typeface="Gulim"/>
                <a:cs typeface="Gulim"/>
                <a:sym typeface="Gulim"/>
              </a:rPr>
              <a:t>이름	</a:t>
            </a:r>
            <a:endParaRPr/>
          </a:p>
        </p:txBody>
      </p:sp>
      <p:cxnSp>
        <p:nvCxnSpPr>
          <p:cNvPr id="283" name="Google Shape;283;p3"/>
          <p:cNvCxnSpPr/>
          <p:nvPr/>
        </p:nvCxnSpPr>
        <p:spPr>
          <a:xfrm>
            <a:off x="2604770" y="3660140"/>
            <a:ext cx="2842895" cy="0"/>
          </a:xfrm>
          <a:prstGeom prst="straightConnector1">
            <a:avLst/>
          </a:prstGeom>
          <a:solidFill>
            <a:schemeClr val="lt1"/>
          </a:solidFill>
          <a:ln cap="rnd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"/>
          <p:cNvSpPr txBox="1"/>
          <p:nvPr/>
        </p:nvSpPr>
        <p:spPr>
          <a:xfrm>
            <a:off x="2565400" y="3804285"/>
            <a:ext cx="288163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BFBFBF"/>
                </a:solidFill>
                <a:latin typeface="Gulim"/>
                <a:ea typeface="Gulim"/>
                <a:cs typeface="Gulim"/>
                <a:sym typeface="Gulim"/>
              </a:rPr>
              <a:t>이메일</a:t>
            </a:r>
            <a:endParaRPr/>
          </a:p>
        </p:txBody>
      </p:sp>
      <p:cxnSp>
        <p:nvCxnSpPr>
          <p:cNvPr id="285" name="Google Shape;285;p3"/>
          <p:cNvCxnSpPr/>
          <p:nvPr/>
        </p:nvCxnSpPr>
        <p:spPr>
          <a:xfrm>
            <a:off x="2604770" y="4117340"/>
            <a:ext cx="2842895" cy="0"/>
          </a:xfrm>
          <a:prstGeom prst="straightConnector1">
            <a:avLst/>
          </a:prstGeom>
          <a:solidFill>
            <a:schemeClr val="lt1"/>
          </a:solidFill>
          <a:ln cap="rnd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"/>
          <p:cNvSpPr txBox="1"/>
          <p:nvPr/>
        </p:nvSpPr>
        <p:spPr>
          <a:xfrm>
            <a:off x="2565400" y="4223385"/>
            <a:ext cx="288163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BFBFBF"/>
                </a:solidFill>
                <a:latin typeface="Gulim"/>
                <a:ea typeface="Gulim"/>
                <a:cs typeface="Gulim"/>
                <a:sym typeface="Gulim"/>
              </a:rPr>
              <a:t>인증번호 입력</a:t>
            </a:r>
            <a:endParaRPr/>
          </a:p>
        </p:txBody>
      </p:sp>
      <p:cxnSp>
        <p:nvCxnSpPr>
          <p:cNvPr id="287" name="Google Shape;287;p3"/>
          <p:cNvCxnSpPr/>
          <p:nvPr/>
        </p:nvCxnSpPr>
        <p:spPr>
          <a:xfrm>
            <a:off x="2604770" y="4536440"/>
            <a:ext cx="2842895" cy="0"/>
          </a:xfrm>
          <a:prstGeom prst="straightConnector1">
            <a:avLst/>
          </a:prstGeom>
          <a:solidFill>
            <a:schemeClr val="lt1"/>
          </a:solidFill>
          <a:ln cap="rnd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"/>
          <p:cNvSpPr txBox="1"/>
          <p:nvPr/>
        </p:nvSpPr>
        <p:spPr>
          <a:xfrm>
            <a:off x="4006215" y="3804285"/>
            <a:ext cx="1460500" cy="311150"/>
          </a:xfrm>
          <a:prstGeom prst="rect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인증번호 전송</a:t>
            </a:r>
            <a:endParaRPr/>
          </a:p>
        </p:txBody>
      </p:sp>
      <p:sp>
        <p:nvSpPr>
          <p:cNvPr id="289" name="Google Shape;289;p3"/>
          <p:cNvSpPr txBox="1"/>
          <p:nvPr/>
        </p:nvSpPr>
        <p:spPr>
          <a:xfrm>
            <a:off x="2565400" y="4675505"/>
            <a:ext cx="2881630" cy="316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BFBFBF"/>
                </a:solidFill>
                <a:latin typeface="Gulim"/>
                <a:ea typeface="Gulim"/>
                <a:cs typeface="Gulim"/>
                <a:sym typeface="Gulim"/>
              </a:rPr>
              <a:t>휴대폰 번호 (’-’제외)</a:t>
            </a:r>
            <a:endParaRPr/>
          </a:p>
        </p:txBody>
      </p:sp>
      <p:cxnSp>
        <p:nvCxnSpPr>
          <p:cNvPr id="290" name="Google Shape;290;p3"/>
          <p:cNvCxnSpPr/>
          <p:nvPr/>
        </p:nvCxnSpPr>
        <p:spPr>
          <a:xfrm>
            <a:off x="2604770" y="4988560"/>
            <a:ext cx="2842895" cy="0"/>
          </a:xfrm>
          <a:prstGeom prst="straightConnector1">
            <a:avLst/>
          </a:prstGeom>
          <a:solidFill>
            <a:schemeClr val="lt1"/>
          </a:solidFill>
          <a:ln cap="rnd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"/>
          <p:cNvSpPr txBox="1"/>
          <p:nvPr/>
        </p:nvSpPr>
        <p:spPr>
          <a:xfrm>
            <a:off x="2565400" y="5091430"/>
            <a:ext cx="1662430" cy="319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BFBFBF"/>
                </a:solidFill>
                <a:latin typeface="Gulim"/>
                <a:ea typeface="Gulim"/>
                <a:cs typeface="Gulim"/>
                <a:sym typeface="Gulim"/>
              </a:rPr>
              <a:t>생년월일(8자리)</a:t>
            </a:r>
            <a:endParaRPr/>
          </a:p>
        </p:txBody>
      </p:sp>
      <p:cxnSp>
        <p:nvCxnSpPr>
          <p:cNvPr id="292" name="Google Shape;292;p3"/>
          <p:cNvCxnSpPr/>
          <p:nvPr/>
        </p:nvCxnSpPr>
        <p:spPr>
          <a:xfrm>
            <a:off x="2604770" y="5404485"/>
            <a:ext cx="1623695" cy="0"/>
          </a:xfrm>
          <a:prstGeom prst="straightConnector1">
            <a:avLst/>
          </a:prstGeom>
          <a:solidFill>
            <a:schemeClr val="lt1"/>
          </a:solidFill>
          <a:ln cap="rnd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"/>
          <p:cNvSpPr/>
          <p:nvPr/>
        </p:nvSpPr>
        <p:spPr>
          <a:xfrm>
            <a:off x="2623820" y="5688965"/>
            <a:ext cx="116840" cy="13398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94" name="Google Shape;294;p3"/>
          <p:cNvSpPr txBox="1"/>
          <p:nvPr/>
        </p:nvSpPr>
        <p:spPr>
          <a:xfrm>
            <a:off x="2740660" y="5638165"/>
            <a:ext cx="2380615" cy="236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이용약관 동의</a:t>
            </a:r>
            <a:endParaRPr/>
          </a:p>
        </p:txBody>
      </p:sp>
      <p:sp>
        <p:nvSpPr>
          <p:cNvPr id="295" name="Google Shape;295;p3"/>
          <p:cNvSpPr/>
          <p:nvPr/>
        </p:nvSpPr>
        <p:spPr>
          <a:xfrm>
            <a:off x="2257425" y="5590540"/>
            <a:ext cx="205740" cy="1962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5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96" name="Google Shape;296;p3"/>
          <p:cNvSpPr/>
          <p:nvPr/>
        </p:nvSpPr>
        <p:spPr>
          <a:xfrm>
            <a:off x="3697605" y="5688965"/>
            <a:ext cx="233680" cy="133985"/>
          </a:xfrm>
          <a:prstGeom prst="horizontalScrol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97" name="Google Shape;297;p3"/>
          <p:cNvSpPr txBox="1"/>
          <p:nvPr/>
        </p:nvSpPr>
        <p:spPr>
          <a:xfrm>
            <a:off x="5512435" y="6525905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4"/>
          <p:cNvGraphicFramePr/>
          <p:nvPr/>
        </p:nvGraphicFramePr>
        <p:xfrm>
          <a:off x="7670296" y="486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345725"/>
                <a:gridCol w="1800850"/>
              </a:tblGrid>
              <a:tr h="2387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아이디 입력 칸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비밀번호 입력 칸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(*표로 표시)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일치하는 경우 로그인 성공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일치하지 않은 경우 아이디 또는 비밀번호가 틀렸다는 안내 메세지 팝업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7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페이지로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7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또는 비밀번호 찾기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1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카카오, 네이버를 통해 로그인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1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저장 기능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4"/>
          <p:cNvSpPr txBox="1"/>
          <p:nvPr/>
        </p:nvSpPr>
        <p:spPr>
          <a:xfrm>
            <a:off x="653415" y="15240"/>
            <a:ext cx="702945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로그인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5" name="Google Shape;305;p4"/>
          <p:cNvSpPr txBox="1"/>
          <p:nvPr/>
        </p:nvSpPr>
        <p:spPr>
          <a:xfrm>
            <a:off x="1981200" y="0"/>
            <a:ext cx="260604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로그인 페이지 [login.jsp]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8343900" y="53340"/>
            <a:ext cx="975360" cy="171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여행 쿠폰 사이트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07" name="Google Shape;307;p4"/>
          <p:cNvSpPr/>
          <p:nvPr/>
        </p:nvSpPr>
        <p:spPr>
          <a:xfrm>
            <a:off x="2211705" y="2358390"/>
            <a:ext cx="205740" cy="1962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08" name="Google Shape;308;p4"/>
          <p:cNvSpPr/>
          <p:nvPr/>
        </p:nvSpPr>
        <p:spPr>
          <a:xfrm>
            <a:off x="2211705" y="2895600"/>
            <a:ext cx="205740" cy="1962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2411730" y="3710305"/>
            <a:ext cx="3200400" cy="42100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로그인</a:t>
            </a:r>
            <a:endParaRPr b="1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2626299" y="4522603"/>
            <a:ext cx="205740" cy="1962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4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4244340" y="4522603"/>
            <a:ext cx="205740" cy="1962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5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2411730" y="2277745"/>
            <a:ext cx="3200400" cy="35814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아이디 입력(이메일 형식)</a:t>
            </a:r>
            <a:endParaRPr b="0" i="0" sz="14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2417445" y="2769235"/>
            <a:ext cx="3200400" cy="3232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비밀번호 입력</a:t>
            </a:r>
            <a:endParaRPr b="0" i="0" sz="14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14" name="Google Shape;314;p4"/>
          <p:cNvSpPr/>
          <p:nvPr/>
        </p:nvSpPr>
        <p:spPr>
          <a:xfrm>
            <a:off x="2127885" y="5308917"/>
            <a:ext cx="205740" cy="1962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6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15" name="Google Shape;315;p4"/>
          <p:cNvSpPr/>
          <p:nvPr/>
        </p:nvSpPr>
        <p:spPr>
          <a:xfrm>
            <a:off x="2417445" y="5623560"/>
            <a:ext cx="3200400" cy="3352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카카오 로그인</a:t>
            </a:r>
            <a:endParaRPr sz="1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16" name="Google Shape;316;p4"/>
          <p:cNvSpPr/>
          <p:nvPr/>
        </p:nvSpPr>
        <p:spPr>
          <a:xfrm>
            <a:off x="2417445" y="5146040"/>
            <a:ext cx="3200400" cy="32575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네이버 로그인</a:t>
            </a:r>
            <a:endParaRPr sz="1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2230755" y="3367722"/>
            <a:ext cx="205740" cy="1962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7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2473325" y="3390265"/>
            <a:ext cx="108585" cy="11239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2618740" y="3340735"/>
            <a:ext cx="753745" cy="2114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아이디 저장</a:t>
            </a:r>
            <a:endParaRPr sz="1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20" name="Google Shape;320;p4"/>
          <p:cNvSpPr txBox="1"/>
          <p:nvPr/>
        </p:nvSpPr>
        <p:spPr>
          <a:xfrm>
            <a:off x="2417445" y="4280535"/>
            <a:ext cx="3200400" cy="265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회원가입  |  아이디 찾기  |  비밀번호 찾기</a:t>
            </a:r>
            <a:endParaRPr/>
          </a:p>
        </p:txBody>
      </p:sp>
      <p:sp>
        <p:nvSpPr>
          <p:cNvPr id="321" name="Google Shape;321;p4"/>
          <p:cNvSpPr/>
          <p:nvPr/>
        </p:nvSpPr>
        <p:spPr>
          <a:xfrm>
            <a:off x="2205990" y="3986212"/>
            <a:ext cx="205740" cy="1962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3573780" y="1686560"/>
            <a:ext cx="876300" cy="35814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ulim"/>
              <a:buNone/>
            </a:pPr>
            <a:r>
              <a:rPr b="1" i="0" lang="ko-KR" sz="17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로그인</a:t>
            </a:r>
            <a:endParaRPr b="1" i="0" sz="17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3307080" y="1023620"/>
            <a:ext cx="1428750" cy="3657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tum"/>
              <a:buNone/>
            </a:pPr>
            <a:r>
              <a:rPr b="1" lang="ko-KR" sz="3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 b="1" i="0" sz="3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24" name="Google Shape;324;p4"/>
          <p:cNvSpPr txBox="1"/>
          <p:nvPr/>
        </p:nvSpPr>
        <p:spPr>
          <a:xfrm>
            <a:off x="5512435" y="6525905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p5"/>
          <p:cNvGraphicFramePr/>
          <p:nvPr/>
        </p:nvGraphicFramePr>
        <p:xfrm>
          <a:off x="7691755" y="4797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345450"/>
                <a:gridCol w="1800850"/>
              </a:tblGrid>
              <a:tr h="3689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메인 화면에서 지역 클릭하면 보여지는 페이지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8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지역 내 쿠폰 검색 기능(키워드, 지역 모든 경우의 수 포함)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6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지역 내의 카테고리 선택 기능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(메인 카테고리와 동일)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</a:rPr>
                        <a:t>지역 쿠폰 정렬 기능(최신, 인기, 별점, 낮은 가격, 높은 가격순으로 정렬)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날짜 선택 기능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-클릭시 달력 보여짐(날짜 선택시 해당 기간에 포함되는 쿠폰 보여짐)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지도보기 페이지 이동 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해당 지역에서 사용 가능한 쿠폰 표시 -&gt; 쿠폰 클릭시 쿠폰 정보, 가격 확인 가능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추천상품, BEST 상품 정렬로 해당 지역에서 사용 가능한 다양한 쿠폰 보여짐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1" name="Google Shape;331;p5"/>
          <p:cNvSpPr txBox="1"/>
          <p:nvPr/>
        </p:nvSpPr>
        <p:spPr>
          <a:xfrm>
            <a:off x="653415" y="15240"/>
            <a:ext cx="702945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여행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2" name="Google Shape;332;p5"/>
          <p:cNvSpPr txBox="1"/>
          <p:nvPr/>
        </p:nvSpPr>
        <p:spPr>
          <a:xfrm>
            <a:off x="1981200" y="0"/>
            <a:ext cx="265938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지역 여행 페이지 [Tour.jsp]</a:t>
            </a:r>
            <a:endParaRPr/>
          </a:p>
        </p:txBody>
      </p:sp>
      <p:sp>
        <p:nvSpPr>
          <p:cNvPr id="333" name="Google Shape;333;p5"/>
          <p:cNvSpPr/>
          <p:nvPr/>
        </p:nvSpPr>
        <p:spPr>
          <a:xfrm>
            <a:off x="8343900" y="53340"/>
            <a:ext cx="975360" cy="171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여행 쿠폰 사이트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34" name="Google Shape;334;p5"/>
          <p:cNvSpPr/>
          <p:nvPr/>
        </p:nvSpPr>
        <p:spPr>
          <a:xfrm>
            <a:off x="1452880" y="4509770"/>
            <a:ext cx="1513840" cy="14566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[추천상품]</a:t>
            </a:r>
            <a:endParaRPr/>
          </a:p>
        </p:txBody>
      </p:sp>
      <p:sp>
        <p:nvSpPr>
          <p:cNvPr id="335" name="Google Shape;335;p5"/>
          <p:cNvSpPr/>
          <p:nvPr/>
        </p:nvSpPr>
        <p:spPr>
          <a:xfrm>
            <a:off x="3499485" y="4509770"/>
            <a:ext cx="1513840" cy="14566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사진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[상품이름]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[가격]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등등..</a:t>
            </a:r>
            <a:endParaRPr i="0" sz="21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36" name="Google Shape;336;p5"/>
          <p:cNvSpPr/>
          <p:nvPr/>
        </p:nvSpPr>
        <p:spPr>
          <a:xfrm>
            <a:off x="5429250" y="4509770"/>
            <a:ext cx="1513840" cy="14566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사진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[상품이름]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[가격]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등등..</a:t>
            </a:r>
            <a:endParaRPr i="0" sz="21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37" name="Google Shape;337;p5"/>
          <p:cNvSpPr/>
          <p:nvPr/>
        </p:nvSpPr>
        <p:spPr>
          <a:xfrm>
            <a:off x="1901190" y="3328035"/>
            <a:ext cx="4329430" cy="31305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38" name="Google Shape;338;p5"/>
          <p:cNvSpPr/>
          <p:nvPr/>
        </p:nvSpPr>
        <p:spPr>
          <a:xfrm>
            <a:off x="5715635" y="3328035"/>
            <a:ext cx="645795" cy="32004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검색하기</a:t>
            </a:r>
            <a:endParaRPr b="1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39" name="Google Shape;339;p5"/>
          <p:cNvGraphicFramePr/>
          <p:nvPr/>
        </p:nvGraphicFramePr>
        <p:xfrm>
          <a:off x="1309548" y="3880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{CD90ACB4-7990-49EA-94D3-E7A7184DF815}</a:tableStyleId>
              </a:tblPr>
              <a:tblGrid>
                <a:gridCol w="1105475"/>
                <a:gridCol w="343325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카테고리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5"/>
          <p:cNvSpPr/>
          <p:nvPr/>
        </p:nvSpPr>
        <p:spPr>
          <a:xfrm>
            <a:off x="2603500" y="3895090"/>
            <a:ext cx="106680" cy="1600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41" name="Google Shape;341;p5"/>
          <p:cNvGraphicFramePr/>
          <p:nvPr/>
        </p:nvGraphicFramePr>
        <p:xfrm>
          <a:off x="2914650" y="3880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{CD90ACB4-7990-49EA-94D3-E7A7184DF815}</a:tableStyleId>
              </a:tblPr>
              <a:tblGrid>
                <a:gridCol w="1040750"/>
                <a:gridCol w="324175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정렬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2" name="Google Shape;342;p5"/>
          <p:cNvSpPr/>
          <p:nvPr/>
        </p:nvSpPr>
        <p:spPr>
          <a:xfrm>
            <a:off x="4146550" y="3895090"/>
            <a:ext cx="106680" cy="1600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43" name="Google Shape;343;p5"/>
          <p:cNvGraphicFramePr/>
          <p:nvPr/>
        </p:nvGraphicFramePr>
        <p:xfrm>
          <a:off x="4401230" y="38732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{CD90ACB4-7990-49EA-94D3-E7A7184DF815}</a:tableStyleId>
              </a:tblPr>
              <a:tblGrid>
                <a:gridCol w="761650"/>
                <a:gridCol w="237250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날짜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4" name="Google Shape;344;p5"/>
          <p:cNvSpPr/>
          <p:nvPr/>
        </p:nvSpPr>
        <p:spPr>
          <a:xfrm>
            <a:off x="5266690" y="3913406"/>
            <a:ext cx="106680" cy="1600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45" name="Google Shape;345;p5"/>
          <p:cNvSpPr/>
          <p:nvPr/>
        </p:nvSpPr>
        <p:spPr>
          <a:xfrm>
            <a:off x="5539105" y="3873500"/>
            <a:ext cx="952500" cy="244475"/>
          </a:xfrm>
          <a:prstGeom prst="rect">
            <a:avLst/>
          </a:prstGeom>
          <a:noFill/>
          <a:ln cap="flat" cmpd="sng" w="19050">
            <a:solidFill>
              <a:srgbClr val="8181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지도</a:t>
            </a:r>
            <a:r>
              <a:rPr b="1" i="0" lang="ko-KR" sz="1000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b="1" i="0" lang="ko-KR" sz="1000" cap="none" strike="noStrike">
                <a:solidFill>
                  <a:schemeClr val="accent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보기</a:t>
            </a:r>
            <a:endParaRPr/>
          </a:p>
        </p:txBody>
      </p:sp>
      <p:sp>
        <p:nvSpPr>
          <p:cNvPr id="346" name="Google Shape;346;p5"/>
          <p:cNvSpPr/>
          <p:nvPr/>
        </p:nvSpPr>
        <p:spPr>
          <a:xfrm>
            <a:off x="2795270" y="3698240"/>
            <a:ext cx="205740" cy="19621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lang="ko-KR" sz="1000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47" name="Google Shape;347;p5"/>
          <p:cNvSpPr/>
          <p:nvPr/>
        </p:nvSpPr>
        <p:spPr>
          <a:xfrm>
            <a:off x="4305935" y="3698240"/>
            <a:ext cx="205740" cy="19621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lang="ko-KR" sz="1000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4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48" name="Google Shape;348;p5"/>
          <p:cNvSpPr/>
          <p:nvPr/>
        </p:nvSpPr>
        <p:spPr>
          <a:xfrm>
            <a:off x="5478780" y="3684270"/>
            <a:ext cx="205740" cy="19621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lang="ko-KR" sz="1000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5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1221740" y="3698240"/>
            <a:ext cx="205740" cy="19621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lang="ko-KR" sz="1000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1333678" y="4380235"/>
            <a:ext cx="205740" cy="19621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lang="ko-KR" sz="1000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6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51" name="Google Shape;351;p5"/>
          <p:cNvCxnSpPr/>
          <p:nvPr/>
        </p:nvCxnSpPr>
        <p:spPr>
          <a:xfrm>
            <a:off x="2929" y="3039110"/>
            <a:ext cx="7670800" cy="1016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5"/>
          <p:cNvSpPr txBox="1"/>
          <p:nvPr/>
        </p:nvSpPr>
        <p:spPr>
          <a:xfrm>
            <a:off x="0" y="1945005"/>
            <a:ext cx="7670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5000"/>
              <a:buFont typeface="Gulim"/>
              <a:buNone/>
            </a:pPr>
            <a:r>
              <a:rPr lang="ko-KR" sz="5000">
                <a:solidFill>
                  <a:srgbClr val="D9D9D9"/>
                </a:solidFill>
                <a:latin typeface="Gulim"/>
                <a:ea typeface="Gulim"/>
                <a:cs typeface="Gulim"/>
                <a:sym typeface="Gulim"/>
              </a:rPr>
              <a:t>지   역   이   름</a:t>
            </a:r>
            <a:endParaRPr/>
          </a:p>
        </p:txBody>
      </p:sp>
      <p:sp>
        <p:nvSpPr>
          <p:cNvPr id="353" name="Google Shape;353;p5"/>
          <p:cNvSpPr txBox="1"/>
          <p:nvPr/>
        </p:nvSpPr>
        <p:spPr>
          <a:xfrm>
            <a:off x="5512435" y="6525905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  <p:cxnSp>
        <p:nvCxnSpPr>
          <p:cNvPr id="354" name="Google Shape;354;p5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5"/>
          <p:cNvSpPr/>
          <p:nvPr/>
        </p:nvSpPr>
        <p:spPr>
          <a:xfrm>
            <a:off x="1821815" y="3138426"/>
            <a:ext cx="205740" cy="19621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lang="ko-KR" sz="1000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56" name="Google Shape;356;p5"/>
          <p:cNvSpPr/>
          <p:nvPr/>
        </p:nvSpPr>
        <p:spPr>
          <a:xfrm>
            <a:off x="6150927" y="1261593"/>
            <a:ext cx="719455" cy="20732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/>
          </a:p>
        </p:txBody>
      </p:sp>
      <p:sp>
        <p:nvSpPr>
          <p:cNvPr id="357" name="Google Shape;357;p5"/>
          <p:cNvSpPr/>
          <p:nvPr/>
        </p:nvSpPr>
        <p:spPr>
          <a:xfrm>
            <a:off x="6953091" y="1257140"/>
            <a:ext cx="655955" cy="21431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b="1" i="0" sz="10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58" name="Google Shape;358;p5"/>
          <p:cNvSpPr/>
          <p:nvPr/>
        </p:nvSpPr>
        <p:spPr>
          <a:xfrm>
            <a:off x="148113" y="840424"/>
            <a:ext cx="655955" cy="2873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"/>
              <a:buNone/>
            </a:pPr>
            <a:r>
              <a:rPr b="1" lang="ko-KR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/>
          </a:p>
        </p:txBody>
      </p:sp>
      <p:sp>
        <p:nvSpPr>
          <p:cNvPr id="359" name="Google Shape;359;p5"/>
          <p:cNvSpPr/>
          <p:nvPr/>
        </p:nvSpPr>
        <p:spPr>
          <a:xfrm>
            <a:off x="3238816" y="1258887"/>
            <a:ext cx="775732" cy="22700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endParaRPr/>
          </a:p>
        </p:txBody>
      </p:sp>
      <p:sp>
        <p:nvSpPr>
          <p:cNvPr id="360" name="Google Shape;360;p5"/>
          <p:cNvSpPr/>
          <p:nvPr/>
        </p:nvSpPr>
        <p:spPr>
          <a:xfrm>
            <a:off x="176212" y="1256664"/>
            <a:ext cx="814388" cy="21526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1" lang="ko-KR" sz="10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수상레저</a:t>
            </a:r>
            <a:endParaRPr b="1" i="0" sz="1000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61" name="Google Shape;361;p5"/>
          <p:cNvSpPr/>
          <p:nvPr/>
        </p:nvSpPr>
        <p:spPr>
          <a:xfrm>
            <a:off x="1116964" y="1256664"/>
            <a:ext cx="1054736" cy="229231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아웃도어/스포츠</a:t>
            </a:r>
            <a:endParaRPr/>
          </a:p>
        </p:txBody>
      </p:sp>
      <p:sp>
        <p:nvSpPr>
          <p:cNvPr id="362" name="Google Shape;362;p5"/>
          <p:cNvSpPr/>
          <p:nvPr/>
        </p:nvSpPr>
        <p:spPr>
          <a:xfrm>
            <a:off x="2298064" y="1257300"/>
            <a:ext cx="814388" cy="22859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티켓/투어</a:t>
            </a:r>
            <a:endParaRPr/>
          </a:p>
        </p:txBody>
      </p:sp>
      <p:cxnSp>
        <p:nvCxnSpPr>
          <p:cNvPr id="363" name="Google Shape;363;p5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5"/>
          <p:cNvSpPr/>
          <p:nvPr/>
        </p:nvSpPr>
        <p:spPr>
          <a:xfrm>
            <a:off x="889550" y="890817"/>
            <a:ext cx="1375653" cy="19503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0" i="0" sz="8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65" name="Google Shape;365;p5"/>
          <p:cNvSpPr/>
          <p:nvPr/>
        </p:nvSpPr>
        <p:spPr>
          <a:xfrm>
            <a:off x="1889911" y="893549"/>
            <a:ext cx="365137" cy="18108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검색하기</a:t>
            </a:r>
            <a:endParaRPr/>
          </a:p>
        </p:txBody>
      </p:sp>
      <p:sp>
        <p:nvSpPr>
          <p:cNvPr id="366" name="Google Shape;366;p5"/>
          <p:cNvSpPr/>
          <p:nvPr/>
        </p:nvSpPr>
        <p:spPr>
          <a:xfrm>
            <a:off x="6782606" y="869465"/>
            <a:ext cx="241342" cy="195034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67" name="Google Shape;367;p5"/>
          <p:cNvSpPr txBox="1"/>
          <p:nvPr/>
        </p:nvSpPr>
        <p:spPr>
          <a:xfrm>
            <a:off x="6993091" y="846258"/>
            <a:ext cx="6457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Ooo님   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8" name="Google Shape;368;p5"/>
          <p:cNvSpPr/>
          <p:nvPr/>
        </p:nvSpPr>
        <p:spPr>
          <a:xfrm>
            <a:off x="7137597" y="1093780"/>
            <a:ext cx="471449" cy="8102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otum"/>
              <a:buNone/>
            </a:pPr>
            <a:r>
              <a:rPr b="1" i="0" lang="ko-KR" sz="7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p6"/>
          <p:cNvGraphicFramePr/>
          <p:nvPr/>
        </p:nvGraphicFramePr>
        <p:xfrm>
          <a:off x="7691755" y="479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345450"/>
                <a:gridCol w="1800850"/>
              </a:tblGrid>
              <a:tr h="4751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메인 카테고리 선택시 보여지는 페이지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4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전체 지역 선택 기능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 화살표 클릭하면 지역 더보기 가능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 지역 클릭시 지역여행 페이지로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850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추천상품, BEST 상품 정렬로 해당 지역에서 사용 가능한 다양한 쿠폰 보여짐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5" name="Google Shape;375;p6"/>
          <p:cNvSpPr txBox="1"/>
          <p:nvPr/>
        </p:nvSpPr>
        <p:spPr>
          <a:xfrm>
            <a:off x="653415" y="15240"/>
            <a:ext cx="702945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여행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6" name="Google Shape;376;p6"/>
          <p:cNvSpPr txBox="1"/>
          <p:nvPr/>
        </p:nvSpPr>
        <p:spPr>
          <a:xfrm>
            <a:off x="1981200" y="0"/>
            <a:ext cx="265938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여행&amp;체험 페이지 [Tour.jsp]</a:t>
            </a:r>
            <a:endParaRPr/>
          </a:p>
        </p:txBody>
      </p:sp>
      <p:sp>
        <p:nvSpPr>
          <p:cNvPr id="377" name="Google Shape;377;p6"/>
          <p:cNvSpPr/>
          <p:nvPr/>
        </p:nvSpPr>
        <p:spPr>
          <a:xfrm>
            <a:off x="8343900" y="53340"/>
            <a:ext cx="975360" cy="171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여행 쿠폰 사이트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78" name="Google Shape;378;p6"/>
          <p:cNvSpPr/>
          <p:nvPr/>
        </p:nvSpPr>
        <p:spPr>
          <a:xfrm>
            <a:off x="1232535" y="4438650"/>
            <a:ext cx="1513840" cy="14566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[추천상품]</a:t>
            </a:r>
            <a:endParaRPr/>
          </a:p>
        </p:txBody>
      </p:sp>
      <p:sp>
        <p:nvSpPr>
          <p:cNvPr id="379" name="Google Shape;379;p6"/>
          <p:cNvSpPr/>
          <p:nvPr/>
        </p:nvSpPr>
        <p:spPr>
          <a:xfrm>
            <a:off x="3279140" y="4438650"/>
            <a:ext cx="1513840" cy="14566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사진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[상품이름]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[가격]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등등..</a:t>
            </a:r>
            <a:endParaRPr i="0" sz="21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80" name="Google Shape;380;p6"/>
          <p:cNvSpPr/>
          <p:nvPr/>
        </p:nvSpPr>
        <p:spPr>
          <a:xfrm>
            <a:off x="5209540" y="4438650"/>
            <a:ext cx="1513840" cy="14566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사진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[상품이름]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[가격]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i="0" lang="ko-KR" sz="21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등등..</a:t>
            </a:r>
            <a:endParaRPr i="0" sz="21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81" name="Google Shape;381;p6"/>
          <p:cNvGraphicFramePr/>
          <p:nvPr/>
        </p:nvGraphicFramePr>
        <p:xfrm>
          <a:off x="3622889" y="38316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{CD90ACB4-7990-49EA-94D3-E7A7184DF815}</a:tableStyleId>
              </a:tblPr>
              <a:tblGrid>
                <a:gridCol w="761650"/>
                <a:gridCol w="237250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날짜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2" name="Google Shape;382;p6"/>
          <p:cNvSpPr/>
          <p:nvPr/>
        </p:nvSpPr>
        <p:spPr>
          <a:xfrm>
            <a:off x="4516755" y="3883660"/>
            <a:ext cx="106680" cy="1600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83" name="Google Shape;383;p6"/>
          <p:cNvSpPr/>
          <p:nvPr/>
        </p:nvSpPr>
        <p:spPr>
          <a:xfrm>
            <a:off x="4789170" y="3831590"/>
            <a:ext cx="951865" cy="243840"/>
          </a:xfrm>
          <a:prstGeom prst="rect">
            <a:avLst/>
          </a:prstGeom>
          <a:noFill/>
          <a:ln cap="flat" cmpd="sng" w="19050">
            <a:solidFill>
              <a:srgbClr val="8181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지도보기</a:t>
            </a:r>
            <a:endParaRPr b="1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84" name="Google Shape;384;p6"/>
          <p:cNvSpPr/>
          <p:nvPr/>
        </p:nvSpPr>
        <p:spPr>
          <a:xfrm>
            <a:off x="1070610" y="4340225"/>
            <a:ext cx="205740" cy="19621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85" name="Google Shape;385;p6"/>
          <p:cNvCxnSpPr/>
          <p:nvPr/>
        </p:nvCxnSpPr>
        <p:spPr>
          <a:xfrm>
            <a:off x="66675" y="3514090"/>
            <a:ext cx="7580417" cy="0"/>
          </a:xfrm>
          <a:prstGeom prst="straightConnector1">
            <a:avLst/>
          </a:prstGeom>
          <a:solidFill>
            <a:srgbClr val="FFFFFF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6"/>
          <p:cNvSpPr/>
          <p:nvPr/>
        </p:nvSpPr>
        <p:spPr>
          <a:xfrm>
            <a:off x="615315" y="1970405"/>
            <a:ext cx="1376680" cy="132461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b="0" i="0" lang="ko-KR" sz="2100" u="none" cap="none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[지역]</a:t>
            </a:r>
            <a:endParaRPr/>
          </a:p>
        </p:txBody>
      </p:sp>
      <p:sp>
        <p:nvSpPr>
          <p:cNvPr id="387" name="Google Shape;387;p6"/>
          <p:cNvSpPr/>
          <p:nvPr/>
        </p:nvSpPr>
        <p:spPr>
          <a:xfrm>
            <a:off x="2397760" y="1970405"/>
            <a:ext cx="1376680" cy="132461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b="0" i="0" lang="ko-KR" sz="2100" u="none" cap="none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[지역]</a:t>
            </a: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4130675" y="1970405"/>
            <a:ext cx="1376680" cy="132461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b="0" i="0" lang="ko-KR" sz="2100" u="none" cap="none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[지역]</a:t>
            </a:r>
            <a:endParaRPr/>
          </a:p>
        </p:txBody>
      </p:sp>
      <p:sp>
        <p:nvSpPr>
          <p:cNvPr id="389" name="Google Shape;389;p6"/>
          <p:cNvSpPr/>
          <p:nvPr/>
        </p:nvSpPr>
        <p:spPr>
          <a:xfrm>
            <a:off x="5807710" y="1970405"/>
            <a:ext cx="1376680" cy="132461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100"/>
              <a:buFont typeface="Dotum"/>
              <a:buNone/>
            </a:pPr>
            <a:r>
              <a:rPr b="0" i="0" lang="ko-KR" sz="2100" u="none" cap="none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[지역]</a:t>
            </a: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7331075" y="2348230"/>
            <a:ext cx="267335" cy="592455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91" name="Google Shape;391;p6"/>
          <p:cNvSpPr/>
          <p:nvPr/>
        </p:nvSpPr>
        <p:spPr>
          <a:xfrm rot="10800000">
            <a:off x="160020" y="2336165"/>
            <a:ext cx="267335" cy="592455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92" name="Google Shape;392;p6"/>
          <p:cNvSpPr txBox="1"/>
          <p:nvPr/>
        </p:nvSpPr>
        <p:spPr>
          <a:xfrm>
            <a:off x="5512435" y="6525905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432911" y="1872297"/>
            <a:ext cx="205740" cy="19621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94" name="Google Shape;394;p6"/>
          <p:cNvGraphicFramePr/>
          <p:nvPr/>
        </p:nvGraphicFramePr>
        <p:xfrm>
          <a:off x="2083435" y="3831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{CD90ACB4-7990-49EA-94D3-E7A7184DF815}</a:tableStyleId>
              </a:tblPr>
              <a:tblGrid>
                <a:gridCol w="1040750"/>
                <a:gridCol w="324175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Gulim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정렬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5" name="Google Shape;395;p6"/>
          <p:cNvSpPr/>
          <p:nvPr/>
        </p:nvSpPr>
        <p:spPr>
          <a:xfrm>
            <a:off x="3315335" y="3845816"/>
            <a:ext cx="106680" cy="1600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96" name="Google Shape;396;p6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6"/>
          <p:cNvSpPr/>
          <p:nvPr/>
        </p:nvSpPr>
        <p:spPr>
          <a:xfrm>
            <a:off x="6150927" y="1261593"/>
            <a:ext cx="719455" cy="20732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/>
          </a:p>
        </p:txBody>
      </p:sp>
      <p:sp>
        <p:nvSpPr>
          <p:cNvPr id="398" name="Google Shape;398;p6"/>
          <p:cNvSpPr/>
          <p:nvPr/>
        </p:nvSpPr>
        <p:spPr>
          <a:xfrm>
            <a:off x="6953091" y="1257140"/>
            <a:ext cx="655955" cy="21431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b="1" i="0" sz="10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399" name="Google Shape;399;p6"/>
          <p:cNvSpPr/>
          <p:nvPr/>
        </p:nvSpPr>
        <p:spPr>
          <a:xfrm>
            <a:off x="148113" y="840424"/>
            <a:ext cx="655955" cy="2873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"/>
              <a:buNone/>
            </a:pPr>
            <a:r>
              <a:rPr b="1" lang="ko-KR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/>
          </a:p>
        </p:txBody>
      </p:sp>
      <p:sp>
        <p:nvSpPr>
          <p:cNvPr id="400" name="Google Shape;400;p6"/>
          <p:cNvSpPr/>
          <p:nvPr/>
        </p:nvSpPr>
        <p:spPr>
          <a:xfrm>
            <a:off x="3238816" y="1258887"/>
            <a:ext cx="775732" cy="22700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endParaRPr/>
          </a:p>
        </p:txBody>
      </p:sp>
      <p:sp>
        <p:nvSpPr>
          <p:cNvPr id="401" name="Google Shape;401;p6"/>
          <p:cNvSpPr/>
          <p:nvPr/>
        </p:nvSpPr>
        <p:spPr>
          <a:xfrm>
            <a:off x="176212" y="1256664"/>
            <a:ext cx="814388" cy="21526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1" lang="ko-KR" sz="10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수상레저</a:t>
            </a:r>
            <a:endParaRPr b="1" i="0" sz="1000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02" name="Google Shape;402;p6"/>
          <p:cNvSpPr/>
          <p:nvPr/>
        </p:nvSpPr>
        <p:spPr>
          <a:xfrm>
            <a:off x="1116964" y="1256664"/>
            <a:ext cx="1054736" cy="229231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아웃도어/스포츠</a:t>
            </a:r>
            <a:endParaRPr/>
          </a:p>
        </p:txBody>
      </p:sp>
      <p:sp>
        <p:nvSpPr>
          <p:cNvPr id="403" name="Google Shape;403;p6"/>
          <p:cNvSpPr/>
          <p:nvPr/>
        </p:nvSpPr>
        <p:spPr>
          <a:xfrm>
            <a:off x="2298064" y="1257300"/>
            <a:ext cx="814388" cy="22859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티켓/투어</a:t>
            </a:r>
            <a:endParaRPr/>
          </a:p>
        </p:txBody>
      </p:sp>
      <p:cxnSp>
        <p:nvCxnSpPr>
          <p:cNvPr id="404" name="Google Shape;404;p6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6"/>
          <p:cNvSpPr/>
          <p:nvPr/>
        </p:nvSpPr>
        <p:spPr>
          <a:xfrm>
            <a:off x="889550" y="890817"/>
            <a:ext cx="1375653" cy="19503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0" i="0" sz="8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06" name="Google Shape;406;p6"/>
          <p:cNvSpPr/>
          <p:nvPr/>
        </p:nvSpPr>
        <p:spPr>
          <a:xfrm>
            <a:off x="1889911" y="893549"/>
            <a:ext cx="365137" cy="18108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검색하기</a:t>
            </a:r>
            <a:endParaRPr/>
          </a:p>
        </p:txBody>
      </p:sp>
      <p:sp>
        <p:nvSpPr>
          <p:cNvPr id="407" name="Google Shape;407;p6"/>
          <p:cNvSpPr/>
          <p:nvPr/>
        </p:nvSpPr>
        <p:spPr>
          <a:xfrm>
            <a:off x="6782606" y="869465"/>
            <a:ext cx="241342" cy="195034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08" name="Google Shape;408;p6"/>
          <p:cNvSpPr txBox="1"/>
          <p:nvPr/>
        </p:nvSpPr>
        <p:spPr>
          <a:xfrm>
            <a:off x="6993091" y="846258"/>
            <a:ext cx="6457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Ooo님   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9" name="Google Shape;409;p6"/>
          <p:cNvSpPr/>
          <p:nvPr/>
        </p:nvSpPr>
        <p:spPr>
          <a:xfrm>
            <a:off x="7137597" y="1093780"/>
            <a:ext cx="471449" cy="8102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otum"/>
              <a:buNone/>
            </a:pPr>
            <a:r>
              <a:rPr b="1" i="0" lang="ko-KR" sz="7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/>
          <p:nvPr/>
        </p:nvSpPr>
        <p:spPr>
          <a:xfrm>
            <a:off x="653415" y="15240"/>
            <a:ext cx="70358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여행</a:t>
            </a:r>
            <a:endParaRPr/>
          </a:p>
        </p:txBody>
      </p:sp>
      <p:sp>
        <p:nvSpPr>
          <p:cNvPr id="415" name="Google Shape;415;p7"/>
          <p:cNvSpPr txBox="1"/>
          <p:nvPr/>
        </p:nvSpPr>
        <p:spPr>
          <a:xfrm>
            <a:off x="1981200" y="0"/>
            <a:ext cx="2660015" cy="260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지도보기 [Map.jsp]</a:t>
            </a:r>
            <a:endParaRPr/>
          </a:p>
        </p:txBody>
      </p:sp>
      <p:sp>
        <p:nvSpPr>
          <p:cNvPr id="416" name="Google Shape;416;p7"/>
          <p:cNvSpPr/>
          <p:nvPr/>
        </p:nvSpPr>
        <p:spPr>
          <a:xfrm>
            <a:off x="8343900" y="53340"/>
            <a:ext cx="975995" cy="1720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여행 쿠폰 사이트</a:t>
            </a:r>
            <a:endParaRPr/>
          </a:p>
        </p:txBody>
      </p:sp>
      <p:cxnSp>
        <p:nvCxnSpPr>
          <p:cNvPr id="417" name="Google Shape;417;p7"/>
          <p:cNvCxnSpPr/>
          <p:nvPr/>
        </p:nvCxnSpPr>
        <p:spPr>
          <a:xfrm>
            <a:off x="0" y="3028950"/>
            <a:ext cx="7671435" cy="10795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7"/>
          <p:cNvSpPr txBox="1"/>
          <p:nvPr/>
        </p:nvSpPr>
        <p:spPr>
          <a:xfrm>
            <a:off x="24765" y="1945005"/>
            <a:ext cx="7671435" cy="861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5000"/>
              <a:buFont typeface="Gulim"/>
              <a:buNone/>
            </a:pPr>
            <a:r>
              <a:rPr lang="ko-KR" sz="5000">
                <a:solidFill>
                  <a:srgbClr val="D9D9D9"/>
                </a:solidFill>
                <a:latin typeface="Gulim"/>
                <a:ea typeface="Gulim"/>
                <a:cs typeface="Gulim"/>
                <a:sym typeface="Gulim"/>
              </a:rPr>
              <a:t>서   울</a:t>
            </a:r>
            <a:endParaRPr/>
          </a:p>
        </p:txBody>
      </p:sp>
      <p:pic>
        <p:nvPicPr>
          <p:cNvPr id="419" name="Google Shape;4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7090" y="3264535"/>
            <a:ext cx="3593465" cy="294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1055" y="5034915"/>
            <a:ext cx="219710" cy="21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7825" y="3927475"/>
            <a:ext cx="219710" cy="21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8750" y="5402580"/>
            <a:ext cx="219710" cy="21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4215" y="5191760"/>
            <a:ext cx="219710" cy="216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7"/>
          <p:cNvCxnSpPr/>
          <p:nvPr/>
        </p:nvCxnSpPr>
        <p:spPr>
          <a:xfrm>
            <a:off x="1536381" y="4900612"/>
            <a:ext cx="1576071" cy="399415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5" name="Google Shape;425;p7"/>
          <p:cNvSpPr txBox="1"/>
          <p:nvPr/>
        </p:nvSpPr>
        <p:spPr>
          <a:xfrm>
            <a:off x="269715" y="4453572"/>
            <a:ext cx="1561147" cy="64198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쿠폰 표시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7"/>
          <p:cNvSpPr txBox="1"/>
          <p:nvPr/>
        </p:nvSpPr>
        <p:spPr>
          <a:xfrm>
            <a:off x="5512435" y="6525905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  <p:sp>
        <p:nvSpPr>
          <p:cNvPr id="427" name="Google Shape;427;p7"/>
          <p:cNvSpPr/>
          <p:nvPr/>
        </p:nvSpPr>
        <p:spPr>
          <a:xfrm>
            <a:off x="1839912" y="3126581"/>
            <a:ext cx="206375" cy="19685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/>
          </a:p>
        </p:txBody>
      </p:sp>
      <p:graphicFrame>
        <p:nvGraphicFramePr>
          <p:cNvPr id="428" name="Google Shape;428;p7"/>
          <p:cNvGraphicFramePr/>
          <p:nvPr/>
        </p:nvGraphicFramePr>
        <p:xfrm>
          <a:off x="7679821" y="486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345725"/>
                <a:gridCol w="1800850"/>
              </a:tblGrid>
              <a:tr h="999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쿠폰 리스트 카테고리 -&gt; 지도로 보기 클릭하면 보여지는 페이지.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- 해당 지역에서 사용 가능한 쿠폰 표시. 쿠폰 클릭시 쿠폰 정보 확인 가능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9" name="Google Shape;429;p7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7"/>
          <p:cNvSpPr/>
          <p:nvPr/>
        </p:nvSpPr>
        <p:spPr>
          <a:xfrm>
            <a:off x="6150927" y="1261593"/>
            <a:ext cx="719455" cy="20732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/>
          </a:p>
        </p:txBody>
      </p:sp>
      <p:sp>
        <p:nvSpPr>
          <p:cNvPr id="431" name="Google Shape;431;p7"/>
          <p:cNvSpPr/>
          <p:nvPr/>
        </p:nvSpPr>
        <p:spPr>
          <a:xfrm>
            <a:off x="6953091" y="1257140"/>
            <a:ext cx="655955" cy="21431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b="1" i="0" sz="10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148113" y="840424"/>
            <a:ext cx="655955" cy="2873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"/>
              <a:buNone/>
            </a:pPr>
            <a:r>
              <a:rPr b="1" lang="ko-KR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/>
          </a:p>
        </p:txBody>
      </p:sp>
      <p:sp>
        <p:nvSpPr>
          <p:cNvPr id="433" name="Google Shape;433;p7"/>
          <p:cNvSpPr/>
          <p:nvPr/>
        </p:nvSpPr>
        <p:spPr>
          <a:xfrm>
            <a:off x="3238816" y="1258887"/>
            <a:ext cx="775732" cy="22700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endParaRPr/>
          </a:p>
        </p:txBody>
      </p:sp>
      <p:sp>
        <p:nvSpPr>
          <p:cNvPr id="434" name="Google Shape;434;p7"/>
          <p:cNvSpPr/>
          <p:nvPr/>
        </p:nvSpPr>
        <p:spPr>
          <a:xfrm>
            <a:off x="176212" y="1256664"/>
            <a:ext cx="814388" cy="21526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1" lang="ko-KR" sz="10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수상레저</a:t>
            </a:r>
            <a:endParaRPr b="1" i="0" sz="1000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1116964" y="1256664"/>
            <a:ext cx="1054736" cy="229231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아웃도어/스포츠</a:t>
            </a:r>
            <a:endParaRPr/>
          </a:p>
        </p:txBody>
      </p:sp>
      <p:sp>
        <p:nvSpPr>
          <p:cNvPr id="436" name="Google Shape;436;p7"/>
          <p:cNvSpPr/>
          <p:nvPr/>
        </p:nvSpPr>
        <p:spPr>
          <a:xfrm>
            <a:off x="2298064" y="1257300"/>
            <a:ext cx="814388" cy="22859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티켓/투어</a:t>
            </a:r>
            <a:endParaRPr/>
          </a:p>
        </p:txBody>
      </p:sp>
      <p:cxnSp>
        <p:nvCxnSpPr>
          <p:cNvPr id="437" name="Google Shape;437;p7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7"/>
          <p:cNvSpPr/>
          <p:nvPr/>
        </p:nvSpPr>
        <p:spPr>
          <a:xfrm>
            <a:off x="889550" y="890817"/>
            <a:ext cx="1375653" cy="19503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0" i="0" sz="8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1889911" y="893549"/>
            <a:ext cx="365137" cy="18108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검색하기</a:t>
            </a:r>
            <a:endParaRPr/>
          </a:p>
        </p:txBody>
      </p:sp>
      <p:sp>
        <p:nvSpPr>
          <p:cNvPr id="440" name="Google Shape;440;p7"/>
          <p:cNvSpPr/>
          <p:nvPr/>
        </p:nvSpPr>
        <p:spPr>
          <a:xfrm>
            <a:off x="6782606" y="869465"/>
            <a:ext cx="241342" cy="195034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41" name="Google Shape;441;p7"/>
          <p:cNvSpPr txBox="1"/>
          <p:nvPr/>
        </p:nvSpPr>
        <p:spPr>
          <a:xfrm>
            <a:off x="6993091" y="846258"/>
            <a:ext cx="6457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Ooo님   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42" name="Google Shape;442;p7"/>
          <p:cNvSpPr/>
          <p:nvPr/>
        </p:nvSpPr>
        <p:spPr>
          <a:xfrm>
            <a:off x="7137597" y="1093780"/>
            <a:ext cx="471449" cy="8102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otum"/>
              <a:buNone/>
            </a:pPr>
            <a:r>
              <a:rPr b="1" i="0" lang="ko-KR" sz="7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" name="Google Shape;448;p8"/>
          <p:cNvGraphicFramePr/>
          <p:nvPr/>
        </p:nvGraphicFramePr>
        <p:xfrm>
          <a:off x="7670165" y="486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345450"/>
                <a:gridCol w="1800850"/>
              </a:tblGrid>
              <a:tr h="246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쿠폰 구매 기능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 날짜 입력 클릭시 달력에서 날짜 선택시 날짜에 해당하는 가격, 쿠폰 수량 선택 가능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0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즉시 구매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장바구니(찜목록)에 넣기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후기팝업 기능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- 클릭시 아래에서 위로 후기 팝업창 열림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9" name="Google Shape;449;p8"/>
          <p:cNvSpPr txBox="1"/>
          <p:nvPr/>
        </p:nvSpPr>
        <p:spPr>
          <a:xfrm>
            <a:off x="653415" y="15240"/>
            <a:ext cx="70358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여행</a:t>
            </a:r>
            <a:endParaRPr/>
          </a:p>
        </p:txBody>
      </p:sp>
      <p:sp>
        <p:nvSpPr>
          <p:cNvPr id="450" name="Google Shape;450;p8"/>
          <p:cNvSpPr txBox="1"/>
          <p:nvPr/>
        </p:nvSpPr>
        <p:spPr>
          <a:xfrm>
            <a:off x="690245" y="224790"/>
            <a:ext cx="763270" cy="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1" name="Google Shape;451;p8"/>
          <p:cNvSpPr txBox="1"/>
          <p:nvPr/>
        </p:nvSpPr>
        <p:spPr>
          <a:xfrm>
            <a:off x="1981200" y="0"/>
            <a:ext cx="2660015" cy="260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쿠폰 상세 페이지 [Coupon.jsp]</a:t>
            </a:r>
            <a:endParaRPr/>
          </a:p>
        </p:txBody>
      </p:sp>
      <p:sp>
        <p:nvSpPr>
          <p:cNvPr id="452" name="Google Shape;452;p8"/>
          <p:cNvSpPr/>
          <p:nvPr/>
        </p:nvSpPr>
        <p:spPr>
          <a:xfrm>
            <a:off x="8343900" y="53340"/>
            <a:ext cx="975995" cy="1720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여행 쿠폰 사이트</a:t>
            </a:r>
            <a:endParaRPr/>
          </a:p>
        </p:txBody>
      </p:sp>
      <p:sp>
        <p:nvSpPr>
          <p:cNvPr id="453" name="Google Shape;453;p8"/>
          <p:cNvSpPr/>
          <p:nvPr/>
        </p:nvSpPr>
        <p:spPr>
          <a:xfrm>
            <a:off x="1071880" y="2176780"/>
            <a:ext cx="3131185" cy="3502276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500"/>
              <a:buFont typeface="Dotum"/>
              <a:buNone/>
            </a:pPr>
            <a:r>
              <a:rPr i="0" lang="ko-KR" sz="2500" strike="noStrike">
                <a:solidFill>
                  <a:srgbClr val="BFBFBF"/>
                </a:solidFill>
                <a:latin typeface="Dotum"/>
                <a:ea typeface="Dotum"/>
                <a:cs typeface="Dotum"/>
                <a:sym typeface="Dotum"/>
              </a:rPr>
              <a:t>상품사진</a:t>
            </a:r>
            <a:endParaRPr i="0" sz="2500" strike="noStrike">
              <a:solidFill>
                <a:srgbClr val="BFBFB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54" name="Google Shape;454;p8"/>
          <p:cNvSpPr txBox="1"/>
          <p:nvPr/>
        </p:nvSpPr>
        <p:spPr>
          <a:xfrm>
            <a:off x="4983480" y="2168525"/>
            <a:ext cx="208280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algun Gothic"/>
              <a:buNone/>
            </a:pPr>
            <a:r>
              <a:rPr lang="ko-KR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이름</a:t>
            </a:r>
            <a:endParaRPr/>
          </a:p>
        </p:txBody>
      </p:sp>
      <p:sp>
        <p:nvSpPr>
          <p:cNvPr id="455" name="Google Shape;455;p8"/>
          <p:cNvSpPr txBox="1"/>
          <p:nvPr/>
        </p:nvSpPr>
        <p:spPr>
          <a:xfrm>
            <a:off x="4755515" y="2742533"/>
            <a:ext cx="1798320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None/>
            </a:pPr>
            <a:r>
              <a:rPr b="1"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최저가</a:t>
            </a:r>
            <a:r>
              <a:rPr b="1" lang="ko-KR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-KR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200,000원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25%</a:t>
            </a:r>
            <a:endParaRPr b="1"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/Users/Jiseon/AppData/Roaming/PolarisOffice/ETemp/14152_22067824/image5.png" id="456" name="Google Shape;4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635" y="3684270"/>
            <a:ext cx="611505" cy="23050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8"/>
          <p:cNvSpPr txBox="1"/>
          <p:nvPr/>
        </p:nvSpPr>
        <p:spPr>
          <a:xfrm>
            <a:off x="4751070" y="3373120"/>
            <a:ext cx="494665" cy="278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1" lang="ko-KR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</a:t>
            </a:r>
            <a:endParaRPr b="1"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8"/>
          <p:cNvSpPr/>
          <p:nvPr/>
        </p:nvSpPr>
        <p:spPr>
          <a:xfrm>
            <a:off x="4808220" y="5157360"/>
            <a:ext cx="1174432" cy="521695"/>
          </a:xfrm>
          <a:prstGeom prst="roundRect">
            <a:avLst>
              <a:gd fmla="val 16667" name="adj"/>
            </a:avLst>
          </a:prstGeom>
          <a:solidFill>
            <a:srgbClr val="0899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8"/>
          <p:cNvSpPr txBox="1"/>
          <p:nvPr/>
        </p:nvSpPr>
        <p:spPr>
          <a:xfrm>
            <a:off x="4863863" y="5266580"/>
            <a:ext cx="1137839" cy="34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/>
          </a:p>
        </p:txBody>
      </p:sp>
      <p:sp>
        <p:nvSpPr>
          <p:cNvPr id="460" name="Google Shape;460;p8"/>
          <p:cNvSpPr/>
          <p:nvPr/>
        </p:nvSpPr>
        <p:spPr>
          <a:xfrm>
            <a:off x="6084094" y="5157360"/>
            <a:ext cx="1174432" cy="521695"/>
          </a:xfrm>
          <a:prstGeom prst="roundRect">
            <a:avLst>
              <a:gd fmla="val 16667" name="adj"/>
            </a:avLst>
          </a:prstGeom>
          <a:solidFill>
            <a:srgbClr val="FC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lim"/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8"/>
          <p:cNvSpPr txBox="1"/>
          <p:nvPr/>
        </p:nvSpPr>
        <p:spPr>
          <a:xfrm>
            <a:off x="6187362" y="5268595"/>
            <a:ext cx="1137839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b="1"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8"/>
          <p:cNvSpPr/>
          <p:nvPr/>
        </p:nvSpPr>
        <p:spPr>
          <a:xfrm>
            <a:off x="4615180" y="4990465"/>
            <a:ext cx="207010" cy="19748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63" name="Google Shape;463;p8"/>
          <p:cNvSpPr/>
          <p:nvPr/>
        </p:nvSpPr>
        <p:spPr>
          <a:xfrm>
            <a:off x="5982652" y="4990465"/>
            <a:ext cx="207010" cy="19748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64" name="Google Shape;464;p8"/>
          <p:cNvSpPr/>
          <p:nvPr/>
        </p:nvSpPr>
        <p:spPr>
          <a:xfrm>
            <a:off x="1981200" y="6165850"/>
            <a:ext cx="3546475" cy="323215"/>
          </a:xfrm>
          <a:prstGeom prst="roundRect">
            <a:avLst>
              <a:gd fmla="val 4166" name="adj"/>
            </a:avLst>
          </a:prstGeom>
          <a:solidFill>
            <a:srgbClr val="7F7F7F">
              <a:alpha val="60784"/>
            </a:srgbClr>
          </a:solidFill>
          <a:ln cap="flat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tum"/>
              <a:buNone/>
            </a:pPr>
            <a:r>
              <a:rPr b="1" i="0" lang="ko-KR" sz="14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후기 팝업</a:t>
            </a:r>
            <a:endParaRPr/>
          </a:p>
        </p:txBody>
      </p:sp>
      <p:sp>
        <p:nvSpPr>
          <p:cNvPr id="465" name="Google Shape;465;p8"/>
          <p:cNvSpPr txBox="1"/>
          <p:nvPr/>
        </p:nvSpPr>
        <p:spPr>
          <a:xfrm>
            <a:off x="5512435" y="6525905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  <p:sp>
        <p:nvSpPr>
          <p:cNvPr id="466" name="Google Shape;466;p8"/>
          <p:cNvSpPr/>
          <p:nvPr/>
        </p:nvSpPr>
        <p:spPr>
          <a:xfrm>
            <a:off x="4618752" y="4090068"/>
            <a:ext cx="207010" cy="19748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b="1" i="0" sz="1000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67" name="Google Shape;467;p8"/>
          <p:cNvSpPr/>
          <p:nvPr/>
        </p:nvSpPr>
        <p:spPr>
          <a:xfrm>
            <a:off x="4869815" y="4287553"/>
            <a:ext cx="1030446" cy="4215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tum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날짜 선택</a:t>
            </a:r>
            <a:endParaRPr/>
          </a:p>
        </p:txBody>
      </p:sp>
      <p:sp>
        <p:nvSpPr>
          <p:cNvPr id="468" name="Google Shape;468;p8"/>
          <p:cNvSpPr/>
          <p:nvPr/>
        </p:nvSpPr>
        <p:spPr>
          <a:xfrm>
            <a:off x="4742657" y="2843444"/>
            <a:ext cx="1726237" cy="562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otum"/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12,000 원</a:t>
            </a:r>
            <a:endParaRPr/>
          </a:p>
        </p:txBody>
      </p:sp>
      <p:sp>
        <p:nvSpPr>
          <p:cNvPr id="469" name="Google Shape;469;p8"/>
          <p:cNvSpPr/>
          <p:nvPr/>
        </p:nvSpPr>
        <p:spPr>
          <a:xfrm>
            <a:off x="1774190" y="5968365"/>
            <a:ext cx="207010" cy="19748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4</a:t>
            </a:r>
            <a:endParaRPr/>
          </a:p>
        </p:txBody>
      </p:sp>
      <p:cxnSp>
        <p:nvCxnSpPr>
          <p:cNvPr id="470" name="Google Shape;470;p8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8"/>
          <p:cNvSpPr/>
          <p:nvPr/>
        </p:nvSpPr>
        <p:spPr>
          <a:xfrm>
            <a:off x="6150927" y="1261593"/>
            <a:ext cx="719455" cy="20732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6953091" y="1257140"/>
            <a:ext cx="655955" cy="21431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b="1" i="0" sz="10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73" name="Google Shape;473;p8"/>
          <p:cNvSpPr/>
          <p:nvPr/>
        </p:nvSpPr>
        <p:spPr>
          <a:xfrm>
            <a:off x="148113" y="840424"/>
            <a:ext cx="655955" cy="2873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"/>
              <a:buNone/>
            </a:pPr>
            <a:r>
              <a:rPr b="1" lang="ko-KR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/>
          </a:p>
        </p:txBody>
      </p:sp>
      <p:sp>
        <p:nvSpPr>
          <p:cNvPr id="474" name="Google Shape;474;p8"/>
          <p:cNvSpPr/>
          <p:nvPr/>
        </p:nvSpPr>
        <p:spPr>
          <a:xfrm>
            <a:off x="3238816" y="1258887"/>
            <a:ext cx="775732" cy="22700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endParaRPr/>
          </a:p>
        </p:txBody>
      </p:sp>
      <p:sp>
        <p:nvSpPr>
          <p:cNvPr id="475" name="Google Shape;475;p8"/>
          <p:cNvSpPr/>
          <p:nvPr/>
        </p:nvSpPr>
        <p:spPr>
          <a:xfrm>
            <a:off x="176212" y="1256664"/>
            <a:ext cx="814388" cy="21526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1" lang="ko-KR" sz="10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수상레저</a:t>
            </a:r>
            <a:endParaRPr b="1" i="0" sz="1000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76" name="Google Shape;476;p8"/>
          <p:cNvSpPr/>
          <p:nvPr/>
        </p:nvSpPr>
        <p:spPr>
          <a:xfrm>
            <a:off x="1116964" y="1256664"/>
            <a:ext cx="1054736" cy="229231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아웃도어/스포츠</a:t>
            </a:r>
            <a:endParaRPr/>
          </a:p>
        </p:txBody>
      </p:sp>
      <p:sp>
        <p:nvSpPr>
          <p:cNvPr id="477" name="Google Shape;477;p8"/>
          <p:cNvSpPr/>
          <p:nvPr/>
        </p:nvSpPr>
        <p:spPr>
          <a:xfrm>
            <a:off x="2298064" y="1257300"/>
            <a:ext cx="814388" cy="22859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티켓/투어</a:t>
            </a:r>
            <a:endParaRPr/>
          </a:p>
        </p:txBody>
      </p:sp>
      <p:cxnSp>
        <p:nvCxnSpPr>
          <p:cNvPr id="478" name="Google Shape;478;p8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8"/>
          <p:cNvSpPr/>
          <p:nvPr/>
        </p:nvSpPr>
        <p:spPr>
          <a:xfrm>
            <a:off x="889550" y="890817"/>
            <a:ext cx="1375653" cy="19503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0" i="0" sz="8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80" name="Google Shape;480;p8"/>
          <p:cNvSpPr/>
          <p:nvPr/>
        </p:nvSpPr>
        <p:spPr>
          <a:xfrm>
            <a:off x="1889911" y="893549"/>
            <a:ext cx="365137" cy="18108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검색하기</a:t>
            </a:r>
            <a:endParaRPr/>
          </a:p>
        </p:txBody>
      </p:sp>
      <p:sp>
        <p:nvSpPr>
          <p:cNvPr id="481" name="Google Shape;481;p8"/>
          <p:cNvSpPr/>
          <p:nvPr/>
        </p:nvSpPr>
        <p:spPr>
          <a:xfrm>
            <a:off x="6782606" y="869465"/>
            <a:ext cx="241342" cy="195034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82" name="Google Shape;482;p8"/>
          <p:cNvSpPr txBox="1"/>
          <p:nvPr/>
        </p:nvSpPr>
        <p:spPr>
          <a:xfrm>
            <a:off x="6993091" y="846258"/>
            <a:ext cx="6457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Ooo님   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3" name="Google Shape;483;p8"/>
          <p:cNvSpPr/>
          <p:nvPr/>
        </p:nvSpPr>
        <p:spPr>
          <a:xfrm>
            <a:off x="7137597" y="1093780"/>
            <a:ext cx="471449" cy="8102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otum"/>
              <a:buNone/>
            </a:pPr>
            <a:r>
              <a:rPr b="1" i="0" lang="ko-KR" sz="7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" name="Google Shape;489;p9"/>
          <p:cNvGraphicFramePr/>
          <p:nvPr/>
        </p:nvGraphicFramePr>
        <p:xfrm>
          <a:off x="7670165" y="5229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{EFBAB405-5EB7-4209-BA4D-1F956D595AAE}</a:tableStyleId>
              </a:tblPr>
              <a:tblGrid>
                <a:gridCol w="345450"/>
                <a:gridCol w="1800850"/>
              </a:tblGrid>
              <a:tr h="364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자유게시판 페이지로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4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350" marB="46350" marR="35550" marL="3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</a:rPr>
                        <a:t>리뷰 게시판 페이지로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1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</a:rPr>
                        <a:t>여행정보 페이지로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24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</a:rPr>
                        <a:t>글쓰기 버튼 클릭 기능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</a:rPr>
                        <a:t>- 로그인 후 글쓰기 가능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</a:rPr>
                        <a:t>- 로그아웃 상태에서 클릭시 로그인 페이지로 이동</a:t>
                      </a:r>
                      <a:endParaRPr/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62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Verdana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46350" marB="46350" marR="35550" marL="35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ulim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</a:rPr>
                        <a:t>글 목록 페이지 이동</a:t>
                      </a:r>
                      <a:endParaRPr/>
                    </a:p>
                  </a:txBody>
                  <a:tcPr marT="46350" marB="46350" marR="71750" marL="717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0" name="Google Shape;490;p9"/>
          <p:cNvSpPr txBox="1"/>
          <p:nvPr/>
        </p:nvSpPr>
        <p:spPr>
          <a:xfrm>
            <a:off x="653415" y="15240"/>
            <a:ext cx="702945" cy="24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커뮤니티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1" name="Google Shape;491;p9"/>
          <p:cNvSpPr txBox="1"/>
          <p:nvPr/>
        </p:nvSpPr>
        <p:spPr>
          <a:xfrm>
            <a:off x="737870" y="224790"/>
            <a:ext cx="530860" cy="260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r>
              <a:t/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2" name="Google Shape;492;p9"/>
          <p:cNvSpPr txBox="1"/>
          <p:nvPr/>
        </p:nvSpPr>
        <p:spPr>
          <a:xfrm>
            <a:off x="1981200" y="0"/>
            <a:ext cx="2550160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커뮤니티 페이지 [Community.jsp]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3" name="Google Shape;493;p9"/>
          <p:cNvSpPr/>
          <p:nvPr/>
        </p:nvSpPr>
        <p:spPr>
          <a:xfrm>
            <a:off x="8343900" y="53340"/>
            <a:ext cx="975360" cy="171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여행 쿠폰 사이트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94" name="Google Shape;494;p9"/>
          <p:cNvSpPr/>
          <p:nvPr/>
        </p:nvSpPr>
        <p:spPr>
          <a:xfrm>
            <a:off x="2519680" y="2907665"/>
            <a:ext cx="205740" cy="1962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b="1" i="0" sz="1000" u="none" cap="none" strike="noStrike">
              <a:solidFill>
                <a:srgbClr val="FF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95" name="Google Shape;495;p9"/>
          <p:cNvSpPr txBox="1"/>
          <p:nvPr/>
        </p:nvSpPr>
        <p:spPr>
          <a:xfrm>
            <a:off x="1503680" y="2274570"/>
            <a:ext cx="6059805" cy="370713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96" name="Google Shape;496;p9"/>
          <p:cNvSpPr/>
          <p:nvPr/>
        </p:nvSpPr>
        <p:spPr>
          <a:xfrm>
            <a:off x="172720" y="2297430"/>
            <a:ext cx="1183640" cy="3684270"/>
          </a:xfrm>
          <a:prstGeom prst="roundRect">
            <a:avLst>
              <a:gd fmla="val 1562" name="adj"/>
            </a:avLst>
          </a:prstGeom>
          <a:noFill/>
          <a:ln cap="flat" cmpd="sng" w="38100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97" name="Google Shape;497;p9"/>
          <p:cNvSpPr txBox="1"/>
          <p:nvPr/>
        </p:nvSpPr>
        <p:spPr>
          <a:xfrm>
            <a:off x="226695" y="2274570"/>
            <a:ext cx="1277620" cy="368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otum"/>
              <a:buNone/>
            </a:pPr>
            <a:r>
              <a:rPr b="1" i="0" lang="ko-KR" sz="1200">
                <a:solidFill>
                  <a:schemeClr val="accent2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endParaRPr/>
          </a:p>
        </p:txBody>
      </p:sp>
      <p:sp>
        <p:nvSpPr>
          <p:cNvPr id="498" name="Google Shape;498;p9"/>
          <p:cNvSpPr txBox="1"/>
          <p:nvPr/>
        </p:nvSpPr>
        <p:spPr>
          <a:xfrm>
            <a:off x="249555" y="3104515"/>
            <a:ext cx="976630" cy="2065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●자유이야기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●리뷰게시판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●여행정보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9" name="Google Shape;499;p9"/>
          <p:cNvSpPr txBox="1"/>
          <p:nvPr/>
        </p:nvSpPr>
        <p:spPr>
          <a:xfrm>
            <a:off x="2725420" y="5654040"/>
            <a:ext cx="3585210" cy="24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◀    </a:t>
            </a:r>
            <a:r>
              <a:rPr b="1" i="0"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r>
              <a:rPr b="0" i="0" lang="ko-KR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  |   2   |   3  |   4   |   5   |   6   |   7   |   8   |   9   |   10   ▶</a:t>
            </a:r>
            <a:endParaRPr/>
          </a:p>
        </p:txBody>
      </p:sp>
      <p:sp>
        <p:nvSpPr>
          <p:cNvPr id="500" name="Google Shape;500;p9"/>
          <p:cNvSpPr txBox="1"/>
          <p:nvPr/>
        </p:nvSpPr>
        <p:spPr>
          <a:xfrm>
            <a:off x="1761490" y="2455545"/>
            <a:ext cx="550926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1" name="Google Shape;501;p9"/>
          <p:cNvSpPr/>
          <p:nvPr/>
        </p:nvSpPr>
        <p:spPr>
          <a:xfrm>
            <a:off x="205105" y="2948940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/>
          </a:p>
        </p:txBody>
      </p:sp>
      <p:sp>
        <p:nvSpPr>
          <p:cNvPr id="502" name="Google Shape;502;p9"/>
          <p:cNvSpPr txBox="1"/>
          <p:nvPr/>
        </p:nvSpPr>
        <p:spPr>
          <a:xfrm>
            <a:off x="2300605" y="2607945"/>
            <a:ext cx="4317365" cy="2577465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03" name="Google Shape;503;p9"/>
          <p:cNvSpPr txBox="1"/>
          <p:nvPr/>
        </p:nvSpPr>
        <p:spPr>
          <a:xfrm>
            <a:off x="1962150" y="2756535"/>
            <a:ext cx="4952365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ulim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글 제목                                         |  작성자</a:t>
            </a:r>
            <a:endParaRPr/>
          </a:p>
        </p:txBody>
      </p:sp>
      <p:sp>
        <p:nvSpPr>
          <p:cNvPr id="504" name="Google Shape;504;p9"/>
          <p:cNvSpPr txBox="1"/>
          <p:nvPr/>
        </p:nvSpPr>
        <p:spPr>
          <a:xfrm>
            <a:off x="1962150" y="3133090"/>
            <a:ext cx="4952365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ulim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글 제목                                         |  작성자</a:t>
            </a:r>
            <a:endParaRPr/>
          </a:p>
        </p:txBody>
      </p:sp>
      <p:sp>
        <p:nvSpPr>
          <p:cNvPr id="505" name="Google Shape;505;p9"/>
          <p:cNvSpPr txBox="1"/>
          <p:nvPr/>
        </p:nvSpPr>
        <p:spPr>
          <a:xfrm>
            <a:off x="1951990" y="3563620"/>
            <a:ext cx="4952365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ulim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글 제목                                         |  작성자</a:t>
            </a:r>
            <a:endParaRPr/>
          </a:p>
        </p:txBody>
      </p:sp>
      <p:sp>
        <p:nvSpPr>
          <p:cNvPr id="506" name="Google Shape;506;p9"/>
          <p:cNvSpPr txBox="1"/>
          <p:nvPr/>
        </p:nvSpPr>
        <p:spPr>
          <a:xfrm>
            <a:off x="1951990" y="3949700"/>
            <a:ext cx="4952365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ulim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글 제목                                         |  작성자</a:t>
            </a:r>
            <a:endParaRPr/>
          </a:p>
        </p:txBody>
      </p:sp>
      <p:sp>
        <p:nvSpPr>
          <p:cNvPr id="507" name="Google Shape;507;p9"/>
          <p:cNvSpPr txBox="1"/>
          <p:nvPr/>
        </p:nvSpPr>
        <p:spPr>
          <a:xfrm>
            <a:off x="1945005" y="4338320"/>
            <a:ext cx="4952365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ulim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글 제목                                         |  작성자</a:t>
            </a:r>
            <a:endParaRPr/>
          </a:p>
        </p:txBody>
      </p:sp>
      <p:sp>
        <p:nvSpPr>
          <p:cNvPr id="508" name="Google Shape;508;p9"/>
          <p:cNvSpPr txBox="1"/>
          <p:nvPr/>
        </p:nvSpPr>
        <p:spPr>
          <a:xfrm>
            <a:off x="1945005" y="4733925"/>
            <a:ext cx="4952365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ulim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글 제목                                         |  작성자</a:t>
            </a:r>
            <a:endParaRPr/>
          </a:p>
        </p:txBody>
      </p:sp>
      <p:sp>
        <p:nvSpPr>
          <p:cNvPr id="509" name="Google Shape;509;p9"/>
          <p:cNvSpPr/>
          <p:nvPr/>
        </p:nvSpPr>
        <p:spPr>
          <a:xfrm>
            <a:off x="4100195" y="5327650"/>
            <a:ext cx="655320" cy="19621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글쓰기</a:t>
            </a:r>
            <a:endParaRPr b="1" i="0" sz="10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10" name="Google Shape;510;p9"/>
          <p:cNvSpPr/>
          <p:nvPr/>
        </p:nvSpPr>
        <p:spPr>
          <a:xfrm>
            <a:off x="3829050" y="5236210"/>
            <a:ext cx="206375" cy="19685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4</a:t>
            </a:r>
            <a:endParaRPr/>
          </a:p>
        </p:txBody>
      </p:sp>
      <p:sp>
        <p:nvSpPr>
          <p:cNvPr id="511" name="Google Shape;511;p9"/>
          <p:cNvSpPr/>
          <p:nvPr/>
        </p:nvSpPr>
        <p:spPr>
          <a:xfrm>
            <a:off x="205105" y="4399915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/>
          </a:p>
        </p:txBody>
      </p:sp>
      <p:sp>
        <p:nvSpPr>
          <p:cNvPr id="512" name="Google Shape;512;p9"/>
          <p:cNvSpPr/>
          <p:nvPr/>
        </p:nvSpPr>
        <p:spPr>
          <a:xfrm>
            <a:off x="205105" y="3679825"/>
            <a:ext cx="206375" cy="1968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/>
          </a:p>
        </p:txBody>
      </p:sp>
      <p:sp>
        <p:nvSpPr>
          <p:cNvPr id="513" name="Google Shape;513;p9"/>
          <p:cNvSpPr/>
          <p:nvPr/>
        </p:nvSpPr>
        <p:spPr>
          <a:xfrm>
            <a:off x="2725420" y="5457190"/>
            <a:ext cx="206375" cy="19685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Dotum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5</a:t>
            </a:r>
            <a:endParaRPr/>
          </a:p>
        </p:txBody>
      </p:sp>
      <p:sp>
        <p:nvSpPr>
          <p:cNvPr id="514" name="Google Shape;514;p9"/>
          <p:cNvSpPr txBox="1"/>
          <p:nvPr/>
        </p:nvSpPr>
        <p:spPr>
          <a:xfrm>
            <a:off x="5512435" y="6525905"/>
            <a:ext cx="2646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ulim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0" i="0" lang="ko-KR" sz="1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회사 소개       연락처      제휴 </a:t>
            </a:r>
            <a:endParaRPr/>
          </a:p>
        </p:txBody>
      </p:sp>
      <p:cxnSp>
        <p:nvCxnSpPr>
          <p:cNvPr id="515" name="Google Shape;515;p9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"/>
          <p:cNvSpPr/>
          <p:nvPr/>
        </p:nvSpPr>
        <p:spPr>
          <a:xfrm>
            <a:off x="6150927" y="1261593"/>
            <a:ext cx="719455" cy="207326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마이페이지</a:t>
            </a:r>
            <a:endParaRPr/>
          </a:p>
        </p:txBody>
      </p:sp>
      <p:sp>
        <p:nvSpPr>
          <p:cNvPr id="517" name="Google Shape;517;p9"/>
          <p:cNvSpPr/>
          <p:nvPr/>
        </p:nvSpPr>
        <p:spPr>
          <a:xfrm>
            <a:off x="6953091" y="1257140"/>
            <a:ext cx="655955" cy="21431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b="1" i="0" sz="10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18" name="Google Shape;518;p9"/>
          <p:cNvSpPr/>
          <p:nvPr/>
        </p:nvSpPr>
        <p:spPr>
          <a:xfrm>
            <a:off x="148113" y="840424"/>
            <a:ext cx="655955" cy="2873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"/>
              <a:buNone/>
            </a:pPr>
            <a:r>
              <a:rPr b="1" lang="ko-KR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로고</a:t>
            </a:r>
            <a:endParaRPr/>
          </a:p>
        </p:txBody>
      </p:sp>
      <p:sp>
        <p:nvSpPr>
          <p:cNvPr id="519" name="Google Shape;519;p9"/>
          <p:cNvSpPr/>
          <p:nvPr/>
        </p:nvSpPr>
        <p:spPr>
          <a:xfrm>
            <a:off x="3238816" y="1258887"/>
            <a:ext cx="775732" cy="22700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1" lang="ko-KR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커뮤니티</a:t>
            </a:r>
            <a:endParaRPr/>
          </a:p>
        </p:txBody>
      </p:sp>
      <p:sp>
        <p:nvSpPr>
          <p:cNvPr id="520" name="Google Shape;520;p9"/>
          <p:cNvSpPr/>
          <p:nvPr/>
        </p:nvSpPr>
        <p:spPr>
          <a:xfrm>
            <a:off x="176212" y="1256664"/>
            <a:ext cx="814388" cy="21526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r>
              <a:rPr b="1" lang="ko-KR" sz="100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수상레저</a:t>
            </a:r>
            <a:endParaRPr b="1" i="0" sz="1000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21" name="Google Shape;521;p9"/>
          <p:cNvSpPr/>
          <p:nvPr/>
        </p:nvSpPr>
        <p:spPr>
          <a:xfrm>
            <a:off x="1116964" y="1256664"/>
            <a:ext cx="1054736" cy="229231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아웃도어/스포츠</a:t>
            </a:r>
            <a:endParaRPr/>
          </a:p>
        </p:txBody>
      </p:sp>
      <p:sp>
        <p:nvSpPr>
          <p:cNvPr id="522" name="Google Shape;522;p9"/>
          <p:cNvSpPr/>
          <p:nvPr/>
        </p:nvSpPr>
        <p:spPr>
          <a:xfrm>
            <a:off x="2298064" y="1257300"/>
            <a:ext cx="814388" cy="22859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otum"/>
              <a:buNone/>
            </a:pPr>
            <a:r>
              <a:rPr b="1" i="0" lang="ko-KR" sz="1000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티켓/투어</a:t>
            </a:r>
            <a:endParaRPr/>
          </a:p>
        </p:txBody>
      </p:sp>
      <p:cxnSp>
        <p:nvCxnSpPr>
          <p:cNvPr id="523" name="Google Shape;523;p9"/>
          <p:cNvCxnSpPr/>
          <p:nvPr/>
        </p:nvCxnSpPr>
        <p:spPr>
          <a:xfrm>
            <a:off x="47625" y="1657350"/>
            <a:ext cx="759968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9"/>
          <p:cNvSpPr/>
          <p:nvPr/>
        </p:nvSpPr>
        <p:spPr>
          <a:xfrm>
            <a:off x="889550" y="890817"/>
            <a:ext cx="1375653" cy="19503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ulim"/>
              <a:buNone/>
            </a:pPr>
            <a:r>
              <a:t/>
            </a:r>
            <a:endParaRPr b="0" i="0" sz="800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25" name="Google Shape;525;p9"/>
          <p:cNvSpPr/>
          <p:nvPr/>
        </p:nvSpPr>
        <p:spPr>
          <a:xfrm>
            <a:off x="1889911" y="893549"/>
            <a:ext cx="365137" cy="18108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1" i="0" lang="ko-KR" sz="8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검색하기</a:t>
            </a:r>
            <a:endParaRPr/>
          </a:p>
        </p:txBody>
      </p:sp>
      <p:sp>
        <p:nvSpPr>
          <p:cNvPr id="526" name="Google Shape;526;p9"/>
          <p:cNvSpPr/>
          <p:nvPr/>
        </p:nvSpPr>
        <p:spPr>
          <a:xfrm>
            <a:off x="6782606" y="869465"/>
            <a:ext cx="241342" cy="195034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uli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27" name="Google Shape;527;p9"/>
          <p:cNvSpPr txBox="1"/>
          <p:nvPr/>
        </p:nvSpPr>
        <p:spPr>
          <a:xfrm>
            <a:off x="6993091" y="846258"/>
            <a:ext cx="6457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Ooo님   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8" name="Google Shape;528;p9"/>
          <p:cNvSpPr/>
          <p:nvPr/>
        </p:nvSpPr>
        <p:spPr>
          <a:xfrm>
            <a:off x="7137597" y="1093780"/>
            <a:ext cx="471449" cy="8102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otum"/>
              <a:buNone/>
            </a:pPr>
            <a:r>
              <a:rPr b="1" i="0" lang="ko-KR" sz="700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로그아웃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박 지선</cp:lastModifiedBy>
  <cp:version>9.102.66.42778</cp:version>
</cp:coreProperties>
</file>