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us David" initials="JD" lastIdx="1" clrIdx="0">
    <p:extLst>
      <p:ext uri="{19B8F6BF-5375-455C-9EA6-DF929625EA0E}">
        <p15:presenceInfo xmlns:p15="http://schemas.microsoft.com/office/powerpoint/2012/main" userId="39bcbcb0e32d0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malala-yousafzai-pakistani-nobel-prize-winner-wallpaper-rnda" TargetMode="Externa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malala-yousafzai-pakistani-nobel-prize-winner-wallpaper-rnda" TargetMode="Externa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00FFA-1A6B-4CDE-9172-F38834246B5A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D6BC7205-1E47-4C27-B860-3E0AC4184C9F}">
      <dgm:prSet phldrT="[Texto]"/>
      <dgm:spPr/>
      <dgm:t>
        <a:bodyPr/>
        <a:lstStyle/>
        <a:p>
          <a:r>
            <a:rPr lang="es-MX" dirty="0"/>
            <a:t>FIFA Project(ova)</a:t>
          </a:r>
        </a:p>
      </dgm:t>
    </dgm:pt>
    <dgm:pt modelId="{EA200E6B-C217-4683-9D14-1984B3327E79}" type="parTrans" cxnId="{4BEB0BEA-4CBD-46A4-A1EC-540F931D4F3C}">
      <dgm:prSet/>
      <dgm:spPr/>
      <dgm:t>
        <a:bodyPr/>
        <a:lstStyle/>
        <a:p>
          <a:endParaRPr lang="es-MX"/>
        </a:p>
      </dgm:t>
    </dgm:pt>
    <dgm:pt modelId="{1488045B-30D3-4BEA-A2BE-D0CA1D8F8C52}" type="sibTrans" cxnId="{4BEB0BEA-4CBD-46A4-A1EC-540F931D4F3C}">
      <dgm:prSet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  <a14:imgEffect>
                      <a14:artisticPaintStrokes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s-MX"/>
        </a:p>
      </dgm:t>
    </dgm:pt>
    <dgm:pt modelId="{53713826-88FA-4263-A001-EE74E4FB5A8F}" type="pres">
      <dgm:prSet presAssocID="{5A300FFA-1A6B-4CDE-9172-F38834246B5A}" presName="Name0" presStyleCnt="0">
        <dgm:presLayoutVars>
          <dgm:chMax val="7"/>
          <dgm:chPref val="7"/>
          <dgm:dir/>
        </dgm:presLayoutVars>
      </dgm:prSet>
      <dgm:spPr/>
    </dgm:pt>
    <dgm:pt modelId="{4F7F1719-B03B-472B-86C6-DA1EAD6A05B3}" type="pres">
      <dgm:prSet presAssocID="{D6BC7205-1E47-4C27-B860-3E0AC4184C9F}" presName="parTx1" presStyleLbl="node1" presStyleIdx="0" presStyleCnt="1"/>
      <dgm:spPr/>
    </dgm:pt>
    <dgm:pt modelId="{5732D98B-C729-492F-B644-32FDAC19CBB6}" type="pres">
      <dgm:prSet presAssocID="{1488045B-30D3-4BEA-A2BE-D0CA1D8F8C52}" presName="picture1" presStyleCnt="0"/>
      <dgm:spPr/>
    </dgm:pt>
    <dgm:pt modelId="{71A48754-692F-4FAD-8D6D-106430EE53DF}" type="pres">
      <dgm:prSet presAssocID="{1488045B-30D3-4BEA-A2BE-D0CA1D8F8C52}" presName="imageRepeatNode" presStyleLbl="fgImgPlace1" presStyleIdx="0" presStyleCnt="1"/>
      <dgm:spPr/>
    </dgm:pt>
  </dgm:ptLst>
  <dgm:cxnLst>
    <dgm:cxn modelId="{3375D261-F5FC-4D9D-835B-A00EA11CEB0A}" type="presOf" srcId="{D6BC7205-1E47-4C27-B860-3E0AC4184C9F}" destId="{4F7F1719-B03B-472B-86C6-DA1EAD6A05B3}" srcOrd="0" destOrd="0" presId="urn:microsoft.com/office/officeart/2008/layout/AscendingPictureAccentProcess"/>
    <dgm:cxn modelId="{021B594E-3165-4AF1-8BD3-051563AAE2EA}" type="presOf" srcId="{1488045B-30D3-4BEA-A2BE-D0CA1D8F8C52}" destId="{71A48754-692F-4FAD-8D6D-106430EE53DF}" srcOrd="0" destOrd="0" presId="urn:microsoft.com/office/officeart/2008/layout/AscendingPictureAccentProcess"/>
    <dgm:cxn modelId="{2B0A72E1-7931-414B-85A4-8B67C29DDA1A}" type="presOf" srcId="{5A300FFA-1A6B-4CDE-9172-F38834246B5A}" destId="{53713826-88FA-4263-A001-EE74E4FB5A8F}" srcOrd="0" destOrd="0" presId="urn:microsoft.com/office/officeart/2008/layout/AscendingPictureAccentProcess"/>
    <dgm:cxn modelId="{4BEB0BEA-4CBD-46A4-A1EC-540F931D4F3C}" srcId="{5A300FFA-1A6B-4CDE-9172-F38834246B5A}" destId="{D6BC7205-1E47-4C27-B860-3E0AC4184C9F}" srcOrd="0" destOrd="0" parTransId="{EA200E6B-C217-4683-9D14-1984B3327E79}" sibTransId="{1488045B-30D3-4BEA-A2BE-D0CA1D8F8C52}"/>
    <dgm:cxn modelId="{1F0A3D4F-D055-452A-BBC5-C340227AB860}" type="presParOf" srcId="{53713826-88FA-4263-A001-EE74E4FB5A8F}" destId="{4F7F1719-B03B-472B-86C6-DA1EAD6A05B3}" srcOrd="0" destOrd="0" presId="urn:microsoft.com/office/officeart/2008/layout/AscendingPictureAccentProcess"/>
    <dgm:cxn modelId="{B4D376C1-2EB7-441C-9886-4EED8D51B05B}" type="presParOf" srcId="{53713826-88FA-4263-A001-EE74E4FB5A8F}" destId="{5732D98B-C729-492F-B644-32FDAC19CBB6}" srcOrd="1" destOrd="0" presId="urn:microsoft.com/office/officeart/2008/layout/AscendingPictureAccentProcess"/>
    <dgm:cxn modelId="{22EA2C32-9394-4E23-883E-07A204E2C7B5}" type="presParOf" srcId="{5732D98B-C729-492F-B644-32FDAC19CBB6}" destId="{71A48754-692F-4FAD-8D6D-106430EE53DF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F1719-B03B-472B-86C6-DA1EAD6A05B3}">
      <dsp:nvSpPr>
        <dsp:cNvPr id="0" name=""/>
        <dsp:cNvSpPr/>
      </dsp:nvSpPr>
      <dsp:spPr>
        <a:xfrm>
          <a:off x="2156097" y="2464144"/>
          <a:ext cx="6452360" cy="1730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575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400" kern="1200" dirty="0"/>
            <a:t>FIFA Project(ova)</a:t>
          </a:r>
        </a:p>
      </dsp:txBody>
      <dsp:txXfrm>
        <a:off x="2240570" y="2548617"/>
        <a:ext cx="6283414" cy="1561496"/>
      </dsp:txXfrm>
    </dsp:sp>
    <dsp:sp modelId="{71A48754-692F-4FAD-8D6D-106430EE53DF}">
      <dsp:nvSpPr>
        <dsp:cNvPr id="0" name=""/>
        <dsp:cNvSpPr/>
      </dsp:nvSpPr>
      <dsp:spPr>
        <a:xfrm>
          <a:off x="366866" y="768032"/>
          <a:ext cx="2991475" cy="29919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  <a14:imgEffect>
                      <a14:artisticPaintStrokes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F8C3E-6C0C-4878-BD2B-B24B6BD51CC3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39934-DE14-46D5-B5B1-03E8CBF14D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50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MAPA DE CALOR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39934-DE14-46D5-B5B1-03E8CBF14D1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84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8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9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4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1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6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7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134768F-7742-B86B-E903-33F35657354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317073" y="3915053"/>
            <a:ext cx="5983550" cy="1242874"/>
          </a:xfrm>
        </p:spPr>
        <p:txBody>
          <a:bodyPr>
            <a:normAutofit/>
          </a:bodyPr>
          <a:lstStyle/>
          <a:p>
            <a:r>
              <a:rPr lang="es-MX" sz="2800" u="sng" dirty="0"/>
              <a:t>Jesús David Martínez Arenas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CF3A0B7-E2D3-5A86-4330-5ACA8DE8A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611138"/>
              </p:ext>
            </p:extLst>
          </p:nvPr>
        </p:nvGraphicFramePr>
        <p:xfrm>
          <a:off x="-79898" y="-719092"/>
          <a:ext cx="8975324" cy="4962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385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F6089-770A-1BC1-588D-D96FFD7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995" y="943014"/>
            <a:ext cx="3179143" cy="680332"/>
          </a:xfrm>
        </p:spPr>
        <p:txBody>
          <a:bodyPr>
            <a:normAutofit fontScale="90000"/>
          </a:bodyPr>
          <a:lstStyle/>
          <a:p>
            <a:r>
              <a:rPr lang="es-MX" dirty="0"/>
              <a:t>Tabla inicial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9B1A0E4-989A-C6E3-6E7A-7EB9E8CF0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8" t="16970" r="23865" b="6532"/>
          <a:stretch/>
        </p:blipFill>
        <p:spPr>
          <a:xfrm>
            <a:off x="858659" y="2035475"/>
            <a:ext cx="4221018" cy="387951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5840503-EA0A-6B83-E9EE-4F383861E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09" t="51056" r="37758" b="15744"/>
          <a:stretch/>
        </p:blipFill>
        <p:spPr>
          <a:xfrm>
            <a:off x="5721321" y="2509104"/>
            <a:ext cx="6077103" cy="24180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03F3F71-0F3E-3E23-4B76-0DBC3980B818}"/>
              </a:ext>
            </a:extLst>
          </p:cNvPr>
          <p:cNvSpPr txBox="1">
            <a:spLocks/>
          </p:cNvSpPr>
          <p:nvPr/>
        </p:nvSpPr>
        <p:spPr>
          <a:xfrm>
            <a:off x="6918062" y="701336"/>
            <a:ext cx="3820255" cy="922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Tabla utilizada</a:t>
            </a:r>
          </a:p>
        </p:txBody>
      </p:sp>
    </p:spTree>
    <p:extLst>
      <p:ext uri="{BB962C8B-B14F-4D97-AF65-F5344CB8AC3E}">
        <p14:creationId xmlns:p14="http://schemas.microsoft.com/office/powerpoint/2010/main" val="20869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D151-B2EA-C908-5F84-FD0BF566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976544"/>
            <a:ext cx="5046874" cy="852256"/>
          </a:xfrm>
        </p:spPr>
        <p:txBody>
          <a:bodyPr>
            <a:noAutofit/>
          </a:bodyPr>
          <a:lstStyle/>
          <a:p>
            <a:r>
              <a:rPr lang="es-MX" sz="4000" dirty="0"/>
              <a:t>MAPA DE CALOR Y LOS DATOS QUE USAREMOS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22DBEB-377B-094B-1AC1-4B0D76535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80" y="2081109"/>
            <a:ext cx="4320168" cy="34496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87027A-DB40-174A-063D-E3FC97316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3" t="1296" r="2033" b="56257"/>
          <a:stretch/>
        </p:blipFill>
        <p:spPr>
          <a:xfrm>
            <a:off x="7166344" y="442042"/>
            <a:ext cx="3888509" cy="23196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99548D9-3632-F589-8E1F-4B6BA38EA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5" t="1212" r="605" b="57306"/>
          <a:stretch/>
        </p:blipFill>
        <p:spPr>
          <a:xfrm>
            <a:off x="7166344" y="3149236"/>
            <a:ext cx="3888509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A18F-51D0-F917-EC6F-D615E990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ANALIZANDO DATOS(</a:t>
            </a:r>
            <a:r>
              <a:rPr lang="es-MX" dirty="0" err="1"/>
              <a:t>attacking</a:t>
            </a:r>
            <a:r>
              <a:rPr lang="es-MX" dirty="0"/>
              <a:t>/</a:t>
            </a:r>
            <a:r>
              <a:rPr lang="es-MX" dirty="0" err="1"/>
              <a:t>skill</a:t>
            </a:r>
            <a:r>
              <a:rPr lang="es-MX" dirty="0"/>
              <a:t>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C6FBF14-0ECC-15DF-198A-3B021A0C0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48"/>
          <a:stretch/>
        </p:blipFill>
        <p:spPr>
          <a:xfrm>
            <a:off x="1129643" y="2166294"/>
            <a:ext cx="4245922" cy="35145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CCB7591-E124-ACFD-73E7-9E420ADA4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8" t="56974" r="10601" b="1010"/>
          <a:stretch/>
        </p:blipFill>
        <p:spPr>
          <a:xfrm>
            <a:off x="6816437" y="2166293"/>
            <a:ext cx="4245924" cy="351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7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461B5-E54B-0582-88F9-B3AF2629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748494" cy="1049235"/>
          </a:xfrm>
        </p:spPr>
        <p:txBody>
          <a:bodyPr>
            <a:normAutofit fontScale="90000"/>
          </a:bodyPr>
          <a:lstStyle/>
          <a:p>
            <a:r>
              <a:rPr lang="es-MX" dirty="0"/>
              <a:t>USANDO </a:t>
            </a:r>
            <a:r>
              <a:rPr lang="es-MX" dirty="0" err="1"/>
              <a:t>StandardScaler</a:t>
            </a:r>
            <a:endParaRPr lang="es-MX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BE4E1AC-830B-899B-5D33-D8A6B620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01862"/>
            <a:ext cx="4277322" cy="311511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CCB0A9-93BF-2E5A-3F94-F577D1BFB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" t="3650" b="59731"/>
          <a:stretch/>
        </p:blipFill>
        <p:spPr>
          <a:xfrm>
            <a:off x="6463101" y="2201862"/>
            <a:ext cx="4923090" cy="311511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F01DAEC-F65A-4EEE-0163-E52F7EF79974}"/>
              </a:ext>
            </a:extLst>
          </p:cNvPr>
          <p:cNvSpPr txBox="1">
            <a:spLocks/>
          </p:cNvSpPr>
          <p:nvPr/>
        </p:nvSpPr>
        <p:spPr>
          <a:xfrm>
            <a:off x="6840999" y="800856"/>
            <a:ext cx="374849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USANDO </a:t>
            </a:r>
            <a:r>
              <a:rPr lang="es-MX" dirty="0" err="1"/>
              <a:t>LabelEncoder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89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C386A-0257-7B71-A03B-B128D7D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USANDO </a:t>
            </a:r>
            <a:r>
              <a:rPr lang="es-MX" dirty="0" err="1"/>
              <a:t>linear_model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3FEF48C-6646-9E3D-C5F1-3A75E680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5" y="2336228"/>
            <a:ext cx="4413851" cy="30254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90D3F57-1F74-791D-4208-00064E7D6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6" t="47119" r="62096" b="17282"/>
          <a:stretch/>
        </p:blipFill>
        <p:spPr>
          <a:xfrm>
            <a:off x="4860604" y="2512381"/>
            <a:ext cx="3320102" cy="25572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4305E87-4DB6-0CA7-4609-48FA2D9216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44" t="38324" r="64176" b="28025"/>
          <a:stretch/>
        </p:blipFill>
        <p:spPr>
          <a:xfrm>
            <a:off x="8698618" y="2512381"/>
            <a:ext cx="2579969" cy="25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6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</TotalTime>
  <Words>41</Words>
  <Application>Microsoft Office PowerPoint</Application>
  <PresentationFormat>Panorámica</PresentationFormat>
  <Paragraphs>11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Presentación de PowerPoint</vt:lpstr>
      <vt:lpstr>Tabla inicial</vt:lpstr>
      <vt:lpstr>MAPA DE CALOR Y LOS DATOS QUE USAREMOS</vt:lpstr>
      <vt:lpstr>ANALIZANDO DATOS(attacking/skill)</vt:lpstr>
      <vt:lpstr>USANDO StandardScaler</vt:lpstr>
      <vt:lpstr>RESULTADOS USANDO linear_model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Project</dc:title>
  <dc:creator>Jesus David</dc:creator>
  <cp:lastModifiedBy>Jesus David</cp:lastModifiedBy>
  <cp:revision>6</cp:revision>
  <dcterms:created xsi:type="dcterms:W3CDTF">2023-04-01T19:10:19Z</dcterms:created>
  <dcterms:modified xsi:type="dcterms:W3CDTF">2023-04-03T15:43:05Z</dcterms:modified>
</cp:coreProperties>
</file>