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83" r:id="rId5"/>
    <p:sldId id="298" r:id="rId6"/>
    <p:sldId id="285" r:id="rId7"/>
    <p:sldId id="290" r:id="rId8"/>
    <p:sldId id="301" r:id="rId9"/>
    <p:sldId id="292" r:id="rId10"/>
    <p:sldId id="291" r:id="rId11"/>
    <p:sldId id="299" r:id="rId12"/>
    <p:sldId id="300" r:id="rId13"/>
    <p:sldId id="289" r:id="rId14"/>
    <p:sldId id="288" r:id="rId15"/>
  </p:sldIdLst>
  <p:sldSz cx="12192000" cy="6858000"/>
  <p:notesSz cx="6858000" cy="9144000"/>
  <p:defaultTextStyle>
    <a:defPPr rtl="0">
      <a:defRPr lang="es-MX"/>
    </a:defPPr>
    <a:lvl1pPr marL="0" algn="l" defTabSz="914400" rtl="0" eaLnBrk="1" latinLnBrk="0" hangingPunct="1">
      <a:defRPr lang="es-MX" sz="1800" kern="1200">
        <a:solidFill>
          <a:schemeClr val="tx1"/>
        </a:solidFill>
        <a:latin typeface="+mn-lt"/>
        <a:ea typeface="+mn-ea"/>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500"/>
    <a:srgbClr val="310804"/>
    <a:srgbClr val="350803"/>
    <a:srgbClr val="1F0703"/>
    <a:srgbClr val="310401"/>
    <a:srgbClr val="330603"/>
    <a:srgbClr val="791B21"/>
    <a:srgbClr val="310502"/>
    <a:srgbClr val="36090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79" autoAdjust="0"/>
  </p:normalViewPr>
  <p:slideViewPr>
    <p:cSldViewPr snapToGrid="0" showGuides="1">
      <p:cViewPr varScale="1">
        <p:scale>
          <a:sx n="114" d="100"/>
          <a:sy n="114" d="100"/>
        </p:scale>
        <p:origin x="414" y="114"/>
      </p:cViewPr>
      <p:guideLst>
        <p:guide orient="horz" pos="2184"/>
        <p:guide pos="3840"/>
      </p:guideLst>
    </p:cSldViewPr>
  </p:slideViewPr>
  <p:notesTextViewPr>
    <p:cViewPr>
      <p:scale>
        <a:sx n="1" d="1"/>
        <a:sy n="1" d="1"/>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53FCFC70-A59A-436E-B5FF-ACFE56745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MX" sz="1200"/>
            </a:lvl1pPr>
          </a:lstStyle>
          <a:p>
            <a:pPr rtl="0"/>
            <a:endParaRPr lang="es-MX"/>
          </a:p>
        </p:txBody>
      </p:sp>
      <p:sp>
        <p:nvSpPr>
          <p:cNvPr id="3" name="Marcador de fecha 2">
            <a:extLst>
              <a:ext uri="{FF2B5EF4-FFF2-40B4-BE49-F238E27FC236}">
                <a16:creationId xmlns:a16="http://schemas.microsoft.com/office/drawing/2014/main" id="{3F64115D-CE3E-4E24-8B01-89E99FA55C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MX" sz="1200"/>
            </a:lvl1pPr>
          </a:lstStyle>
          <a:p>
            <a:pPr rtl="0"/>
            <a:fld id="{3897A043-98E2-428B-BF43-7BD7903D25FA}" type="datetimeFigureOut">
              <a:rPr lang="es-MX" smtClean="0"/>
              <a:t>19/05/2023</a:t>
            </a:fld>
            <a:endParaRPr lang="es-MX"/>
          </a:p>
        </p:txBody>
      </p:sp>
      <p:sp>
        <p:nvSpPr>
          <p:cNvPr id="4" name="Marcador de pie de página 3">
            <a:extLst>
              <a:ext uri="{FF2B5EF4-FFF2-40B4-BE49-F238E27FC236}">
                <a16:creationId xmlns:a16="http://schemas.microsoft.com/office/drawing/2014/main" id="{7B8008DC-4974-4910-8C2F-F08C99A577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MX" sz="1200"/>
            </a:lvl1pPr>
          </a:lstStyle>
          <a:p>
            <a:pPr rtl="0"/>
            <a:endParaRPr lang="es-MX"/>
          </a:p>
        </p:txBody>
      </p:sp>
      <p:sp>
        <p:nvSpPr>
          <p:cNvPr id="5" name="Marcador de posición de número de diapositiva 4">
            <a:extLst>
              <a:ext uri="{FF2B5EF4-FFF2-40B4-BE49-F238E27FC236}">
                <a16:creationId xmlns:a16="http://schemas.microsoft.com/office/drawing/2014/main" id="{8BD3AA9C-7324-4A0F-BA80-C41F39C6FD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MX" sz="1200"/>
            </a:lvl1pPr>
          </a:lstStyle>
          <a:p>
            <a:pPr rtl="0"/>
            <a:fld id="{3D94777C-A8D2-4F46-A66E-A1890EBDE03D}" type="slidenum">
              <a:rPr lang="es-MX" smtClean="0"/>
              <a:t>‹Nº›</a:t>
            </a:fld>
            <a:endParaRPr lang="es-MX"/>
          </a:p>
        </p:txBody>
      </p:sp>
    </p:spTree>
    <p:extLst>
      <p:ext uri="{BB962C8B-B14F-4D97-AF65-F5344CB8AC3E}">
        <p14:creationId xmlns:p14="http://schemas.microsoft.com/office/powerpoint/2010/main" val="227416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MX" sz="1200"/>
            </a:lvl1pPr>
          </a:lstStyle>
          <a:p>
            <a:pPr rtl="0"/>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MX" sz="1200"/>
            </a:lvl1pPr>
          </a:lstStyle>
          <a:p>
            <a:pPr rtl="0"/>
            <a:fld id="{F8A26648-F114-4402-B049-AA57EA7F2020}" type="datetimeFigureOut">
              <a:rPr lang="es-MX" smtClean="0"/>
              <a:t>19/05/2023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MX"/>
            </a:defPPr>
          </a:lstStyle>
          <a:p>
            <a:pPr rtl="0"/>
            <a:endParaRPr lang="es-MX"/>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MX"/>
            </a:def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MX" sz="1200"/>
            </a:lvl1pPr>
          </a:lstStyle>
          <a:p>
            <a:pPr rtl="0"/>
            <a:endParaRPr lang="es-MX"/>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MX" sz="1200"/>
            </a:lvl1pPr>
          </a:lstStyle>
          <a:p>
            <a:pPr rtl="0"/>
            <a:fld id="{E22815FE-BC4D-474E-9AA3-6983BC3D8777}" type="slidenum">
              <a:rPr lang="es-MX" smtClean="0"/>
              <a:t>‹Nº›</a:t>
            </a:fld>
            <a:endParaRPr lang="es-MX"/>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lang="es-MX" sz="1200" kern="1200">
        <a:solidFill>
          <a:schemeClr val="tx1"/>
        </a:solidFill>
        <a:latin typeface="+mn-lt"/>
        <a:ea typeface="+mn-ea"/>
        <a:cs typeface="+mn-cs"/>
      </a:defRPr>
    </a:lvl1pPr>
    <a:lvl2pPr marL="457200" algn="l" defTabSz="914400" rtl="0" eaLnBrk="1" latinLnBrk="0" hangingPunct="1">
      <a:defRPr lang="es-MX" sz="1200" kern="1200">
        <a:solidFill>
          <a:schemeClr val="tx1"/>
        </a:solidFill>
        <a:latin typeface="+mn-lt"/>
        <a:ea typeface="+mn-ea"/>
        <a:cs typeface="+mn-cs"/>
      </a:defRPr>
    </a:lvl2pPr>
    <a:lvl3pPr marL="914400" algn="l" defTabSz="914400" rtl="0" eaLnBrk="1" latinLnBrk="0" hangingPunct="1">
      <a:defRPr lang="es-MX" sz="1200" kern="1200">
        <a:solidFill>
          <a:schemeClr val="tx1"/>
        </a:solidFill>
        <a:latin typeface="+mn-lt"/>
        <a:ea typeface="+mn-ea"/>
        <a:cs typeface="+mn-cs"/>
      </a:defRPr>
    </a:lvl3pPr>
    <a:lvl4pPr marL="1371600" algn="l" defTabSz="914400" rtl="0" eaLnBrk="1" latinLnBrk="0" hangingPunct="1">
      <a:defRPr lang="es-MX" sz="1200" kern="1200">
        <a:solidFill>
          <a:schemeClr val="tx1"/>
        </a:solidFill>
        <a:latin typeface="+mn-lt"/>
        <a:ea typeface="+mn-ea"/>
        <a:cs typeface="+mn-cs"/>
      </a:defRPr>
    </a:lvl4pPr>
    <a:lvl5pPr marL="1828800" algn="l" defTabSz="914400" rtl="0" eaLnBrk="1" latinLnBrk="0" hangingPunct="1">
      <a:defRPr lang="es-MX" sz="1200" kern="1200">
        <a:solidFill>
          <a:schemeClr val="tx1"/>
        </a:solidFill>
        <a:latin typeface="+mn-lt"/>
        <a:ea typeface="+mn-ea"/>
        <a:cs typeface="+mn-cs"/>
      </a:defRPr>
    </a:lvl5pPr>
    <a:lvl6pPr marL="2286000" algn="l" defTabSz="914400" rtl="0" eaLnBrk="1" latinLnBrk="0" hangingPunct="1">
      <a:defRPr lang="es-MX" sz="1200" kern="1200">
        <a:solidFill>
          <a:schemeClr val="tx1"/>
        </a:solidFill>
        <a:latin typeface="+mn-lt"/>
        <a:ea typeface="+mn-ea"/>
        <a:cs typeface="+mn-cs"/>
      </a:defRPr>
    </a:lvl6pPr>
    <a:lvl7pPr marL="2743200" algn="l" defTabSz="914400" rtl="0" eaLnBrk="1" latinLnBrk="0" hangingPunct="1">
      <a:defRPr lang="es-MX" sz="1200" kern="1200">
        <a:solidFill>
          <a:schemeClr val="tx1"/>
        </a:solidFill>
        <a:latin typeface="+mn-lt"/>
        <a:ea typeface="+mn-ea"/>
        <a:cs typeface="+mn-cs"/>
      </a:defRPr>
    </a:lvl7pPr>
    <a:lvl8pPr marL="3200400" algn="l" defTabSz="914400" rtl="0" eaLnBrk="1" latinLnBrk="0" hangingPunct="1">
      <a:defRPr lang="es-MX" sz="1200" kern="1200">
        <a:solidFill>
          <a:schemeClr val="tx1"/>
        </a:solidFill>
        <a:latin typeface="+mn-lt"/>
        <a:ea typeface="+mn-ea"/>
        <a:cs typeface="+mn-cs"/>
      </a:defRPr>
    </a:lvl8pPr>
    <a:lvl9pPr marL="3657600" algn="l" defTabSz="914400" rtl="0" eaLnBrk="1" latinLnBrk="0" hangingPunct="1">
      <a:defRPr lang="es-MX"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1</a:t>
            </a:fld>
            <a:endParaRPr lang="es-MX"/>
          </a:p>
        </p:txBody>
      </p:sp>
    </p:spTree>
    <p:extLst>
      <p:ext uri="{BB962C8B-B14F-4D97-AF65-F5344CB8AC3E}">
        <p14:creationId xmlns:p14="http://schemas.microsoft.com/office/powerpoint/2010/main" val="384949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2</a:t>
            </a:fld>
            <a:endParaRPr lang="es-MX"/>
          </a:p>
        </p:txBody>
      </p:sp>
    </p:spTree>
    <p:extLst>
      <p:ext uri="{BB962C8B-B14F-4D97-AF65-F5344CB8AC3E}">
        <p14:creationId xmlns:p14="http://schemas.microsoft.com/office/powerpoint/2010/main" val="425862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3</a:t>
            </a:fld>
            <a:endParaRPr lang="es-MX"/>
          </a:p>
        </p:txBody>
      </p:sp>
    </p:spTree>
    <p:extLst>
      <p:ext uri="{BB962C8B-B14F-4D97-AF65-F5344CB8AC3E}">
        <p14:creationId xmlns:p14="http://schemas.microsoft.com/office/powerpoint/2010/main" val="105033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4</a:t>
            </a:fld>
            <a:endParaRPr lang="es-MX"/>
          </a:p>
        </p:txBody>
      </p:sp>
    </p:spTree>
    <p:extLst>
      <p:ext uri="{BB962C8B-B14F-4D97-AF65-F5344CB8AC3E}">
        <p14:creationId xmlns:p14="http://schemas.microsoft.com/office/powerpoint/2010/main" val="207535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6</a:t>
            </a:fld>
            <a:endParaRPr lang="es-MX"/>
          </a:p>
        </p:txBody>
      </p:sp>
    </p:spTree>
    <p:extLst>
      <p:ext uri="{BB962C8B-B14F-4D97-AF65-F5344CB8AC3E}">
        <p14:creationId xmlns:p14="http://schemas.microsoft.com/office/powerpoint/2010/main" val="262526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7</a:t>
            </a:fld>
            <a:endParaRPr lang="es-MX"/>
          </a:p>
        </p:txBody>
      </p:sp>
    </p:spTree>
    <p:extLst>
      <p:ext uri="{BB962C8B-B14F-4D97-AF65-F5344CB8AC3E}">
        <p14:creationId xmlns:p14="http://schemas.microsoft.com/office/powerpoint/2010/main" val="424310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8</a:t>
            </a:fld>
            <a:endParaRPr lang="es-MX"/>
          </a:p>
        </p:txBody>
      </p:sp>
    </p:spTree>
    <p:extLst>
      <p:ext uri="{BB962C8B-B14F-4D97-AF65-F5344CB8AC3E}">
        <p14:creationId xmlns:p14="http://schemas.microsoft.com/office/powerpoint/2010/main" val="2343825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10</a:t>
            </a:fld>
            <a:endParaRPr lang="es-MX"/>
          </a:p>
        </p:txBody>
      </p:sp>
    </p:spTree>
    <p:extLst>
      <p:ext uri="{BB962C8B-B14F-4D97-AF65-F5344CB8AC3E}">
        <p14:creationId xmlns:p14="http://schemas.microsoft.com/office/powerpoint/2010/main" val="3299062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pPr rtl="0"/>
            <a:fld id="{E22815FE-BC4D-474E-9AA3-6983BC3D8777}" type="slidenum">
              <a:rPr lang="es-MX" smtClean="0"/>
              <a:t>11</a:t>
            </a:fld>
            <a:endParaRPr lang="es-MX"/>
          </a:p>
        </p:txBody>
      </p:sp>
    </p:spTree>
    <p:extLst>
      <p:ext uri="{BB962C8B-B14F-4D97-AF65-F5344CB8AC3E}">
        <p14:creationId xmlns:p14="http://schemas.microsoft.com/office/powerpoint/2010/main" val="153686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rtlCol="0" anchor="ctr">
            <a:noAutofit/>
          </a:bodyPr>
          <a:lstStyle>
            <a:lvl1pPr marL="0" indent="0" algn="ctr">
              <a:buNone/>
              <a:defRPr lang="es-MX">
                <a:solidFill>
                  <a:schemeClr val="accent1"/>
                </a:solidFill>
              </a:defRPr>
            </a:lvl1pPr>
          </a:lstStyle>
          <a:p>
            <a:pPr rtl="0"/>
            <a:r>
              <a:rPr lang="es-ES"/>
              <a:t>Haga clic en el icono para agregar una imagen</a:t>
            </a:r>
            <a:endParaRPr lang="es-MX" dirty="0"/>
          </a:p>
        </p:txBody>
      </p:sp>
      <p:sp>
        <p:nvSpPr>
          <p:cNvPr id="2" name="Título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rtlCol="0" anchor="b">
            <a:noAutofit/>
          </a:bodyPr>
          <a:lstStyle>
            <a:lvl1pPr algn="l">
              <a:defRPr lang="es-MX" sz="6600">
                <a:solidFill>
                  <a:schemeClr val="accent1"/>
                </a:solidFill>
              </a:defRPr>
            </a:lvl1pPr>
          </a:lstStyle>
          <a:p>
            <a:pPr rtl="0"/>
            <a:r>
              <a:rPr lang="es-ES"/>
              <a:t>Haga clic para modificar el estilo de título del patrón</a:t>
            </a:r>
            <a:endParaRPr lang="es-MX"/>
          </a:p>
        </p:txBody>
      </p:sp>
      <p:sp>
        <p:nvSpPr>
          <p:cNvPr id="3" name="Subtítulo 2">
            <a:extLst>
              <a:ext uri="{FF2B5EF4-FFF2-40B4-BE49-F238E27FC236}">
                <a16:creationId xmlns:a16="http://schemas.microsoft.com/office/drawing/2014/main" id="{33D58524-513B-3FD2-4ED0-CB0CA3A3DF58}"/>
              </a:ext>
            </a:extLst>
          </p:cNvPr>
          <p:cNvSpPr>
            <a:spLocks noGrp="1"/>
          </p:cNvSpPr>
          <p:nvPr>
            <p:ph type="subTitle" idx="1"/>
          </p:nvPr>
        </p:nvSpPr>
        <p:spPr>
          <a:xfrm>
            <a:off x="6221047" y="5971032"/>
            <a:ext cx="3962394" cy="530352"/>
          </a:xfrm>
        </p:spPr>
        <p:txBody>
          <a:bodyPr rtlCol="0">
            <a:noAutofit/>
          </a:bodyPr>
          <a:lstStyle>
            <a:lvl1pPr marL="0" indent="0" algn="ctr">
              <a:buNone/>
              <a:defRPr lang="es-MX" sz="2000">
                <a:solidFill>
                  <a:schemeClr val="accent1"/>
                </a:solidFill>
                <a:latin typeface="Gill Sans Nova Light" panose="020B0302020104020203" pitchFamily="34" charset="0"/>
              </a:defRPr>
            </a:lvl1pPr>
            <a:lvl2pPr marL="457200" indent="0" algn="ctr">
              <a:buNone/>
              <a:defRPr lang="es-MX" sz="2000"/>
            </a:lvl2pPr>
            <a:lvl3pPr marL="914400" indent="0" algn="ctr">
              <a:buNone/>
              <a:defRPr lang="es-MX" sz="1800"/>
            </a:lvl3pPr>
            <a:lvl4pPr marL="1371600" indent="0" algn="ctr">
              <a:buNone/>
              <a:defRPr lang="es-MX" sz="1600"/>
            </a:lvl4pPr>
            <a:lvl5pPr marL="1828800" indent="0" algn="ctr">
              <a:buNone/>
              <a:defRPr lang="es-MX" sz="1600"/>
            </a:lvl5pPr>
            <a:lvl6pPr marL="2286000" indent="0" algn="ctr">
              <a:buNone/>
              <a:defRPr lang="es-MX" sz="1600"/>
            </a:lvl6pPr>
            <a:lvl7pPr marL="2743200" indent="0" algn="ctr">
              <a:buNone/>
              <a:defRPr lang="es-MX" sz="1600"/>
            </a:lvl7pPr>
            <a:lvl8pPr marL="3200400" indent="0" algn="ctr">
              <a:buNone/>
              <a:defRPr lang="es-MX" sz="1600"/>
            </a:lvl8pPr>
            <a:lvl9pPr marL="3657600" indent="0" algn="ctr">
              <a:buNone/>
              <a:defRPr lang="es-MX" sz="1600"/>
            </a:lvl9pPr>
          </a:lstStyle>
          <a:p>
            <a:pPr rtl="0"/>
            <a:r>
              <a:rPr lang="es-ES"/>
              <a:t>Haga clic para modificar el estilo de subtítulo del patrón</a:t>
            </a:r>
            <a:endParaRPr lang="es-MX"/>
          </a:p>
        </p:txBody>
      </p:sp>
      <p:cxnSp>
        <p:nvCxnSpPr>
          <p:cNvPr id="8" name="Conector recto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23247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F5B98AA9-64E2-C5F9-3E90-D02F312EDC52}"/>
              </a:ext>
            </a:extLst>
          </p:cNvPr>
          <p:cNvCxnSpPr>
            <a:cxnSpLocks/>
          </p:cNvCxnSpPr>
          <p:nvPr userDrawn="1"/>
        </p:nvCxnSpPr>
        <p:spPr>
          <a:xfrm>
            <a:off x="10183446" y="6165891"/>
            <a:ext cx="200855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rtlCol="0"/>
          <a:lstStyle>
            <a:lvl1pPr>
              <a:defRPr lang="es-MX">
                <a:solidFill>
                  <a:schemeClr val="accent1"/>
                </a:solidFill>
              </a:defRPr>
            </a:lvl1pPr>
          </a:lstStyle>
          <a:p>
            <a:pPr rtl="0"/>
            <a:r>
              <a:rPr lang="es-ES"/>
              <a:t>Haga clic para modificar el estilo de título del patrón</a:t>
            </a:r>
            <a:endParaRPr lang="es-MX"/>
          </a:p>
        </p:txBody>
      </p:sp>
      <p:sp>
        <p:nvSpPr>
          <p:cNvPr id="32" name="Marcador de posición de imagen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19" name="Marcador de texto 2">
            <a:extLst>
              <a:ext uri="{FF2B5EF4-FFF2-40B4-BE49-F238E27FC236}">
                <a16:creationId xmlns:a16="http://schemas.microsoft.com/office/drawing/2014/main" id="{CB1722C2-4C66-F8BA-B3DD-6199116EFB25}"/>
              </a:ext>
            </a:extLst>
          </p:cNvPr>
          <p:cNvSpPr>
            <a:spLocks noGrp="1"/>
          </p:cNvSpPr>
          <p:nvPr>
            <p:ph type="body" idx="1"/>
          </p:nvPr>
        </p:nvSpPr>
        <p:spPr>
          <a:xfrm>
            <a:off x="512064" y="2743200"/>
            <a:ext cx="1389888" cy="466344"/>
          </a:xfrm>
        </p:spPr>
        <p:txBody>
          <a:bodyPr rtlCol="0" anchor="ctr"/>
          <a:lstStyle>
            <a:lvl1pPr marL="0" indent="0">
              <a:lnSpc>
                <a:spcPct val="100000"/>
              </a:lnSpc>
              <a:spcBef>
                <a:spcPts val="0"/>
              </a:spcBef>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4" name="Marcador de texto 2">
            <a:extLst>
              <a:ext uri="{FF2B5EF4-FFF2-40B4-BE49-F238E27FC236}">
                <a16:creationId xmlns:a16="http://schemas.microsoft.com/office/drawing/2014/main" id="{68F906E4-47B1-BEE5-E30F-146C6869BF2D}"/>
              </a:ext>
            </a:extLst>
          </p:cNvPr>
          <p:cNvSpPr>
            <a:spLocks noGrp="1"/>
          </p:cNvSpPr>
          <p:nvPr>
            <p:ph type="body" idx="17"/>
          </p:nvPr>
        </p:nvSpPr>
        <p:spPr>
          <a:xfrm>
            <a:off x="512064" y="3218688"/>
            <a:ext cx="1801368" cy="1481328"/>
          </a:xfrm>
        </p:spPr>
        <p:txBody>
          <a:bodyPr rtlCol="0" anchor="t"/>
          <a:lstStyle>
            <a:lvl1pPr marL="0" indent="0">
              <a:lnSpc>
                <a:spcPct val="100000"/>
              </a:lnSpc>
              <a:spcBef>
                <a:spcPts val="0"/>
              </a:spcBef>
              <a:buNone/>
              <a:defRPr lang="es-MX" sz="18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3" name="Marcador de posición de imagen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1" name="Marcador de texto 2">
            <a:extLst>
              <a:ext uri="{FF2B5EF4-FFF2-40B4-BE49-F238E27FC236}">
                <a16:creationId xmlns:a16="http://schemas.microsoft.com/office/drawing/2014/main" id="{EEF857FA-9C5E-BED3-1ABB-A734EE39340B}"/>
              </a:ext>
            </a:extLst>
          </p:cNvPr>
          <p:cNvSpPr>
            <a:spLocks noGrp="1"/>
          </p:cNvSpPr>
          <p:nvPr>
            <p:ph type="body" idx="14"/>
          </p:nvPr>
        </p:nvSpPr>
        <p:spPr>
          <a:xfrm>
            <a:off x="2916936" y="2743200"/>
            <a:ext cx="1389888" cy="466344"/>
          </a:xfrm>
        </p:spPr>
        <p:txBody>
          <a:bodyPr rtlCol="0" anchor="ctr"/>
          <a:lstStyle>
            <a:lvl1pPr marL="0" indent="0">
              <a:lnSpc>
                <a:spcPct val="100000"/>
              </a:lnSpc>
              <a:spcBef>
                <a:spcPts val="0"/>
              </a:spcBef>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6" name="Marcador de texto 2">
            <a:extLst>
              <a:ext uri="{FF2B5EF4-FFF2-40B4-BE49-F238E27FC236}">
                <a16:creationId xmlns:a16="http://schemas.microsoft.com/office/drawing/2014/main" id="{5C6EFDC5-2080-3126-AB93-FB89817B2C28}"/>
              </a:ext>
            </a:extLst>
          </p:cNvPr>
          <p:cNvSpPr>
            <a:spLocks noGrp="1"/>
          </p:cNvSpPr>
          <p:nvPr>
            <p:ph type="body" idx="19"/>
          </p:nvPr>
        </p:nvSpPr>
        <p:spPr>
          <a:xfrm>
            <a:off x="2916936" y="3218688"/>
            <a:ext cx="1801368" cy="1481328"/>
          </a:xfrm>
        </p:spPr>
        <p:txBody>
          <a:bodyPr rtlCol="0" anchor="t"/>
          <a:lstStyle>
            <a:lvl1pPr marL="0" indent="0">
              <a:lnSpc>
                <a:spcPct val="100000"/>
              </a:lnSpc>
              <a:spcBef>
                <a:spcPts val="0"/>
              </a:spcBef>
              <a:buNone/>
              <a:defRPr lang="es-MX" sz="18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4" name="Marcador de posición de imagen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2" name="Marcador de texto 2">
            <a:extLst>
              <a:ext uri="{FF2B5EF4-FFF2-40B4-BE49-F238E27FC236}">
                <a16:creationId xmlns:a16="http://schemas.microsoft.com/office/drawing/2014/main" id="{F990F14B-1D1F-AA8D-BB23-FA8F7EEF666B}"/>
              </a:ext>
            </a:extLst>
          </p:cNvPr>
          <p:cNvSpPr>
            <a:spLocks noGrp="1"/>
          </p:cNvSpPr>
          <p:nvPr>
            <p:ph type="body" idx="15"/>
          </p:nvPr>
        </p:nvSpPr>
        <p:spPr>
          <a:xfrm>
            <a:off x="5358384" y="2743200"/>
            <a:ext cx="1389888" cy="466344"/>
          </a:xfrm>
        </p:spPr>
        <p:txBody>
          <a:bodyPr rtlCol="0" anchor="ctr"/>
          <a:lstStyle>
            <a:lvl1pPr marL="0" indent="0">
              <a:lnSpc>
                <a:spcPct val="100000"/>
              </a:lnSpc>
              <a:spcBef>
                <a:spcPts val="0"/>
              </a:spcBef>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7" name="Marcador de texto 2">
            <a:extLst>
              <a:ext uri="{FF2B5EF4-FFF2-40B4-BE49-F238E27FC236}">
                <a16:creationId xmlns:a16="http://schemas.microsoft.com/office/drawing/2014/main" id="{D6CD9CDA-E122-F6EB-30B5-26D7E17771AB}"/>
              </a:ext>
            </a:extLst>
          </p:cNvPr>
          <p:cNvSpPr>
            <a:spLocks noGrp="1"/>
          </p:cNvSpPr>
          <p:nvPr>
            <p:ph type="body" idx="20"/>
          </p:nvPr>
        </p:nvSpPr>
        <p:spPr>
          <a:xfrm>
            <a:off x="5358384" y="3218688"/>
            <a:ext cx="1801368" cy="1481328"/>
          </a:xfrm>
        </p:spPr>
        <p:txBody>
          <a:bodyPr rtlCol="0" anchor="t"/>
          <a:lstStyle>
            <a:lvl1pPr marL="0" indent="0">
              <a:lnSpc>
                <a:spcPct val="100000"/>
              </a:lnSpc>
              <a:spcBef>
                <a:spcPts val="0"/>
              </a:spcBef>
              <a:buNone/>
              <a:defRPr lang="es-MX" sz="18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5" name="Marcador de posición de imagen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3" name="Marcador de texto 2">
            <a:extLst>
              <a:ext uri="{FF2B5EF4-FFF2-40B4-BE49-F238E27FC236}">
                <a16:creationId xmlns:a16="http://schemas.microsoft.com/office/drawing/2014/main" id="{01D32DAF-E8E7-6294-0961-BC9CCFB6F413}"/>
              </a:ext>
            </a:extLst>
          </p:cNvPr>
          <p:cNvSpPr>
            <a:spLocks noGrp="1"/>
          </p:cNvSpPr>
          <p:nvPr>
            <p:ph type="body" idx="16"/>
          </p:nvPr>
        </p:nvSpPr>
        <p:spPr>
          <a:xfrm>
            <a:off x="7644384" y="2743200"/>
            <a:ext cx="1389888" cy="466344"/>
          </a:xfrm>
        </p:spPr>
        <p:txBody>
          <a:bodyPr rtlCol="0" anchor="ctr"/>
          <a:lstStyle>
            <a:lvl1pPr marL="0" indent="0">
              <a:lnSpc>
                <a:spcPct val="100000"/>
              </a:lnSpc>
              <a:spcBef>
                <a:spcPts val="0"/>
              </a:spcBef>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8" name="Marcador de texto 2">
            <a:extLst>
              <a:ext uri="{FF2B5EF4-FFF2-40B4-BE49-F238E27FC236}">
                <a16:creationId xmlns:a16="http://schemas.microsoft.com/office/drawing/2014/main" id="{C9875650-BD0D-32C5-3819-F8C14365B414}"/>
              </a:ext>
            </a:extLst>
          </p:cNvPr>
          <p:cNvSpPr>
            <a:spLocks noGrp="1"/>
          </p:cNvSpPr>
          <p:nvPr>
            <p:ph type="body" idx="21"/>
          </p:nvPr>
        </p:nvSpPr>
        <p:spPr>
          <a:xfrm>
            <a:off x="7644384" y="3218688"/>
            <a:ext cx="1801368" cy="1481328"/>
          </a:xfrm>
        </p:spPr>
        <p:txBody>
          <a:bodyPr rtlCol="0" anchor="t"/>
          <a:lstStyle>
            <a:lvl1pPr marL="0" indent="0">
              <a:lnSpc>
                <a:spcPct val="100000"/>
              </a:lnSpc>
              <a:spcBef>
                <a:spcPts val="0"/>
              </a:spcBef>
              <a:buNone/>
              <a:defRPr lang="es-MX" sz="18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6" name="Marcador de posición de imagen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0" name="Marcador de texto 4">
            <a:extLst>
              <a:ext uri="{FF2B5EF4-FFF2-40B4-BE49-F238E27FC236}">
                <a16:creationId xmlns:a16="http://schemas.microsoft.com/office/drawing/2014/main" id="{7D1D0610-E513-F5EA-0393-622F692CA0F2}"/>
              </a:ext>
            </a:extLst>
          </p:cNvPr>
          <p:cNvSpPr>
            <a:spLocks noGrp="1"/>
          </p:cNvSpPr>
          <p:nvPr>
            <p:ph type="body" sz="quarter" idx="3"/>
          </p:nvPr>
        </p:nvSpPr>
        <p:spPr>
          <a:xfrm>
            <a:off x="10113264" y="2743200"/>
            <a:ext cx="1389888" cy="466344"/>
          </a:xfrm>
        </p:spPr>
        <p:txBody>
          <a:bodyPr rtlCol="0" anchor="ctr"/>
          <a:lstStyle>
            <a:lvl1pPr marL="0" indent="0">
              <a:lnSpc>
                <a:spcPct val="100000"/>
              </a:lnSpc>
              <a:spcBef>
                <a:spcPts val="0"/>
              </a:spcBef>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5" name="Marcador de tex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10113264" y="3218688"/>
            <a:ext cx="1801368" cy="1481328"/>
          </a:xfrm>
        </p:spPr>
        <p:txBody>
          <a:bodyPr rtlCol="0" anchor="t"/>
          <a:lstStyle>
            <a:lvl1pPr marL="0" indent="0">
              <a:lnSpc>
                <a:spcPct val="100000"/>
              </a:lnSpc>
              <a:spcBef>
                <a:spcPts val="0"/>
              </a:spcBef>
              <a:buNone/>
              <a:defRPr lang="es-MX" sz="18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accent1"/>
                </a:solidFill>
              </a:defRPr>
            </a:lvl1pPr>
          </a:lstStyle>
          <a:p>
            <a:pPr rtl="0"/>
            <a:fld id="{84D792B7-0397-C047-AE12-1A03F7E3DC83}" type="slidenum">
              <a:rPr lang="es-MX" smtClean="0"/>
              <a:pPr rtl="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accent1"/>
                </a:solidFill>
              </a:defRPr>
            </a:lvl1pPr>
          </a:lstStyle>
          <a:p>
            <a:pPr rtl="0"/>
            <a:r>
              <a:rPr lang="es-MX"/>
              <a:t>título de la presentación</a:t>
            </a:r>
            <a:endParaRPr lang="es-MX" dirty="0"/>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es-MX">
                <a:solidFill>
                  <a:schemeClr val="accent1"/>
                </a:solidFill>
              </a:defRPr>
            </a:lvl1pPr>
          </a:lstStyle>
          <a:p>
            <a:pPr rtl="0"/>
            <a:r>
              <a:rPr lang="es-MX"/>
              <a:t>20XX</a:t>
            </a:r>
            <a:endParaRPr lang="es-MX" dirty="0"/>
          </a:p>
        </p:txBody>
      </p:sp>
      <p:cxnSp>
        <p:nvCxnSpPr>
          <p:cNvPr id="8" name="Conector recto 7">
            <a:extLst>
              <a:ext uri="{FF2B5EF4-FFF2-40B4-BE49-F238E27FC236}">
                <a16:creationId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arcador de texto 16">
            <a:extLst>
              <a:ext uri="{FF2B5EF4-FFF2-40B4-BE49-F238E27FC236}">
                <a16:creationId xmlns:a16="http://schemas.microsoft.com/office/drawing/2014/main" id="{2A089CB3-1FD6-52E9-890B-0C5EC799D8A1}"/>
              </a:ext>
            </a:extLst>
          </p:cNvPr>
          <p:cNvSpPr>
            <a:spLocks noGrp="1"/>
          </p:cNvSpPr>
          <p:nvPr>
            <p:ph type="body" sz="quarter" idx="13" hasCustomPrompt="1"/>
          </p:nvPr>
        </p:nvSpPr>
        <p:spPr>
          <a:xfrm>
            <a:off x="8836655" y="5143104"/>
            <a:ext cx="3355345" cy="1252728"/>
          </a:xfrm>
        </p:spPr>
        <p:txBody>
          <a:bodyPr rtlCol="0" anchor="ctr"/>
          <a:lstStyle>
            <a:lvl1pPr marL="0" indent="0">
              <a:buNone/>
              <a:defRPr lang="es-MX" sz="4000">
                <a:solidFill>
                  <a:schemeClr val="accent1"/>
                </a:solidFill>
                <a:latin typeface="+mj-lt"/>
              </a:defRPr>
            </a:lvl1pPr>
          </a:lstStyle>
          <a:p>
            <a:pPr lvl="0" rtl="0"/>
            <a:r>
              <a:rPr lang="es-MX" dirty="0"/>
              <a:t>Haga clic para modificar los estilos de texto del patrón</a:t>
            </a:r>
          </a:p>
        </p:txBody>
      </p:sp>
    </p:spTree>
    <p:extLst>
      <p:ext uri="{BB962C8B-B14F-4D97-AF65-F5344CB8AC3E}">
        <p14:creationId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rtlCol="0"/>
          <a:lstStyle>
            <a:lvl1pPr>
              <a:lnSpc>
                <a:spcPct val="100000"/>
              </a:lnSpc>
              <a:defRPr lang="es-MX">
                <a:solidFill>
                  <a:schemeClr val="accent1"/>
                </a:solidFill>
              </a:defRPr>
            </a:lvl1pPr>
          </a:lstStyle>
          <a:p>
            <a:pPr rtl="0"/>
            <a:r>
              <a:rPr lang="es-ES"/>
              <a:t>Haga clic para modificar el estilo de título del patrón</a:t>
            </a:r>
            <a:endParaRPr lang="es-MX"/>
          </a:p>
        </p:txBody>
      </p:sp>
      <p:sp>
        <p:nvSpPr>
          <p:cNvPr id="22" name="Marcador de posición de imagen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rtlCol="0" anchor="ctr"/>
          <a:lstStyle>
            <a:lvl1pPr marL="0" indent="0" algn="ctr">
              <a:buFontTx/>
              <a:buNone/>
              <a:defRPr lang="es-MX">
                <a:solidFill>
                  <a:schemeClr val="accent1"/>
                </a:solidFill>
              </a:defRPr>
            </a:lvl1pPr>
          </a:lstStyle>
          <a:p>
            <a:pPr rtl="0"/>
            <a:r>
              <a:rPr lang="es-ES"/>
              <a:t>Haga clic en el icono para agregar una imagen</a:t>
            </a:r>
            <a:endParaRPr lang="es-MX" dirty="0"/>
          </a:p>
        </p:txBody>
      </p:sp>
      <p:sp>
        <p:nvSpPr>
          <p:cNvPr id="3" name="Marcador de texto 2">
            <a:extLst>
              <a:ext uri="{FF2B5EF4-FFF2-40B4-BE49-F238E27FC236}">
                <a16:creationId xmlns:a16="http://schemas.microsoft.com/office/drawing/2014/main" id="{39399D7D-8B9F-47AD-ACF1-0FAA45069006}"/>
              </a:ext>
            </a:extLst>
          </p:cNvPr>
          <p:cNvSpPr>
            <a:spLocks noGrp="1"/>
          </p:cNvSpPr>
          <p:nvPr>
            <p:ph type="body" idx="1"/>
          </p:nvPr>
        </p:nvSpPr>
        <p:spPr>
          <a:xfrm>
            <a:off x="6565392" y="740664"/>
            <a:ext cx="5157787" cy="466344"/>
          </a:xfrm>
        </p:spPr>
        <p:txBody>
          <a:bodyPr rtlCol="0" anchor="ctr"/>
          <a:lstStyle>
            <a:lvl1pPr marL="0" indent="0">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rtlCol="0"/>
          <a:lstStyle>
            <a:lvl1pPr>
              <a:lnSpc>
                <a:spcPct val="100000"/>
              </a:lnSpc>
              <a:spcBef>
                <a:spcPts val="1800"/>
              </a:spcBef>
              <a:defRPr lang="es-MX" sz="1800">
                <a:solidFill>
                  <a:schemeClr val="accent1"/>
                </a:solidFill>
              </a:defRPr>
            </a:lvl1pPr>
            <a:lvl2pPr>
              <a:lnSpc>
                <a:spcPct val="100000"/>
              </a:lnSpc>
              <a:spcBef>
                <a:spcPts val="600"/>
              </a:spcBef>
              <a:defRPr lang="es-MX" sz="1600">
                <a:solidFill>
                  <a:schemeClr val="accent1"/>
                </a:solidFill>
              </a:defRPr>
            </a:lvl2pPr>
            <a:lvl3pPr>
              <a:lnSpc>
                <a:spcPct val="100000"/>
              </a:lnSpc>
              <a:spcBef>
                <a:spcPts val="600"/>
              </a:spcBef>
              <a:defRPr lang="es-MX" sz="1400">
                <a:solidFill>
                  <a:schemeClr val="accent1"/>
                </a:solidFill>
              </a:defRPr>
            </a:lvl3pPr>
            <a:lvl4pPr>
              <a:lnSpc>
                <a:spcPct val="100000"/>
              </a:lnSpc>
              <a:spcBef>
                <a:spcPts val="600"/>
              </a:spcBef>
              <a:defRPr lang="es-MX" sz="1200">
                <a:solidFill>
                  <a:schemeClr val="accent1"/>
                </a:solidFill>
              </a:defRPr>
            </a:lvl4pPr>
            <a:lvl5pPr>
              <a:lnSpc>
                <a:spcPct val="100000"/>
              </a:lnSpc>
              <a:spcBef>
                <a:spcPts val="600"/>
              </a:spcBef>
              <a:defRPr lang="es-MX" sz="1200">
                <a:solidFill>
                  <a:schemeClr val="accent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5" name="Marcador de texto 4">
            <a:extLst>
              <a:ext uri="{FF2B5EF4-FFF2-40B4-BE49-F238E27FC236}">
                <a16:creationId xmlns:a16="http://schemas.microsoft.com/office/drawing/2014/main" id="{FA110F4B-383C-979A-7C67-60731A902CCF}"/>
              </a:ext>
            </a:extLst>
          </p:cNvPr>
          <p:cNvSpPr>
            <a:spLocks noGrp="1"/>
          </p:cNvSpPr>
          <p:nvPr>
            <p:ph type="body" sz="quarter" idx="3"/>
          </p:nvPr>
        </p:nvSpPr>
        <p:spPr>
          <a:xfrm>
            <a:off x="6565392" y="3941064"/>
            <a:ext cx="5183188" cy="466344"/>
          </a:xfrm>
        </p:spPr>
        <p:txBody>
          <a:bodyPr rtlCol="0" anchor="ctr"/>
          <a:lstStyle>
            <a:lvl1pPr marL="0" indent="0">
              <a:buNone/>
              <a:defRPr lang="es-MX" sz="2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6" name="Marcador de contenido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rtlCol="0"/>
          <a:lstStyle>
            <a:lvl1pPr>
              <a:lnSpc>
                <a:spcPct val="100000"/>
              </a:lnSpc>
              <a:spcBef>
                <a:spcPts val="1800"/>
              </a:spcBef>
              <a:defRPr lang="es-MX" sz="1800">
                <a:solidFill>
                  <a:schemeClr val="accent1"/>
                </a:solidFill>
              </a:defRPr>
            </a:lvl1pPr>
            <a:lvl2pPr>
              <a:lnSpc>
                <a:spcPct val="100000"/>
              </a:lnSpc>
              <a:spcBef>
                <a:spcPts val="600"/>
              </a:spcBef>
              <a:defRPr lang="es-MX" sz="1600">
                <a:solidFill>
                  <a:schemeClr val="accent1"/>
                </a:solidFill>
              </a:defRPr>
            </a:lvl2pPr>
            <a:lvl3pPr>
              <a:lnSpc>
                <a:spcPct val="100000"/>
              </a:lnSpc>
              <a:spcBef>
                <a:spcPts val="600"/>
              </a:spcBef>
              <a:defRPr lang="es-MX" sz="1400">
                <a:solidFill>
                  <a:schemeClr val="accent1"/>
                </a:solidFill>
              </a:defRPr>
            </a:lvl3pPr>
            <a:lvl4pPr>
              <a:lnSpc>
                <a:spcPct val="100000"/>
              </a:lnSpc>
              <a:spcBef>
                <a:spcPts val="600"/>
              </a:spcBef>
              <a:defRPr lang="es-MX" sz="1200">
                <a:solidFill>
                  <a:schemeClr val="accent1"/>
                </a:solidFill>
              </a:defRPr>
            </a:lvl4pPr>
            <a:lvl5pPr>
              <a:lnSpc>
                <a:spcPct val="100000"/>
              </a:lnSpc>
              <a:spcBef>
                <a:spcPts val="600"/>
              </a:spcBef>
              <a:defRPr lang="es-MX" sz="1200">
                <a:solidFill>
                  <a:schemeClr val="accent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9" name="Marcador de número de diapositiva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accent1"/>
                </a:solidFill>
              </a:defRPr>
            </a:lvl1pPr>
          </a:lstStyle>
          <a:p>
            <a:pPr rtl="0"/>
            <a:fld id="{84D792B7-0397-C047-AE12-1A03F7E3DC83}" type="slidenum">
              <a:rPr lang="es-MX" smtClean="0"/>
              <a:pPr rtl="0"/>
              <a:t>‹Nº›</a:t>
            </a:fld>
            <a:endParaRPr lang="es-MX" dirty="0"/>
          </a:p>
        </p:txBody>
      </p:sp>
      <p:sp>
        <p:nvSpPr>
          <p:cNvPr id="8" name="Marcador de pie de página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accent1"/>
                </a:solidFill>
              </a:defRPr>
            </a:lvl1pPr>
          </a:lstStyle>
          <a:p>
            <a:pPr rtl="0"/>
            <a:r>
              <a:rPr lang="es-MX"/>
              <a:t>título de la presentación</a:t>
            </a:r>
            <a:endParaRPr lang="es-MX" dirty="0"/>
          </a:p>
        </p:txBody>
      </p:sp>
      <p:sp>
        <p:nvSpPr>
          <p:cNvPr id="7" name="Marcador de fecha 6">
            <a:extLst>
              <a:ext uri="{FF2B5EF4-FFF2-40B4-BE49-F238E27FC236}">
                <a16:creationId xmlns:a16="http://schemas.microsoft.com/office/drawing/2014/main" id="{7427C822-3603-1035-6BD5-07AEADACE876}"/>
              </a:ext>
            </a:extLst>
          </p:cNvPr>
          <p:cNvSpPr>
            <a:spLocks noGrp="1"/>
          </p:cNvSpPr>
          <p:nvPr>
            <p:ph type="dt" sz="half" idx="10"/>
          </p:nvPr>
        </p:nvSpPr>
        <p:spPr/>
        <p:txBody>
          <a:bodyPr rtlCol="0"/>
          <a:lstStyle>
            <a:lvl1pPr>
              <a:defRPr lang="es-MX">
                <a:solidFill>
                  <a:schemeClr val="accent1"/>
                </a:solidFill>
              </a:defRPr>
            </a:lvl1pPr>
          </a:lstStyle>
          <a:p>
            <a:pPr rtl="0"/>
            <a:r>
              <a:rPr lang="es-MX"/>
              <a:t>20XX</a:t>
            </a:r>
            <a:endParaRPr lang="es-MX" dirty="0"/>
          </a:p>
        </p:txBody>
      </p:sp>
      <p:cxnSp>
        <p:nvCxnSpPr>
          <p:cNvPr id="11" name="Conector recto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tres">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solidFill>
                <a:schemeClr val="accent4">
                  <a:lumMod val="20000"/>
                  <a:lumOff val="80000"/>
                </a:schemeClr>
              </a:solidFill>
            </a:endParaRPr>
          </a:p>
        </p:txBody>
      </p:sp>
      <p:sp>
        <p:nvSpPr>
          <p:cNvPr id="9" name="Rectángulo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p>
        </p:txBody>
      </p:sp>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rtlCol="0"/>
          <a:lstStyle>
            <a:lvl1pPr algn="ctr">
              <a:defRPr lang="es-MX"/>
            </a:lvl1pPr>
          </a:lstStyle>
          <a:p>
            <a:pPr rtl="0"/>
            <a:r>
              <a:rPr lang="es-ES"/>
              <a:t>Haga clic para modificar el estilo de título del patrón</a:t>
            </a:r>
            <a:endParaRPr lang="es-MX"/>
          </a:p>
        </p:txBody>
      </p:sp>
      <p:sp>
        <p:nvSpPr>
          <p:cNvPr id="21" name="Marcador de texto 2">
            <a:extLst>
              <a:ext uri="{FF2B5EF4-FFF2-40B4-BE49-F238E27FC236}">
                <a16:creationId xmlns:a16="http://schemas.microsoft.com/office/drawing/2014/main" id="{77B3A0F7-4877-4804-831D-E094CB4C49B3}"/>
              </a:ext>
            </a:extLst>
          </p:cNvPr>
          <p:cNvSpPr>
            <a:spLocks noGrp="1"/>
          </p:cNvSpPr>
          <p:nvPr>
            <p:ph type="body" idx="13" hasCustomPrompt="1"/>
          </p:nvPr>
        </p:nvSpPr>
        <p:spPr>
          <a:xfrm>
            <a:off x="667512" y="1673352"/>
            <a:ext cx="2907792" cy="466344"/>
          </a:xfrm>
        </p:spPr>
        <p:txBody>
          <a:bodyPr rtlCol="0" anchor="ctr"/>
          <a:lstStyle>
            <a:lvl1pPr marL="0" indent="0">
              <a:lnSpc>
                <a:spcPct val="100000"/>
              </a:lnSpc>
              <a:spcBef>
                <a:spcPts val="0"/>
              </a:spcBef>
              <a:buNone/>
              <a:defRPr lang="es-MX" sz="2400" b="0">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3" name="Marcador de contenido 2">
            <a:extLst>
              <a:ext uri="{FF2B5EF4-FFF2-40B4-BE49-F238E27FC236}">
                <a16:creationId xmlns:a16="http://schemas.microsoft.com/office/drawing/2014/main" id="{D53F374C-57DC-E207-D494-6986428A2D60}"/>
              </a:ext>
            </a:extLst>
          </p:cNvPr>
          <p:cNvSpPr>
            <a:spLocks noGrp="1"/>
          </p:cNvSpPr>
          <p:nvPr>
            <p:ph idx="1"/>
          </p:nvPr>
        </p:nvSpPr>
        <p:spPr>
          <a:xfrm>
            <a:off x="4114800" y="1307592"/>
            <a:ext cx="7598664" cy="1197864"/>
          </a:xfrm>
        </p:spPr>
        <p:txBody>
          <a:bodyPr rtlCol="0" anchor="ctr"/>
          <a:lstStyle>
            <a:lvl1pPr marL="283464">
              <a:lnSpc>
                <a:spcPct val="100000"/>
              </a:lnSpc>
              <a:spcBef>
                <a:spcPts val="0"/>
              </a:spcBef>
              <a:defRPr lang="es-MX" sz="1800"/>
            </a:lvl1pPr>
            <a:lvl2pPr>
              <a:lnSpc>
                <a:spcPct val="100000"/>
              </a:lnSpc>
              <a:spcBef>
                <a:spcPts val="0"/>
              </a:spcBef>
              <a:defRPr lang="es-MX" sz="1600"/>
            </a:lvl2pPr>
            <a:lvl3pPr>
              <a:lnSpc>
                <a:spcPct val="100000"/>
              </a:lnSpc>
              <a:spcBef>
                <a:spcPts val="0"/>
              </a:spcBef>
              <a:defRPr lang="es-MX" sz="1400"/>
            </a:lvl3pPr>
            <a:lvl4pPr>
              <a:lnSpc>
                <a:spcPct val="100000"/>
              </a:lnSpc>
              <a:spcBef>
                <a:spcPts val="0"/>
              </a:spcBef>
              <a:defRPr lang="es-MX" sz="1200"/>
            </a:lvl4pPr>
            <a:lvl5pPr>
              <a:lnSpc>
                <a:spcPct val="100000"/>
              </a:lnSpc>
              <a:spcBef>
                <a:spcPts val="0"/>
              </a:spcBef>
              <a:defRPr lang="es-MX" sz="12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15" name="Marcador de texto 4">
            <a:extLst>
              <a:ext uri="{FF2B5EF4-FFF2-40B4-BE49-F238E27FC236}">
                <a16:creationId xmlns:a16="http://schemas.microsoft.com/office/drawing/2014/main" id="{5160F9ED-11F2-C22D-919C-AD28524B1305}"/>
              </a:ext>
            </a:extLst>
          </p:cNvPr>
          <p:cNvSpPr>
            <a:spLocks noGrp="1"/>
          </p:cNvSpPr>
          <p:nvPr>
            <p:ph type="body" sz="quarter" idx="14"/>
          </p:nvPr>
        </p:nvSpPr>
        <p:spPr>
          <a:xfrm>
            <a:off x="667512" y="3452264"/>
            <a:ext cx="2907792" cy="466344"/>
          </a:xfrm>
        </p:spPr>
        <p:txBody>
          <a:bodyPr rtlCol="0" anchor="ctr"/>
          <a:lstStyle>
            <a:lvl1pPr marL="0" indent="0">
              <a:lnSpc>
                <a:spcPct val="100000"/>
              </a:lnSpc>
              <a:spcBef>
                <a:spcPts val="0"/>
              </a:spcBef>
              <a:buNone/>
              <a:defRPr lang="es-MX" sz="2400" b="0">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17" name="Marcador de contenido 2">
            <a:extLst>
              <a:ext uri="{FF2B5EF4-FFF2-40B4-BE49-F238E27FC236}">
                <a16:creationId xmlns:a16="http://schemas.microsoft.com/office/drawing/2014/main" id="{8C5B491A-910D-96D7-7910-D672B6313334}"/>
              </a:ext>
            </a:extLst>
          </p:cNvPr>
          <p:cNvSpPr>
            <a:spLocks noGrp="1"/>
          </p:cNvSpPr>
          <p:nvPr>
            <p:ph idx="15"/>
          </p:nvPr>
        </p:nvSpPr>
        <p:spPr>
          <a:xfrm>
            <a:off x="4123102" y="3086504"/>
            <a:ext cx="7598664" cy="1197864"/>
          </a:xfrm>
        </p:spPr>
        <p:txBody>
          <a:bodyPr rtlCol="0" anchor="ctr"/>
          <a:lstStyle>
            <a:lvl1pPr marL="283464">
              <a:lnSpc>
                <a:spcPct val="100000"/>
              </a:lnSpc>
              <a:spcBef>
                <a:spcPts val="0"/>
              </a:spcBef>
              <a:defRPr lang="es-MX" sz="1800"/>
            </a:lvl1pPr>
            <a:lvl2pPr>
              <a:lnSpc>
                <a:spcPct val="100000"/>
              </a:lnSpc>
              <a:spcBef>
                <a:spcPts val="0"/>
              </a:spcBef>
              <a:defRPr lang="es-MX" sz="1600"/>
            </a:lvl2pPr>
            <a:lvl3pPr>
              <a:lnSpc>
                <a:spcPct val="100000"/>
              </a:lnSpc>
              <a:spcBef>
                <a:spcPts val="0"/>
              </a:spcBef>
              <a:defRPr lang="es-MX" sz="1400"/>
            </a:lvl3pPr>
            <a:lvl4pPr>
              <a:lnSpc>
                <a:spcPct val="100000"/>
              </a:lnSpc>
              <a:spcBef>
                <a:spcPts val="0"/>
              </a:spcBef>
              <a:defRPr lang="es-MX" sz="1200"/>
            </a:lvl4pPr>
            <a:lvl5pPr>
              <a:lnSpc>
                <a:spcPct val="100000"/>
              </a:lnSpc>
              <a:spcBef>
                <a:spcPts val="0"/>
              </a:spcBef>
              <a:defRPr lang="es-MX" sz="12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22" name="Marcador de texto 4">
            <a:extLst>
              <a:ext uri="{FF2B5EF4-FFF2-40B4-BE49-F238E27FC236}">
                <a16:creationId xmlns:a16="http://schemas.microsoft.com/office/drawing/2014/main" id="{C7845D54-C197-EEDA-099F-45ED6EC803CE}"/>
              </a:ext>
            </a:extLst>
          </p:cNvPr>
          <p:cNvSpPr>
            <a:spLocks noGrp="1"/>
          </p:cNvSpPr>
          <p:nvPr>
            <p:ph type="body" sz="quarter" idx="3" hasCustomPrompt="1"/>
          </p:nvPr>
        </p:nvSpPr>
        <p:spPr>
          <a:xfrm>
            <a:off x="667512" y="5288457"/>
            <a:ext cx="2907792" cy="466344"/>
          </a:xfrm>
        </p:spPr>
        <p:txBody>
          <a:bodyPr rtlCol="0" anchor="ctr"/>
          <a:lstStyle>
            <a:lvl1pPr marL="0" indent="0">
              <a:lnSpc>
                <a:spcPct val="100000"/>
              </a:lnSpc>
              <a:spcBef>
                <a:spcPts val="0"/>
              </a:spcBef>
              <a:buNone/>
              <a:defRPr lang="es-MX" sz="2400" b="0">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19" name="Marcador de contenido 2">
            <a:extLst>
              <a:ext uri="{FF2B5EF4-FFF2-40B4-BE49-F238E27FC236}">
                <a16:creationId xmlns:a16="http://schemas.microsoft.com/office/drawing/2014/main" id="{B00C50B6-D96C-CEAF-4897-329D7DBC41E1}"/>
              </a:ext>
            </a:extLst>
          </p:cNvPr>
          <p:cNvSpPr>
            <a:spLocks noGrp="1"/>
          </p:cNvSpPr>
          <p:nvPr>
            <p:ph idx="16"/>
          </p:nvPr>
        </p:nvSpPr>
        <p:spPr>
          <a:xfrm>
            <a:off x="4114800" y="4922697"/>
            <a:ext cx="7598664" cy="1197864"/>
          </a:xfrm>
        </p:spPr>
        <p:txBody>
          <a:bodyPr rtlCol="0" anchor="ctr"/>
          <a:lstStyle>
            <a:lvl1pPr marL="283464">
              <a:lnSpc>
                <a:spcPct val="100000"/>
              </a:lnSpc>
              <a:spcBef>
                <a:spcPts val="0"/>
              </a:spcBef>
              <a:defRPr lang="es-MX" sz="1800"/>
            </a:lvl1pPr>
            <a:lvl2pPr>
              <a:lnSpc>
                <a:spcPct val="100000"/>
              </a:lnSpc>
              <a:spcBef>
                <a:spcPts val="0"/>
              </a:spcBef>
              <a:defRPr lang="es-MX" sz="1600"/>
            </a:lvl2pPr>
            <a:lvl3pPr>
              <a:lnSpc>
                <a:spcPct val="100000"/>
              </a:lnSpc>
              <a:spcBef>
                <a:spcPts val="0"/>
              </a:spcBef>
              <a:defRPr lang="es-MX" sz="1400"/>
            </a:lvl3pPr>
            <a:lvl4pPr>
              <a:lnSpc>
                <a:spcPct val="100000"/>
              </a:lnSpc>
              <a:spcBef>
                <a:spcPts val="0"/>
              </a:spcBef>
              <a:defRPr lang="es-MX" sz="1200"/>
            </a:lvl4pPr>
            <a:lvl5pPr>
              <a:lnSpc>
                <a:spcPct val="100000"/>
              </a:lnSpc>
              <a:spcBef>
                <a:spcPts val="0"/>
              </a:spcBef>
              <a:defRPr lang="es-MX" sz="12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es-MX"/>
            </a:defPPr>
          </a:lstStyle>
          <a:p>
            <a:pPr rtl="0"/>
            <a:fld id="{84D792B7-0397-C047-AE12-1A03F7E3DC83}" type="slidenum">
              <a:rPr lang="es-MX" smtClean="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es-MX"/>
            </a:defPPr>
          </a:lstStyle>
          <a:p>
            <a:pPr rtl="0"/>
            <a:r>
              <a:rPr lang="es-MX"/>
              <a:t>título de la presentación</a:t>
            </a:r>
            <a:endParaRPr lang="es-MX" dirty="0"/>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es-MX"/>
            </a:defPPr>
          </a:lstStyle>
          <a:p>
            <a:pPr rtl="0"/>
            <a:r>
              <a:rPr lang="es-MX"/>
              <a:t>20XX</a:t>
            </a:r>
            <a:endParaRPr lang="es-MX" dirty="0"/>
          </a:p>
        </p:txBody>
      </p:sp>
      <p:cxnSp>
        <p:nvCxnSpPr>
          <p:cNvPr id="8" name="Conector recto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s contenid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solidFill>
                <a:schemeClr val="accent4">
                  <a:lumMod val="20000"/>
                  <a:lumOff val="80000"/>
                </a:schemeClr>
              </a:solidFill>
            </a:endParaRPr>
          </a:p>
        </p:txBody>
      </p:sp>
      <p:sp>
        <p:nvSpPr>
          <p:cNvPr id="11" name="Rectángulo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p>
        </p:txBody>
      </p:sp>
      <p:sp>
        <p:nvSpPr>
          <p:cNvPr id="23" name="Título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rtlCol="0"/>
          <a:lstStyle>
            <a:lvl1pPr algn="ctr">
              <a:defRPr lang="es-MX"/>
            </a:lvl1pPr>
          </a:lstStyle>
          <a:p>
            <a:pPr rtl="0"/>
            <a:r>
              <a:rPr lang="es-ES"/>
              <a:t>Haga clic para modificar el estilo de título del patrón</a:t>
            </a:r>
            <a:endParaRPr lang="es-MX"/>
          </a:p>
        </p:txBody>
      </p:sp>
      <p:sp>
        <p:nvSpPr>
          <p:cNvPr id="34" name="Marcador de texto 2">
            <a:extLst>
              <a:ext uri="{FF2B5EF4-FFF2-40B4-BE49-F238E27FC236}">
                <a16:creationId xmlns:a16="http://schemas.microsoft.com/office/drawing/2014/main" id="{C766325D-8175-9B95-4BB6-87E3195AAD33}"/>
              </a:ext>
            </a:extLst>
          </p:cNvPr>
          <p:cNvSpPr>
            <a:spLocks noGrp="1"/>
          </p:cNvSpPr>
          <p:nvPr>
            <p:ph type="body" idx="13" hasCustomPrompt="1"/>
          </p:nvPr>
        </p:nvSpPr>
        <p:spPr>
          <a:xfrm>
            <a:off x="667512" y="2155720"/>
            <a:ext cx="2907792" cy="466344"/>
          </a:xfrm>
        </p:spPr>
        <p:txBody>
          <a:bodyPr rtlCol="0" anchor="ctr"/>
          <a:lstStyle>
            <a:lvl1pPr marL="0" indent="0">
              <a:lnSpc>
                <a:spcPct val="100000"/>
              </a:lnSpc>
              <a:spcBef>
                <a:spcPts val="0"/>
              </a:spcBef>
              <a:buNone/>
              <a:defRPr lang="es-MX" sz="2400" b="0">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24" name="Marcador de contenido 2">
            <a:extLst>
              <a:ext uri="{FF2B5EF4-FFF2-40B4-BE49-F238E27FC236}">
                <a16:creationId xmlns:a16="http://schemas.microsoft.com/office/drawing/2014/main" id="{5F9AFE21-B015-59CC-B869-6CA584CD8768}"/>
              </a:ext>
            </a:extLst>
          </p:cNvPr>
          <p:cNvSpPr>
            <a:spLocks noGrp="1"/>
          </p:cNvSpPr>
          <p:nvPr>
            <p:ph idx="1"/>
          </p:nvPr>
        </p:nvSpPr>
        <p:spPr>
          <a:xfrm>
            <a:off x="4114800" y="1283336"/>
            <a:ext cx="7598664" cy="2211112"/>
          </a:xfrm>
        </p:spPr>
        <p:txBody>
          <a:bodyPr rtlCol="0" anchor="ctr"/>
          <a:lstStyle>
            <a:lvl1pPr marL="283464">
              <a:lnSpc>
                <a:spcPct val="100000"/>
              </a:lnSpc>
              <a:spcBef>
                <a:spcPts val="0"/>
              </a:spcBef>
              <a:defRPr lang="es-MX" sz="1800"/>
            </a:lvl1pPr>
            <a:lvl2pPr>
              <a:lnSpc>
                <a:spcPct val="100000"/>
              </a:lnSpc>
              <a:spcBef>
                <a:spcPts val="0"/>
              </a:spcBef>
              <a:defRPr lang="es-MX" sz="1600"/>
            </a:lvl2pPr>
            <a:lvl3pPr>
              <a:lnSpc>
                <a:spcPct val="100000"/>
              </a:lnSpc>
              <a:spcBef>
                <a:spcPts val="0"/>
              </a:spcBef>
              <a:defRPr lang="es-MX" sz="1400"/>
            </a:lvl3pPr>
            <a:lvl4pPr>
              <a:lnSpc>
                <a:spcPct val="100000"/>
              </a:lnSpc>
              <a:spcBef>
                <a:spcPts val="0"/>
              </a:spcBef>
              <a:defRPr lang="es-MX" sz="1200"/>
            </a:lvl4pPr>
            <a:lvl5pPr>
              <a:lnSpc>
                <a:spcPct val="100000"/>
              </a:lnSpc>
              <a:spcBef>
                <a:spcPts val="0"/>
              </a:spcBef>
              <a:defRPr lang="es-MX" sz="12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35" name="Marcador de texto 4">
            <a:extLst>
              <a:ext uri="{FF2B5EF4-FFF2-40B4-BE49-F238E27FC236}">
                <a16:creationId xmlns:a16="http://schemas.microsoft.com/office/drawing/2014/main" id="{81CCD754-FDAD-02A0-CC23-AE197F4DA1BE}"/>
              </a:ext>
            </a:extLst>
          </p:cNvPr>
          <p:cNvSpPr>
            <a:spLocks noGrp="1"/>
          </p:cNvSpPr>
          <p:nvPr>
            <p:ph type="body" sz="quarter" idx="3" hasCustomPrompt="1"/>
          </p:nvPr>
        </p:nvSpPr>
        <p:spPr>
          <a:xfrm>
            <a:off x="667512" y="4856116"/>
            <a:ext cx="2907792" cy="466344"/>
          </a:xfrm>
        </p:spPr>
        <p:txBody>
          <a:bodyPr rtlCol="0" anchor="ctr"/>
          <a:lstStyle>
            <a:lvl1pPr marL="0" indent="0">
              <a:lnSpc>
                <a:spcPct val="100000"/>
              </a:lnSpc>
              <a:spcBef>
                <a:spcPts val="0"/>
              </a:spcBef>
              <a:buNone/>
              <a:defRPr lang="es-MX" sz="2400" b="0">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36" name="Marcador de contenido 2">
            <a:extLst>
              <a:ext uri="{FF2B5EF4-FFF2-40B4-BE49-F238E27FC236}">
                <a16:creationId xmlns:a16="http://schemas.microsoft.com/office/drawing/2014/main" id="{8DA3CBCD-145A-E531-00B6-F66E3BB91D36}"/>
              </a:ext>
            </a:extLst>
          </p:cNvPr>
          <p:cNvSpPr>
            <a:spLocks noGrp="1"/>
          </p:cNvSpPr>
          <p:nvPr>
            <p:ph idx="16"/>
          </p:nvPr>
        </p:nvSpPr>
        <p:spPr>
          <a:xfrm>
            <a:off x="4114800" y="3983732"/>
            <a:ext cx="7598664" cy="2211112"/>
          </a:xfrm>
        </p:spPr>
        <p:txBody>
          <a:bodyPr rtlCol="0" anchor="ctr"/>
          <a:lstStyle>
            <a:lvl1pPr marL="283464">
              <a:lnSpc>
                <a:spcPct val="100000"/>
              </a:lnSpc>
              <a:spcBef>
                <a:spcPts val="0"/>
              </a:spcBef>
              <a:defRPr lang="es-MX" sz="1800"/>
            </a:lvl1pPr>
            <a:lvl2pPr>
              <a:lnSpc>
                <a:spcPct val="100000"/>
              </a:lnSpc>
              <a:spcBef>
                <a:spcPts val="0"/>
              </a:spcBef>
              <a:defRPr lang="es-MX" sz="1600"/>
            </a:lvl2pPr>
            <a:lvl3pPr>
              <a:lnSpc>
                <a:spcPct val="100000"/>
              </a:lnSpc>
              <a:spcBef>
                <a:spcPts val="0"/>
              </a:spcBef>
              <a:defRPr lang="es-MX" sz="1400"/>
            </a:lvl3pPr>
            <a:lvl4pPr>
              <a:lnSpc>
                <a:spcPct val="100000"/>
              </a:lnSpc>
              <a:spcBef>
                <a:spcPts val="0"/>
              </a:spcBef>
              <a:defRPr lang="es-MX" sz="1200"/>
            </a:lvl4pPr>
            <a:lvl5pPr>
              <a:lnSpc>
                <a:spcPct val="100000"/>
              </a:lnSpc>
              <a:spcBef>
                <a:spcPts val="0"/>
              </a:spcBef>
              <a:defRPr lang="es-MX" sz="12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27" name="Marcador de número de diapositiva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rtlCol="0"/>
          <a:lstStyle>
            <a:defPPr>
              <a:defRPr lang="es-MX"/>
            </a:defPPr>
          </a:lstStyle>
          <a:p>
            <a:pPr rtl="0"/>
            <a:fld id="{84D792B7-0397-C047-AE12-1A03F7E3DC83}" type="slidenum">
              <a:rPr lang="es-MX" smtClean="0"/>
              <a:t>‹Nº›</a:t>
            </a:fld>
            <a:endParaRPr lang="es-MX" dirty="0"/>
          </a:p>
        </p:txBody>
      </p:sp>
      <p:sp>
        <p:nvSpPr>
          <p:cNvPr id="26" name="Marcador de pie de página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rtlCol="0"/>
          <a:lstStyle>
            <a:defPPr>
              <a:defRPr lang="es-MX"/>
            </a:defPPr>
          </a:lstStyle>
          <a:p>
            <a:pPr rtl="0"/>
            <a:r>
              <a:rPr lang="es-MX"/>
              <a:t>título de la presentación</a:t>
            </a:r>
            <a:endParaRPr lang="es-MX" dirty="0"/>
          </a:p>
        </p:txBody>
      </p:sp>
      <p:sp>
        <p:nvSpPr>
          <p:cNvPr id="25" name="Marcador de fecha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rtlCol="0"/>
          <a:lstStyle>
            <a:defPPr>
              <a:defRPr lang="es-MX"/>
            </a:defPPr>
          </a:lstStyle>
          <a:p>
            <a:pPr rtl="0"/>
            <a:r>
              <a:rPr lang="es-MX"/>
              <a:t>20XX</a:t>
            </a:r>
            <a:endParaRPr lang="es-MX" dirty="0"/>
          </a:p>
        </p:txBody>
      </p:sp>
      <p:cxnSp>
        <p:nvCxnSpPr>
          <p:cNvPr id="28" name="Conector recto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rtlCol="0"/>
          <a:lstStyle>
            <a:lvl1pPr algn="ctr">
              <a:defRPr lang="es-MX" sz="7200">
                <a:solidFill>
                  <a:schemeClr val="accent1"/>
                </a:solidFill>
              </a:defRPr>
            </a:lvl1pPr>
          </a:lstStyle>
          <a:p>
            <a:pPr rtl="0"/>
            <a:r>
              <a:rPr lang="es-ES"/>
              <a:t>Haga clic para modificar el estilo de título del patrón</a:t>
            </a:r>
            <a:endParaRPr lang="es-MX"/>
          </a:p>
        </p:txBody>
      </p:sp>
      <p:sp>
        <p:nvSpPr>
          <p:cNvPr id="23" name="Marcador de posición de contenido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rtlCol="0"/>
          <a:lstStyle>
            <a:lvl1pPr marL="0" indent="0">
              <a:lnSpc>
                <a:spcPct val="100000"/>
              </a:lnSpc>
              <a:buNone/>
              <a:defRPr lang="es-MX" sz="1800">
                <a:solidFill>
                  <a:schemeClr val="accent1"/>
                </a:solidFill>
              </a:defRPr>
            </a:lvl1pPr>
            <a:lvl2pPr marL="566928" indent="-283464">
              <a:lnSpc>
                <a:spcPct val="100000"/>
              </a:lnSpc>
              <a:buFont typeface="Wingdings" panose="05000000000000000000" pitchFamily="2" charset="2"/>
              <a:buChar char="§"/>
              <a:defRPr lang="es-MX" sz="1600">
                <a:solidFill>
                  <a:schemeClr val="accent1"/>
                </a:solidFill>
              </a:defRPr>
            </a:lvl2pPr>
            <a:lvl3pPr marL="850392" indent="-283464">
              <a:lnSpc>
                <a:spcPct val="100000"/>
              </a:lnSpc>
              <a:buFont typeface="Wingdings" panose="05000000000000000000" pitchFamily="2" charset="2"/>
              <a:buChar char="§"/>
              <a:defRPr lang="es-MX" sz="1400">
                <a:solidFill>
                  <a:schemeClr val="accent1"/>
                </a:solidFill>
              </a:defRPr>
            </a:lvl3pPr>
            <a:lvl4pPr marL="1133856" indent="-283464">
              <a:lnSpc>
                <a:spcPct val="100000"/>
              </a:lnSpc>
              <a:buFont typeface="Wingdings" panose="05000000000000000000" pitchFamily="2" charset="2"/>
              <a:buChar char="§"/>
              <a:defRPr lang="es-MX" sz="1200">
                <a:solidFill>
                  <a:schemeClr val="accent1"/>
                </a:solidFill>
              </a:defRPr>
            </a:lvl4pPr>
            <a:lvl5pPr marL="1417320" indent="-283464">
              <a:lnSpc>
                <a:spcPct val="100000"/>
              </a:lnSpc>
              <a:buFont typeface="Wingdings" panose="05000000000000000000" pitchFamily="2" charset="2"/>
              <a:buChar char="§"/>
              <a:defRPr lang="es-MX" sz="1200">
                <a:solidFill>
                  <a:schemeClr val="accent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accent1"/>
                </a:solidFill>
              </a:defRPr>
            </a:lvl1pPr>
          </a:lstStyle>
          <a:p>
            <a:pPr rtl="0"/>
            <a:fld id="{84D792B7-0397-C047-AE12-1A03F7E3DC83}" type="slidenum">
              <a:rPr lang="es-MX" smtClean="0"/>
              <a:pPr rtl="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accent1"/>
                </a:solidFill>
              </a:defRPr>
            </a:lvl1pPr>
          </a:lstStyle>
          <a:p>
            <a:pPr rtl="0"/>
            <a:r>
              <a:rPr lang="es-MX"/>
              <a:t>título de la presentación</a:t>
            </a:r>
            <a:endParaRPr lang="es-MX" dirty="0"/>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es-MX">
                <a:solidFill>
                  <a:schemeClr val="accent1"/>
                </a:solidFill>
              </a:defRPr>
            </a:lvl1pPr>
          </a:lstStyle>
          <a:p>
            <a:pPr rtl="0"/>
            <a:r>
              <a:rPr lang="es-MX"/>
              <a:t>20XX</a:t>
            </a:r>
            <a:endParaRPr lang="es-MX" dirty="0"/>
          </a:p>
        </p:txBody>
      </p:sp>
      <p:cxnSp>
        <p:nvCxnSpPr>
          <p:cNvPr id="16" name="Conector recto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stStyle>
          <a:p>
            <a:pPr algn="ctr" rtl="0"/>
            <a:endParaRPr lang="es-MX" dirty="0"/>
          </a:p>
        </p:txBody>
      </p:sp>
      <p:cxnSp>
        <p:nvCxnSpPr>
          <p:cNvPr id="20" name="Conector recto 19">
            <a:extLst>
              <a:ext uri="{FF2B5EF4-FFF2-40B4-BE49-F238E27FC236}">
                <a16:creationId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rtlCol="0"/>
          <a:lstStyle>
            <a:lvl1pPr algn="l">
              <a:defRPr lang="es-MX" sz="7200"/>
            </a:lvl1pPr>
          </a:lstStyle>
          <a:p>
            <a:pPr rtl="0"/>
            <a:r>
              <a:rPr lang="es-ES"/>
              <a:t>Haga clic para modificar el estilo de título del patrón</a:t>
            </a:r>
            <a:endParaRPr lang="es-MX"/>
          </a:p>
        </p:txBody>
      </p:sp>
      <p:sp>
        <p:nvSpPr>
          <p:cNvPr id="20" name="Marcador de posición de imagen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rtlCol="0" anchor="ctr"/>
          <a:lstStyle>
            <a:lvl1pPr marL="0" indent="0" algn="ctr">
              <a:buNone/>
              <a:defRPr lang="es-MX"/>
            </a:lvl1pPr>
          </a:lstStyle>
          <a:p>
            <a:pPr rtl="0"/>
            <a:r>
              <a:rPr lang="es-ES"/>
              <a:t>Haga clic en el icono para agregar una imagen</a:t>
            </a:r>
            <a:endParaRPr lang="es-MX" dirty="0"/>
          </a:p>
        </p:txBody>
      </p:sp>
      <p:cxnSp>
        <p:nvCxnSpPr>
          <p:cNvPr id="9" name="Conector recto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Marcador de texto 21">
            <a:extLst>
              <a:ext uri="{FF2B5EF4-FFF2-40B4-BE49-F238E27FC236}">
                <a16:creationId xmlns:a16="http://schemas.microsoft.com/office/drawing/2014/main" id="{0CA79F44-DB47-D961-5554-E6CEF0F31D75}"/>
              </a:ext>
            </a:extLst>
          </p:cNvPr>
          <p:cNvSpPr>
            <a:spLocks noGrp="1"/>
          </p:cNvSpPr>
          <p:nvPr>
            <p:ph type="body" sz="quarter" idx="14"/>
          </p:nvPr>
        </p:nvSpPr>
        <p:spPr>
          <a:xfrm>
            <a:off x="5495545" y="3191256"/>
            <a:ext cx="5953506" cy="731520"/>
          </a:xfrm>
        </p:spPr>
        <p:txBody>
          <a:bodyPr rtlCol="0" anchor="ctr"/>
          <a:lstStyle>
            <a:lvl1pPr marL="0" indent="0">
              <a:spcBef>
                <a:spcPts val="0"/>
              </a:spcBef>
              <a:buNone/>
              <a:defRPr lang="es-MX" sz="2400" baseline="0">
                <a:latin typeface="+mj-lt"/>
              </a:defRPr>
            </a:lvl1pPr>
          </a:lstStyle>
          <a:p>
            <a:pPr lvl="0" rtl="0"/>
            <a:r>
              <a:rPr lang="es-ES"/>
              <a:t>Haga clic para modificar los estilos de texto del patrón</a:t>
            </a:r>
          </a:p>
        </p:txBody>
      </p:sp>
      <p:sp>
        <p:nvSpPr>
          <p:cNvPr id="23" name="Marcador de texto 21">
            <a:extLst>
              <a:ext uri="{FF2B5EF4-FFF2-40B4-BE49-F238E27FC236}">
                <a16:creationId xmlns:a16="http://schemas.microsoft.com/office/drawing/2014/main" id="{D8CB894C-EA47-EEFE-AB8C-A9B9B10EDFAC}"/>
              </a:ext>
            </a:extLst>
          </p:cNvPr>
          <p:cNvSpPr>
            <a:spLocks noGrp="1"/>
          </p:cNvSpPr>
          <p:nvPr>
            <p:ph type="body" sz="quarter" idx="15"/>
          </p:nvPr>
        </p:nvSpPr>
        <p:spPr>
          <a:xfrm>
            <a:off x="5494782" y="4498848"/>
            <a:ext cx="5953506" cy="731520"/>
          </a:xfrm>
        </p:spPr>
        <p:txBody>
          <a:bodyPr rtlCol="0" anchor="ctr"/>
          <a:lstStyle>
            <a:lvl1pPr marL="0" indent="0">
              <a:spcBef>
                <a:spcPts val="0"/>
              </a:spcBef>
              <a:buNone/>
              <a:defRPr lang="es-MX" sz="2400" baseline="0">
                <a:latin typeface="+mj-lt"/>
              </a:defRPr>
            </a:lvl1pPr>
          </a:lstStyle>
          <a:p>
            <a:pPr lvl="0" rtl="0"/>
            <a:r>
              <a:rPr lang="es-ES"/>
              <a:t>Haga clic para modificar los estilos de texto del patrón</a:t>
            </a:r>
          </a:p>
        </p:txBody>
      </p:sp>
      <p:sp>
        <p:nvSpPr>
          <p:cNvPr id="24" name="Marcador de texto 21">
            <a:extLst>
              <a:ext uri="{FF2B5EF4-FFF2-40B4-BE49-F238E27FC236}">
                <a16:creationId xmlns:a16="http://schemas.microsoft.com/office/drawing/2014/main" id="{B3C09B13-9367-B435-A76A-9DBB1332FC5F}"/>
              </a:ext>
            </a:extLst>
          </p:cNvPr>
          <p:cNvSpPr>
            <a:spLocks noGrp="1"/>
          </p:cNvSpPr>
          <p:nvPr>
            <p:ph type="body" sz="quarter" idx="16" hasCustomPrompt="1"/>
          </p:nvPr>
        </p:nvSpPr>
        <p:spPr>
          <a:xfrm>
            <a:off x="5494782" y="5797296"/>
            <a:ext cx="5953506" cy="731520"/>
          </a:xfrm>
        </p:spPr>
        <p:txBody>
          <a:bodyPr rtlCol="0" anchor="ctr"/>
          <a:lstStyle>
            <a:lvl1pPr marL="0" indent="0">
              <a:spcBef>
                <a:spcPts val="0"/>
              </a:spcBef>
              <a:buNone/>
              <a:defRPr lang="es-MX" sz="2400" baseline="0">
                <a:latin typeface="+mj-lt"/>
              </a:defRPr>
            </a:lvl1pPr>
          </a:lstStyle>
          <a:p>
            <a:pPr lvl="0" rtl="0"/>
            <a:r>
              <a:rPr lang="es-MX" dirty="0"/>
              <a:t>Haga clic para modificar los estilos de texto del patrón</a:t>
            </a:r>
          </a:p>
        </p:txBody>
      </p:sp>
    </p:spTree>
    <p:extLst>
      <p:ext uri="{BB962C8B-B14F-4D97-AF65-F5344CB8AC3E}">
        <p14:creationId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rtlCol="0"/>
          <a:lstStyle>
            <a:lvl1pPr algn="ctr">
              <a:defRPr lang="es-MX"/>
            </a:lvl1pPr>
          </a:lstStyle>
          <a:p>
            <a:pPr rtl="0"/>
            <a:r>
              <a:rPr lang="es-ES"/>
              <a:t>Haga clic para modificar el estilo de título del patrón</a:t>
            </a:r>
            <a:endParaRPr lang="es-MX"/>
          </a:p>
        </p:txBody>
      </p:sp>
      <p:sp>
        <p:nvSpPr>
          <p:cNvPr id="5" name="Marcador de número de diapositiva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rtlCol="0"/>
          <a:lstStyle>
            <a:defPPr>
              <a:defRPr lang="es-MX"/>
            </a:defPPr>
          </a:lstStyle>
          <a:p>
            <a:pPr rtl="0"/>
            <a:fld id="{84D792B7-0397-C047-AE12-1A03F7E3DC83}" type="slidenum">
              <a:rPr lang="es-MX" smtClean="0"/>
              <a:t>‹Nº›</a:t>
            </a:fld>
            <a:endParaRPr lang="es-MX" dirty="0"/>
          </a:p>
        </p:txBody>
      </p:sp>
      <p:sp>
        <p:nvSpPr>
          <p:cNvPr id="4" name="Marcador de pie de página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rtlCol="0"/>
          <a:lstStyle>
            <a:defPPr>
              <a:defRPr lang="es-MX"/>
            </a:defPPr>
          </a:lstStyle>
          <a:p>
            <a:pPr rtl="0"/>
            <a:r>
              <a:rPr lang="es-MX"/>
              <a:t>título de la presentación</a:t>
            </a:r>
            <a:endParaRPr lang="es-MX" dirty="0"/>
          </a:p>
        </p:txBody>
      </p:sp>
      <p:sp>
        <p:nvSpPr>
          <p:cNvPr id="3" name="Marcador de fecha 2">
            <a:extLst>
              <a:ext uri="{FF2B5EF4-FFF2-40B4-BE49-F238E27FC236}">
                <a16:creationId xmlns:a16="http://schemas.microsoft.com/office/drawing/2014/main" id="{7110ABD4-B26A-0940-A80F-399F8FCAD992}"/>
              </a:ext>
            </a:extLst>
          </p:cNvPr>
          <p:cNvSpPr>
            <a:spLocks noGrp="1"/>
          </p:cNvSpPr>
          <p:nvPr>
            <p:ph type="dt" sz="half" idx="10"/>
          </p:nvPr>
        </p:nvSpPr>
        <p:spPr/>
        <p:txBody>
          <a:bodyPr rtlCol="0"/>
          <a:lstStyle>
            <a:defPPr>
              <a:defRPr lang="es-MX"/>
            </a:defPPr>
          </a:lstStyle>
          <a:p>
            <a:pPr rtl="0"/>
            <a:r>
              <a:rPr lang="es-MX"/>
              <a:t>20XX</a:t>
            </a:r>
            <a:endParaRPr lang="es-MX" dirty="0"/>
          </a:p>
        </p:txBody>
      </p:sp>
      <p:cxnSp>
        <p:nvCxnSpPr>
          <p:cNvPr id="7" name="Conector recto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DAC1505-F26B-3039-38E3-3A7F7CC7F364}"/>
              </a:ext>
            </a:extLst>
          </p:cNvPr>
          <p:cNvSpPr>
            <a:spLocks noGrp="1"/>
          </p:cNvSpPr>
          <p:nvPr>
            <p:ph type="dt" sz="half" idx="10"/>
          </p:nvPr>
        </p:nvSpPr>
        <p:spPr/>
        <p:txBody>
          <a:bodyPr rtlCol="0"/>
          <a:lstStyle>
            <a:defPPr>
              <a:defRPr lang="es-MX"/>
            </a:defPPr>
          </a:lstStyle>
          <a:p>
            <a:pPr rtl="0"/>
            <a:r>
              <a:rPr lang="es-MX"/>
              <a:t>20XX</a:t>
            </a:r>
            <a:endParaRPr lang="es-MX" dirty="0"/>
          </a:p>
        </p:txBody>
      </p:sp>
      <p:sp>
        <p:nvSpPr>
          <p:cNvPr id="3" name="Marcador de pie de página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rtlCol="0"/>
          <a:lstStyle>
            <a:defPPr>
              <a:defRPr lang="es-MX"/>
            </a:defPPr>
          </a:lstStyle>
          <a:p>
            <a:pPr rtl="0"/>
            <a:r>
              <a:rPr lang="es-MX"/>
              <a:t>título de la presentación</a:t>
            </a:r>
            <a:endParaRPr lang="es-MX" dirty="0"/>
          </a:p>
        </p:txBody>
      </p:sp>
      <p:sp>
        <p:nvSpPr>
          <p:cNvPr id="4" name="Marcador de número de diapositiva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rtlCol="0"/>
          <a:lstStyle>
            <a:defPPr>
              <a:defRPr lang="es-MX"/>
            </a:defPPr>
          </a:lstStyle>
          <a:p>
            <a:pPr rtl="0"/>
            <a:fld id="{84D792B7-0397-C047-AE12-1A03F7E3DC83}" type="slidenum">
              <a:rPr lang="es-MX" smtClean="0"/>
              <a:t>‹Nº›</a:t>
            </a:fld>
            <a:endParaRPr lang="es-MX" dirty="0"/>
          </a:p>
        </p:txBody>
      </p:sp>
      <p:cxnSp>
        <p:nvCxnSpPr>
          <p:cNvPr id="6" name="Conector recto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rtlCol="0"/>
          <a:lstStyle>
            <a:lvl1pPr algn="l">
              <a:defRPr lang="es-MX" sz="7200"/>
            </a:lvl1pPr>
          </a:lstStyle>
          <a:p>
            <a:pPr rtl="0"/>
            <a:r>
              <a:rPr lang="es-ES"/>
              <a:t>Haga clic para modificar el estilo de título del patrón</a:t>
            </a:r>
            <a:endParaRPr lang="es-MX"/>
          </a:p>
        </p:txBody>
      </p:sp>
      <p:sp>
        <p:nvSpPr>
          <p:cNvPr id="13" name="Marcador de posición de imagen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rtlCol="0"/>
          <a:lstStyle>
            <a:defPPr>
              <a:defRPr lang="es-MX"/>
            </a:defPPr>
          </a:lstStyle>
          <a:p>
            <a:pPr rtl="0"/>
            <a:r>
              <a:rPr lang="es-ES"/>
              <a:t>Haga clic en el icono para agregar una imagen</a:t>
            </a:r>
            <a:endParaRPr lang="es-MX" dirty="0"/>
          </a:p>
        </p:txBody>
      </p:sp>
      <p:sp>
        <p:nvSpPr>
          <p:cNvPr id="3" name="Marcador de posición de contenido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rtlCol="0"/>
          <a:lstStyle>
            <a:defPPr>
              <a:defRPr lang="es-MX"/>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Tree>
    <p:extLst>
      <p:ext uri="{BB962C8B-B14F-4D97-AF65-F5344CB8AC3E}">
        <p14:creationId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la sección">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rtlCol="0"/>
          <a:lstStyle>
            <a:lvl1pPr marL="0" indent="0">
              <a:buNone/>
              <a:defRPr lang="es-MX"/>
            </a:lvl1pPr>
          </a:lstStyle>
          <a:p>
            <a:pPr rtl="0"/>
            <a:r>
              <a:rPr lang="es-ES"/>
              <a:t>Haga clic en el icono para agregar una imagen</a:t>
            </a:r>
            <a:endParaRPr lang="es-MX" dirty="0"/>
          </a:p>
        </p:txBody>
      </p:sp>
      <p:sp>
        <p:nvSpPr>
          <p:cNvPr id="2" name="Título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rtlCol="0" anchor="ctr"/>
          <a:lstStyle>
            <a:lvl1pPr>
              <a:defRPr lang="es-MX" sz="7200">
                <a:solidFill>
                  <a:schemeClr val="accent1"/>
                </a:solidFill>
              </a:defRPr>
            </a:lvl1pPr>
          </a:lstStyle>
          <a:p>
            <a:pPr rtl="0"/>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rtlCol="0"/>
          <a:lstStyle>
            <a:lvl1pPr marL="0" indent="0" algn="ctr">
              <a:lnSpc>
                <a:spcPct val="100000"/>
              </a:lnSpc>
              <a:spcBef>
                <a:spcPts val="0"/>
              </a:spcBef>
              <a:buNone/>
              <a:defRPr lang="es-MX" sz="1800">
                <a:solidFill>
                  <a:schemeClr val="accent1"/>
                </a:solidFill>
              </a:defRPr>
            </a:lvl1pPr>
            <a:lvl2pPr marL="457200" indent="0">
              <a:buNone/>
              <a:defRPr lang="es-MX" sz="2000">
                <a:solidFill>
                  <a:schemeClr val="tx1">
                    <a:tint val="75000"/>
                  </a:schemeClr>
                </a:solidFill>
              </a:defRPr>
            </a:lvl2pPr>
            <a:lvl3pPr marL="914400" indent="0">
              <a:buNone/>
              <a:defRPr lang="es-MX" sz="1800">
                <a:solidFill>
                  <a:schemeClr val="tx1">
                    <a:tint val="75000"/>
                  </a:schemeClr>
                </a:solidFill>
              </a:defRPr>
            </a:lvl3pPr>
            <a:lvl4pPr marL="1371600" indent="0">
              <a:buNone/>
              <a:defRPr lang="es-MX" sz="1600">
                <a:solidFill>
                  <a:schemeClr val="tx1">
                    <a:tint val="75000"/>
                  </a:schemeClr>
                </a:solidFill>
              </a:defRPr>
            </a:lvl4pPr>
            <a:lvl5pPr marL="1828800" indent="0">
              <a:buNone/>
              <a:defRPr lang="es-MX" sz="1600">
                <a:solidFill>
                  <a:schemeClr val="tx1">
                    <a:tint val="75000"/>
                  </a:schemeClr>
                </a:solidFill>
              </a:defRPr>
            </a:lvl5pPr>
            <a:lvl6pPr marL="2286000" indent="0">
              <a:buNone/>
              <a:defRPr lang="es-MX" sz="1600">
                <a:solidFill>
                  <a:schemeClr val="tx1">
                    <a:tint val="75000"/>
                  </a:schemeClr>
                </a:solidFill>
              </a:defRPr>
            </a:lvl6pPr>
            <a:lvl7pPr marL="2743200" indent="0">
              <a:buNone/>
              <a:defRPr lang="es-MX" sz="1600">
                <a:solidFill>
                  <a:schemeClr val="tx1">
                    <a:tint val="75000"/>
                  </a:schemeClr>
                </a:solidFill>
              </a:defRPr>
            </a:lvl7pPr>
            <a:lvl8pPr marL="3200400" indent="0">
              <a:buNone/>
              <a:defRPr lang="es-MX" sz="1600">
                <a:solidFill>
                  <a:schemeClr val="tx1">
                    <a:tint val="75000"/>
                  </a:schemeClr>
                </a:solidFill>
              </a:defRPr>
            </a:lvl8pPr>
            <a:lvl9pPr marL="3657600" indent="0">
              <a:buNone/>
              <a:defRPr lang="es-MX" sz="1600">
                <a:solidFill>
                  <a:schemeClr val="tx1">
                    <a:tint val="75000"/>
                  </a:schemeClr>
                </a:solidFill>
              </a:defRPr>
            </a:lvl9pPr>
          </a:lstStyle>
          <a:p>
            <a:pPr lvl="0" rtl="0"/>
            <a:r>
              <a:rPr lang="es-ES"/>
              <a:t>Haga clic para modificar los estilos de texto del patrón</a:t>
            </a:r>
          </a:p>
        </p:txBody>
      </p:sp>
    </p:spTree>
    <p:extLst>
      <p:ext uri="{BB962C8B-B14F-4D97-AF65-F5344CB8AC3E}">
        <p14:creationId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con imagen">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rtlCol="0" anchor="ctr"/>
          <a:lstStyle>
            <a:lvl1pPr marL="0" indent="0" algn="ctr">
              <a:buNone/>
              <a:defRPr lang="es-MX">
                <a:solidFill>
                  <a:schemeClr val="accent1"/>
                </a:solidFill>
              </a:defRPr>
            </a:lvl1pPr>
          </a:lstStyle>
          <a:p>
            <a:pPr rtl="0"/>
            <a:r>
              <a:rPr lang="es-ES"/>
              <a:t>Haga clic en el icono para agregar una imagen</a:t>
            </a:r>
            <a:endParaRPr lang="es-MX" dirty="0"/>
          </a:p>
        </p:txBody>
      </p:sp>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rtlCol="0"/>
          <a:lstStyle>
            <a:lvl1pPr>
              <a:defRPr lang="es-MX" baseline="0">
                <a:solidFill>
                  <a:schemeClr val="accent1"/>
                </a:solidFill>
              </a:defRPr>
            </a:lvl1pPr>
          </a:lstStyle>
          <a:p>
            <a:pPr rtl="0"/>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rtlCol="0"/>
          <a:lstStyle>
            <a:lvl1pPr marL="0" indent="0">
              <a:lnSpc>
                <a:spcPct val="100000"/>
              </a:lnSpc>
              <a:buNone/>
              <a:defRPr lang="es-MX" sz="1800">
                <a:solidFill>
                  <a:schemeClr val="accent1"/>
                </a:solidFill>
              </a:defRPr>
            </a:lvl1pPr>
            <a:lvl2pPr marL="566928" indent="-283464">
              <a:lnSpc>
                <a:spcPct val="100000"/>
              </a:lnSpc>
              <a:buFont typeface="Wingdings" panose="05000000000000000000" pitchFamily="2" charset="2"/>
              <a:buChar char="§"/>
              <a:defRPr lang="es-MX" sz="1600">
                <a:solidFill>
                  <a:schemeClr val="accent1"/>
                </a:solidFill>
              </a:defRPr>
            </a:lvl2pPr>
            <a:lvl3pPr marL="850392" indent="-283464">
              <a:lnSpc>
                <a:spcPct val="100000"/>
              </a:lnSpc>
              <a:buFont typeface="Wingdings" panose="05000000000000000000" pitchFamily="2" charset="2"/>
              <a:buChar char="§"/>
              <a:defRPr lang="es-MX" sz="1400">
                <a:solidFill>
                  <a:schemeClr val="accent1"/>
                </a:solidFill>
              </a:defRPr>
            </a:lvl3pPr>
            <a:lvl4pPr marL="1133856" indent="-283464">
              <a:lnSpc>
                <a:spcPct val="100000"/>
              </a:lnSpc>
              <a:buFont typeface="Wingdings" panose="05000000000000000000" pitchFamily="2" charset="2"/>
              <a:buChar char="§"/>
              <a:defRPr lang="es-MX" sz="1200">
                <a:solidFill>
                  <a:schemeClr val="accent1"/>
                </a:solidFill>
              </a:defRPr>
            </a:lvl4pPr>
            <a:lvl5pPr marL="1417320" indent="-283464">
              <a:lnSpc>
                <a:spcPct val="100000"/>
              </a:lnSpc>
              <a:buFont typeface="Wingdings" panose="05000000000000000000" pitchFamily="2" charset="2"/>
              <a:buChar char="§"/>
              <a:defRPr lang="es-MX" sz="1200">
                <a:solidFill>
                  <a:schemeClr val="accent1"/>
                </a:solidFill>
              </a:defRPr>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accent1"/>
                </a:solidFill>
              </a:defRPr>
            </a:lvl1pPr>
          </a:lstStyle>
          <a:p>
            <a:pPr rtl="0"/>
            <a:fld id="{84D792B7-0397-C047-AE12-1A03F7E3DC83}" type="slidenum">
              <a:rPr lang="es-MX" smtClean="0"/>
              <a:pPr rtl="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accent1"/>
                </a:solidFill>
              </a:defRPr>
            </a:lvl1pPr>
          </a:lstStyle>
          <a:p>
            <a:pPr rtl="0"/>
            <a:r>
              <a:rPr lang="es-MX"/>
              <a:t>título de la presentación</a:t>
            </a:r>
            <a:endParaRPr lang="es-MX" dirty="0"/>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es-MX">
                <a:solidFill>
                  <a:schemeClr val="accent1"/>
                </a:solidFill>
              </a:defRPr>
            </a:lvl1pPr>
          </a:lstStyle>
          <a:p>
            <a:pPr rtl="0"/>
            <a:r>
              <a:rPr lang="es-MX"/>
              <a:t>20XX</a:t>
            </a:r>
            <a:endParaRPr lang="es-MX" dirty="0"/>
          </a:p>
        </p:txBody>
      </p:sp>
      <p:cxnSp>
        <p:nvCxnSpPr>
          <p:cNvPr id="8" name="Conector recto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rtlCol="0"/>
          <a:lstStyle>
            <a:lvl1pPr algn="ctr">
              <a:defRPr lang="es-MX"/>
            </a:lvl1pPr>
          </a:lstStyle>
          <a:p>
            <a:pPr rtl="0"/>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rtlCol="0"/>
          <a:lstStyle>
            <a:defPPr>
              <a:defRPr lang="es-MX"/>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MX"/>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es-MX"/>
            </a:defPPr>
          </a:lstStyle>
          <a:p>
            <a:pPr rtl="0"/>
            <a:fld id="{84D792B7-0397-C047-AE12-1A03F7E3DC83}" type="slidenum">
              <a:rPr lang="es-MX" smtClean="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es-MX"/>
            </a:defPPr>
          </a:lstStyle>
          <a:p>
            <a:pPr rtl="0"/>
            <a:r>
              <a:rPr lang="es-MX"/>
              <a:t>título de la presentación</a:t>
            </a:r>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es-MX"/>
            </a:defPPr>
          </a:lstStyle>
          <a:p>
            <a:pPr rtl="0"/>
            <a:r>
              <a:rPr lang="es-MX"/>
              <a:t>20XX</a:t>
            </a:r>
            <a:endParaRPr lang="es-MX" dirty="0"/>
          </a:p>
        </p:txBody>
      </p:sp>
      <p:cxnSp>
        <p:nvCxnSpPr>
          <p:cNvPr id="8" name="Conector recto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quipo x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640081" y="466344"/>
            <a:ext cx="2798688" cy="996696"/>
          </a:xfrm>
        </p:spPr>
        <p:txBody>
          <a:bodyPr rtlCol="0"/>
          <a:lstStyle>
            <a:lvl1pPr>
              <a:defRPr lang="es-MX">
                <a:solidFill>
                  <a:schemeClr val="accent1"/>
                </a:solidFill>
              </a:defRPr>
            </a:lvl1pPr>
          </a:lstStyle>
          <a:p>
            <a:pPr rtl="0"/>
            <a:r>
              <a:rPr lang="es-ES"/>
              <a:t>Haga clic para modificar el estilo de título del patrón</a:t>
            </a:r>
            <a:endParaRPr lang="es-MX"/>
          </a:p>
        </p:txBody>
      </p:sp>
      <p:sp>
        <p:nvSpPr>
          <p:cNvPr id="19" name="Marcador de texto 2">
            <a:extLst>
              <a:ext uri="{FF2B5EF4-FFF2-40B4-BE49-F238E27FC236}">
                <a16:creationId xmlns:a16="http://schemas.microsoft.com/office/drawing/2014/main" id="{CB1722C2-4C66-F8BA-B3DD-6199116EFB25}"/>
              </a:ext>
            </a:extLst>
          </p:cNvPr>
          <p:cNvSpPr>
            <a:spLocks noGrp="1"/>
          </p:cNvSpPr>
          <p:nvPr>
            <p:ph type="body" idx="1"/>
          </p:nvPr>
        </p:nvSpPr>
        <p:spPr>
          <a:xfrm>
            <a:off x="630936" y="1618488"/>
            <a:ext cx="1819656" cy="466344"/>
          </a:xfrm>
        </p:spPr>
        <p:txBody>
          <a:bodyPr rtlCol="0" anchor="t"/>
          <a:lstStyle>
            <a:lvl1pPr marL="0" indent="0">
              <a:lnSpc>
                <a:spcPct val="100000"/>
              </a:lnSpc>
              <a:spcBef>
                <a:spcPts val="0"/>
              </a:spcBef>
              <a:buNone/>
              <a:defRPr lang="es-MX" sz="18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1" name="Marcador de texto 2">
            <a:extLst>
              <a:ext uri="{FF2B5EF4-FFF2-40B4-BE49-F238E27FC236}">
                <a16:creationId xmlns:a16="http://schemas.microsoft.com/office/drawing/2014/main" id="{EEF857FA-9C5E-BED3-1ABB-A734EE39340B}"/>
              </a:ext>
            </a:extLst>
          </p:cNvPr>
          <p:cNvSpPr>
            <a:spLocks noGrp="1"/>
          </p:cNvSpPr>
          <p:nvPr>
            <p:ph type="body" idx="14"/>
          </p:nvPr>
        </p:nvSpPr>
        <p:spPr>
          <a:xfrm>
            <a:off x="3584448" y="1618488"/>
            <a:ext cx="1819656" cy="466344"/>
          </a:xfrm>
        </p:spPr>
        <p:txBody>
          <a:bodyPr rtlCol="0" anchor="t"/>
          <a:lstStyle>
            <a:lvl1pPr marL="0" indent="0">
              <a:lnSpc>
                <a:spcPct val="100000"/>
              </a:lnSpc>
              <a:spcBef>
                <a:spcPts val="0"/>
              </a:spcBef>
              <a:buNone/>
              <a:defRPr lang="es-MX" sz="18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2" name="Marcador de texto 2">
            <a:extLst>
              <a:ext uri="{FF2B5EF4-FFF2-40B4-BE49-F238E27FC236}">
                <a16:creationId xmlns:a16="http://schemas.microsoft.com/office/drawing/2014/main" id="{F990F14B-1D1F-AA8D-BB23-FA8F7EEF666B}"/>
              </a:ext>
            </a:extLst>
          </p:cNvPr>
          <p:cNvSpPr>
            <a:spLocks noGrp="1"/>
          </p:cNvSpPr>
          <p:nvPr>
            <p:ph type="body" idx="15"/>
          </p:nvPr>
        </p:nvSpPr>
        <p:spPr>
          <a:xfrm>
            <a:off x="6483096" y="1618488"/>
            <a:ext cx="1819656" cy="466344"/>
          </a:xfrm>
        </p:spPr>
        <p:txBody>
          <a:bodyPr rtlCol="0" anchor="t"/>
          <a:lstStyle>
            <a:lvl1pPr marL="0" indent="0">
              <a:lnSpc>
                <a:spcPct val="100000"/>
              </a:lnSpc>
              <a:spcBef>
                <a:spcPts val="0"/>
              </a:spcBef>
              <a:buNone/>
              <a:defRPr lang="es-MX" sz="18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0" name="Marcador de texto 4">
            <a:extLst>
              <a:ext uri="{FF2B5EF4-FFF2-40B4-BE49-F238E27FC236}">
                <a16:creationId xmlns:a16="http://schemas.microsoft.com/office/drawing/2014/main" id="{7D1D0610-E513-F5EA-0393-622F692CA0F2}"/>
              </a:ext>
            </a:extLst>
          </p:cNvPr>
          <p:cNvSpPr>
            <a:spLocks noGrp="1"/>
          </p:cNvSpPr>
          <p:nvPr>
            <p:ph type="body" sz="quarter" idx="3"/>
          </p:nvPr>
        </p:nvSpPr>
        <p:spPr>
          <a:xfrm>
            <a:off x="9528048" y="1618488"/>
            <a:ext cx="1819656" cy="466344"/>
          </a:xfrm>
        </p:spPr>
        <p:txBody>
          <a:bodyPr rtlCol="0" anchor="t"/>
          <a:lstStyle>
            <a:lvl1pPr marL="0" indent="0">
              <a:lnSpc>
                <a:spcPct val="100000"/>
              </a:lnSpc>
              <a:spcBef>
                <a:spcPts val="0"/>
              </a:spcBef>
              <a:buNone/>
              <a:defRPr lang="es-MX" sz="18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4" name="Marcador de texto 2">
            <a:extLst>
              <a:ext uri="{FF2B5EF4-FFF2-40B4-BE49-F238E27FC236}">
                <a16:creationId xmlns:a16="http://schemas.microsoft.com/office/drawing/2014/main" id="{68F906E4-47B1-BEE5-E30F-146C6869BF2D}"/>
              </a:ext>
            </a:extLst>
          </p:cNvPr>
          <p:cNvSpPr>
            <a:spLocks noGrp="1"/>
          </p:cNvSpPr>
          <p:nvPr>
            <p:ph type="body" idx="17"/>
          </p:nvPr>
        </p:nvSpPr>
        <p:spPr>
          <a:xfrm>
            <a:off x="630936" y="2414016"/>
            <a:ext cx="2167128" cy="310896"/>
          </a:xfrm>
        </p:spPr>
        <p:txBody>
          <a:bodyPr rtlCol="0" anchor="t"/>
          <a:lstStyle>
            <a:lvl1pPr marL="0" indent="0">
              <a:lnSpc>
                <a:spcPct val="100000"/>
              </a:lnSpc>
              <a:spcBef>
                <a:spcPts val="0"/>
              </a:spcBef>
              <a:buNone/>
              <a:defRPr lang="es-MX" sz="14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6" name="Marcador de texto 2">
            <a:extLst>
              <a:ext uri="{FF2B5EF4-FFF2-40B4-BE49-F238E27FC236}">
                <a16:creationId xmlns:a16="http://schemas.microsoft.com/office/drawing/2014/main" id="{5C6EFDC5-2080-3126-AB93-FB89817B2C28}"/>
              </a:ext>
            </a:extLst>
          </p:cNvPr>
          <p:cNvSpPr>
            <a:spLocks noGrp="1"/>
          </p:cNvSpPr>
          <p:nvPr>
            <p:ph type="body" idx="19"/>
          </p:nvPr>
        </p:nvSpPr>
        <p:spPr>
          <a:xfrm>
            <a:off x="3584448" y="2414016"/>
            <a:ext cx="2167128" cy="310896"/>
          </a:xfrm>
        </p:spPr>
        <p:txBody>
          <a:bodyPr rtlCol="0" anchor="t"/>
          <a:lstStyle>
            <a:lvl1pPr marL="0" indent="0">
              <a:lnSpc>
                <a:spcPct val="100000"/>
              </a:lnSpc>
              <a:spcBef>
                <a:spcPts val="0"/>
              </a:spcBef>
              <a:buNone/>
              <a:defRPr lang="es-MX" sz="14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7" name="Marcador de texto 2">
            <a:extLst>
              <a:ext uri="{FF2B5EF4-FFF2-40B4-BE49-F238E27FC236}">
                <a16:creationId xmlns:a16="http://schemas.microsoft.com/office/drawing/2014/main" id="{D6CD9CDA-E122-F6EB-30B5-26D7E17771AB}"/>
              </a:ext>
            </a:extLst>
          </p:cNvPr>
          <p:cNvSpPr>
            <a:spLocks noGrp="1"/>
          </p:cNvSpPr>
          <p:nvPr>
            <p:ph type="body" idx="20"/>
          </p:nvPr>
        </p:nvSpPr>
        <p:spPr>
          <a:xfrm>
            <a:off x="6483096" y="2414016"/>
            <a:ext cx="2167128" cy="310896"/>
          </a:xfrm>
        </p:spPr>
        <p:txBody>
          <a:bodyPr rtlCol="0" anchor="t"/>
          <a:lstStyle>
            <a:lvl1pPr marL="0" indent="0">
              <a:lnSpc>
                <a:spcPct val="100000"/>
              </a:lnSpc>
              <a:spcBef>
                <a:spcPts val="0"/>
              </a:spcBef>
              <a:buNone/>
              <a:defRPr lang="es-MX" sz="14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5" name="Marcador de tex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9528048" y="2414016"/>
            <a:ext cx="2167128" cy="310896"/>
          </a:xfrm>
        </p:spPr>
        <p:txBody>
          <a:bodyPr rtlCol="0" anchor="t"/>
          <a:lstStyle>
            <a:lvl1pPr marL="0" indent="0">
              <a:lnSpc>
                <a:spcPct val="100000"/>
              </a:lnSpc>
              <a:spcBef>
                <a:spcPts val="0"/>
              </a:spcBef>
              <a:buNone/>
              <a:defRPr lang="es-MX" sz="14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32" name="Marcador de posición de imagen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33" name="Marcador de posición de imagen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34" name="Marcador de posición de imagen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36" name="Marcador de posición de imagen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es-MX" sz="1200"/>
            </a:lvl1pPr>
          </a:lstStyle>
          <a:p>
            <a:pPr rtl="0"/>
            <a:r>
              <a:rPr lang="es-ES"/>
              <a:t>Haga clic en el icono para agregar una imagen</a:t>
            </a:r>
            <a:endParaRPr lang="es-MX" dirty="0"/>
          </a:p>
        </p:txBody>
      </p:sp>
      <p:cxnSp>
        <p:nvCxnSpPr>
          <p:cNvPr id="17" name="Conector recto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accent1"/>
                </a:solidFill>
              </a:defRPr>
            </a:lvl1pPr>
          </a:lstStyle>
          <a:p>
            <a:pPr rtl="0"/>
            <a:fld id="{84D792B7-0397-C047-AE12-1A03F7E3DC83}" type="slidenum">
              <a:rPr lang="es-MX" smtClean="0"/>
              <a:pPr rtl="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accent1"/>
                </a:solidFill>
              </a:defRPr>
            </a:lvl1pPr>
          </a:lstStyle>
          <a:p>
            <a:pPr rtl="0"/>
            <a:r>
              <a:rPr lang="es-MX"/>
              <a:t>título de la presentación</a:t>
            </a:r>
            <a:endParaRPr lang="es-MX" dirty="0"/>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es-MX">
                <a:solidFill>
                  <a:schemeClr val="accent1"/>
                </a:solidFill>
              </a:defRPr>
            </a:lvl1pPr>
          </a:lstStyle>
          <a:p>
            <a:pPr rtl="0"/>
            <a:r>
              <a:rPr lang="es-MX"/>
              <a:t>20XX</a:t>
            </a:r>
            <a:endParaRPr lang="es-MX" dirty="0"/>
          </a:p>
        </p:txBody>
      </p:sp>
      <p:cxnSp>
        <p:nvCxnSpPr>
          <p:cNvPr id="9" name="Conector recto 8">
            <a:extLst>
              <a:ext uri="{FF2B5EF4-FFF2-40B4-BE49-F238E27FC236}">
                <a16:creationId xmlns:a16="http://schemas.microsoft.com/office/drawing/2014/main" id="{C60493A2-A97C-AF3D-B912-358EF45F61BD}"/>
              </a:ext>
            </a:extLst>
          </p:cNvPr>
          <p:cNvCxnSpPr>
            <a:cxnSpLocks/>
          </p:cNvCxnSpPr>
          <p:nvPr userDrawn="1"/>
        </p:nvCxnSpPr>
        <p:spPr>
          <a:xfrm>
            <a:off x="3438769" y="929468"/>
            <a:ext cx="875323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x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rtlCol="0"/>
          <a:lstStyle>
            <a:lvl1pPr algn="ctr">
              <a:defRPr lang="es-MX">
                <a:solidFill>
                  <a:schemeClr val="accent1"/>
                </a:solidFill>
              </a:defRPr>
            </a:lvl1pPr>
          </a:lstStyle>
          <a:p>
            <a:pPr rtl="0"/>
            <a:r>
              <a:rPr lang="es-ES"/>
              <a:t>Haga clic para modificar el estilo de título del patrón</a:t>
            </a:r>
            <a:endParaRPr lang="es-MX"/>
          </a:p>
        </p:txBody>
      </p:sp>
      <p:sp>
        <p:nvSpPr>
          <p:cNvPr id="32" name="Marcador de posición de imagen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19" name="Marcador de texto 2">
            <a:extLst>
              <a:ext uri="{FF2B5EF4-FFF2-40B4-BE49-F238E27FC236}">
                <a16:creationId xmlns:a16="http://schemas.microsoft.com/office/drawing/2014/main" id="{CB1722C2-4C66-F8BA-B3DD-6199116EFB25}"/>
              </a:ext>
            </a:extLst>
          </p:cNvPr>
          <p:cNvSpPr>
            <a:spLocks noGrp="1"/>
          </p:cNvSpPr>
          <p:nvPr>
            <p:ph type="body" idx="1"/>
          </p:nvPr>
        </p:nvSpPr>
        <p:spPr>
          <a:xfrm>
            <a:off x="992124" y="2889504"/>
            <a:ext cx="1828800"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4" name="Marcador de texto 2">
            <a:extLst>
              <a:ext uri="{FF2B5EF4-FFF2-40B4-BE49-F238E27FC236}">
                <a16:creationId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1" name="Marcador de posición de imagen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45" name="Marcador de texto 2">
            <a:extLst>
              <a:ext uri="{FF2B5EF4-FFF2-40B4-BE49-F238E27FC236}">
                <a16:creationId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41" name="Marcador de texto 2">
            <a:extLst>
              <a:ext uri="{FF2B5EF4-FFF2-40B4-BE49-F238E27FC236}">
                <a16:creationId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3" name="Marcador de posición de imagen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1" name="Marcador de texto 2">
            <a:extLst>
              <a:ext uri="{FF2B5EF4-FFF2-40B4-BE49-F238E27FC236}">
                <a16:creationId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6" name="Marcador de texto 2">
            <a:extLst>
              <a:ext uri="{FF2B5EF4-FFF2-40B4-BE49-F238E27FC236}">
                <a16:creationId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5" name="Marcador de posición de imagen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47" name="Marcador de texto 2">
            <a:extLst>
              <a:ext uri="{FF2B5EF4-FFF2-40B4-BE49-F238E27FC236}">
                <a16:creationId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43" name="Marcador de texto 2">
            <a:extLst>
              <a:ext uri="{FF2B5EF4-FFF2-40B4-BE49-F238E27FC236}">
                <a16:creationId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4" name="Marcador de posición de imagen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2" name="Marcador de texto 2">
            <a:extLst>
              <a:ext uri="{FF2B5EF4-FFF2-40B4-BE49-F238E27FC236}">
                <a16:creationId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7" name="Marcador de texto 2">
            <a:extLst>
              <a:ext uri="{FF2B5EF4-FFF2-40B4-BE49-F238E27FC236}">
                <a16:creationId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8" name="Marcador de posición de imagen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48" name="Marcador de texto 2">
            <a:extLst>
              <a:ext uri="{FF2B5EF4-FFF2-40B4-BE49-F238E27FC236}">
                <a16:creationId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44" name="Marcador de texto 2">
            <a:extLst>
              <a:ext uri="{FF2B5EF4-FFF2-40B4-BE49-F238E27FC236}">
                <a16:creationId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36" name="Marcador de posición de imagen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20" name="Marcador de texto 4">
            <a:extLst>
              <a:ext uri="{FF2B5EF4-FFF2-40B4-BE49-F238E27FC236}">
                <a16:creationId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25" name="Marcador de tex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9643909" y="315468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40" name="Marcador de posición de imagen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es-MX" sz="1200"/>
            </a:lvl1pPr>
          </a:lstStyle>
          <a:p>
            <a:pPr rtl="0"/>
            <a:r>
              <a:rPr lang="es-ES"/>
              <a:t>Haga clic en el icono para agregar una imagen</a:t>
            </a:r>
            <a:endParaRPr lang="es-MX" dirty="0"/>
          </a:p>
        </p:txBody>
      </p:sp>
      <p:sp>
        <p:nvSpPr>
          <p:cNvPr id="46" name="Marcador de texto 4">
            <a:extLst>
              <a:ext uri="{FF2B5EF4-FFF2-40B4-BE49-F238E27FC236}">
                <a16:creationId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rtlCol="0" anchor="ctr"/>
          <a:lstStyle>
            <a:lvl1pPr marL="0" indent="0" algn="ctr">
              <a:lnSpc>
                <a:spcPct val="100000"/>
              </a:lnSpc>
              <a:spcBef>
                <a:spcPts val="0"/>
              </a:spcBef>
              <a:buNone/>
              <a:defRPr lang="es-MX" sz="1400" b="0">
                <a:solidFill>
                  <a:schemeClr val="accent1"/>
                </a:solidFill>
                <a:latin typeface="+mj-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ES"/>
              <a:t>Haga clic para modificar los estilos de texto del patrón</a:t>
            </a:r>
          </a:p>
        </p:txBody>
      </p:sp>
      <p:sp>
        <p:nvSpPr>
          <p:cNvPr id="42" name="Marcador de texto 4">
            <a:extLst>
              <a:ext uri="{FF2B5EF4-FFF2-40B4-BE49-F238E27FC236}">
                <a16:creationId xmlns:a16="http://schemas.microsoft.com/office/drawing/2014/main" id="{93D6B271-D0F0-7CDA-BE9D-BD03B6C47BAB}"/>
              </a:ext>
            </a:extLst>
          </p:cNvPr>
          <p:cNvSpPr>
            <a:spLocks noGrp="1"/>
          </p:cNvSpPr>
          <p:nvPr>
            <p:ph type="body" sz="quarter" idx="32" hasCustomPrompt="1"/>
          </p:nvPr>
        </p:nvSpPr>
        <p:spPr>
          <a:xfrm>
            <a:off x="9643909" y="5760720"/>
            <a:ext cx="1691640" cy="466344"/>
          </a:xfrm>
          <a:solidFill>
            <a:schemeClr val="accent2"/>
          </a:solidFill>
        </p:spPr>
        <p:txBody>
          <a:bodyPr lIns="0" rIns="0" rtlCol="0" anchor="t"/>
          <a:lstStyle>
            <a:lvl1pPr marL="0" indent="0" algn="ctr">
              <a:lnSpc>
                <a:spcPct val="100000"/>
              </a:lnSpc>
              <a:spcBef>
                <a:spcPts val="0"/>
              </a:spcBef>
              <a:buNone/>
              <a:defRPr lang="es-MX" sz="1200" b="0">
                <a:solidFill>
                  <a:schemeClr val="accent1"/>
                </a:solidFill>
                <a:latin typeface="+mn-lt"/>
              </a:defRPr>
            </a:lvl1pPr>
            <a:lvl2pPr marL="457200" indent="0">
              <a:buNone/>
              <a:defRPr lang="es-MX" sz="2000" b="1"/>
            </a:lvl2pPr>
            <a:lvl3pPr marL="914400" indent="0">
              <a:buNone/>
              <a:defRPr lang="es-MX" sz="1800" b="1"/>
            </a:lvl3pPr>
            <a:lvl4pPr marL="1371600" indent="0">
              <a:buNone/>
              <a:defRPr lang="es-MX" sz="1600" b="1"/>
            </a:lvl4pPr>
            <a:lvl5pPr marL="1828800" indent="0">
              <a:buNone/>
              <a:defRPr lang="es-MX" sz="1600" b="1"/>
            </a:lvl5pPr>
            <a:lvl6pPr marL="2286000" indent="0">
              <a:buNone/>
              <a:defRPr lang="es-MX" sz="1600" b="1"/>
            </a:lvl6pPr>
            <a:lvl7pPr marL="2743200" indent="0">
              <a:buNone/>
              <a:defRPr lang="es-MX" sz="1600" b="1"/>
            </a:lvl7pPr>
            <a:lvl8pPr marL="3200400" indent="0">
              <a:buNone/>
              <a:defRPr lang="es-MX" sz="1600" b="1"/>
            </a:lvl8pPr>
            <a:lvl9pPr marL="3657600" indent="0">
              <a:buNone/>
              <a:defRPr lang="es-MX" sz="1600" b="1"/>
            </a:lvl9pPr>
          </a:lstStyle>
          <a:p>
            <a:pPr lvl="0" rtl="0"/>
            <a:r>
              <a:rPr lang="es-MX" dirty="0"/>
              <a:t>Haga clic para modificar los estilos de texto del patrón</a:t>
            </a:r>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accent1"/>
                </a:solidFill>
              </a:defRPr>
            </a:lvl1pPr>
          </a:lstStyle>
          <a:p>
            <a:pPr rtl="0"/>
            <a:fld id="{84D792B7-0397-C047-AE12-1A03F7E3DC83}" type="slidenum">
              <a:rPr lang="es-MX" smtClean="0"/>
              <a:pPr rtl="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accent1"/>
                </a:solidFill>
              </a:defRPr>
            </a:lvl1pPr>
          </a:lstStyle>
          <a:p>
            <a:pPr rtl="0"/>
            <a:r>
              <a:rPr lang="es-MX"/>
              <a:t>título de la presentación</a:t>
            </a:r>
            <a:endParaRPr lang="es-MX" dirty="0"/>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es-MX">
                <a:solidFill>
                  <a:schemeClr val="accent1"/>
                </a:solidFill>
              </a:defRPr>
            </a:lvl1pPr>
          </a:lstStyle>
          <a:p>
            <a:pPr rtl="0"/>
            <a:r>
              <a:rPr lang="es-MX"/>
              <a:t>20XX</a:t>
            </a:r>
            <a:endParaRPr lang="es-MX" dirty="0"/>
          </a:p>
        </p:txBody>
      </p:sp>
      <p:cxnSp>
        <p:nvCxnSpPr>
          <p:cNvPr id="7" name="Conector recto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cit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rtlCol="0" anchor="b"/>
          <a:lstStyle>
            <a:lvl1pPr>
              <a:lnSpc>
                <a:spcPct val="100000"/>
              </a:lnSpc>
              <a:defRPr lang="es-MX" sz="5400"/>
            </a:lvl1pPr>
          </a:lstStyle>
          <a:p>
            <a:pPr rtl="0"/>
            <a:r>
              <a:rPr lang="es-ES"/>
              <a:t>Haga clic para modificar el estilo de título del patrón</a:t>
            </a:r>
            <a:endParaRPr lang="es-MX"/>
          </a:p>
        </p:txBody>
      </p:sp>
      <p:sp>
        <p:nvSpPr>
          <p:cNvPr id="19" name="Subtítulo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rtlCol="0">
            <a:noAutofit/>
          </a:bodyPr>
          <a:lstStyle>
            <a:lvl1pPr marL="0" indent="0" algn="l">
              <a:buNone/>
              <a:defRPr lang="es-MX" sz="1800">
                <a:solidFill>
                  <a:schemeClr val="tx1"/>
                </a:solidFill>
                <a:latin typeface="Gill Sans Nova Light" panose="020B0302020104020203" pitchFamily="34" charset="0"/>
              </a:defRPr>
            </a:lvl1pPr>
            <a:lvl2pPr marL="457200" indent="0" algn="ctr">
              <a:buNone/>
              <a:defRPr lang="es-MX" sz="2000"/>
            </a:lvl2pPr>
            <a:lvl3pPr marL="914400" indent="0" algn="ctr">
              <a:buNone/>
              <a:defRPr lang="es-MX" sz="1800"/>
            </a:lvl3pPr>
            <a:lvl4pPr marL="1371600" indent="0" algn="ctr">
              <a:buNone/>
              <a:defRPr lang="es-MX" sz="1600"/>
            </a:lvl4pPr>
            <a:lvl5pPr marL="1828800" indent="0" algn="ctr">
              <a:buNone/>
              <a:defRPr lang="es-MX" sz="1600"/>
            </a:lvl5pPr>
            <a:lvl6pPr marL="2286000" indent="0" algn="ctr">
              <a:buNone/>
              <a:defRPr lang="es-MX" sz="1600"/>
            </a:lvl6pPr>
            <a:lvl7pPr marL="2743200" indent="0" algn="ctr">
              <a:buNone/>
              <a:defRPr lang="es-MX" sz="1600"/>
            </a:lvl7pPr>
            <a:lvl8pPr marL="3200400" indent="0" algn="ctr">
              <a:buNone/>
              <a:defRPr lang="es-MX" sz="1600"/>
            </a:lvl8pPr>
            <a:lvl9pPr marL="3657600" indent="0" algn="ctr">
              <a:buNone/>
              <a:defRPr lang="es-MX" sz="1600"/>
            </a:lvl9pPr>
          </a:lstStyle>
          <a:p>
            <a:pPr rtl="0"/>
            <a:r>
              <a:rPr lang="es-ES"/>
              <a:t>Haga clic para modificar el estilo de subtítulo del patrón</a:t>
            </a:r>
            <a:endParaRPr lang="es-MX"/>
          </a:p>
        </p:txBody>
      </p:sp>
      <p:sp>
        <p:nvSpPr>
          <p:cNvPr id="23" name="Marcador de posición de imagen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rtlCol="0" anchor="ctr"/>
          <a:lstStyle>
            <a:lvl1pPr marL="0" indent="0" algn="ctr">
              <a:buNone/>
              <a:defRPr lang="es-MX" sz="1800"/>
            </a:lvl1pPr>
          </a:lstStyle>
          <a:p>
            <a:pPr rtl="0"/>
            <a:r>
              <a:rPr lang="es-ES"/>
              <a:t>Haga clic en el icono para agregar una imagen</a:t>
            </a:r>
            <a:endParaRPr lang="es-MX" dirty="0"/>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es-MX">
                <a:solidFill>
                  <a:schemeClr val="tx1"/>
                </a:solidFill>
              </a:defRPr>
            </a:lvl1pPr>
          </a:lstStyle>
          <a:p>
            <a:pPr rtl="0"/>
            <a:fld id="{84D792B7-0397-C047-AE12-1A03F7E3DC83}" type="slidenum">
              <a:rPr lang="es-MX" smtClean="0"/>
              <a:pPr rtl="0"/>
              <a:t>‹Nº›</a:t>
            </a:fld>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es-MX">
                <a:solidFill>
                  <a:schemeClr val="tx1"/>
                </a:solidFill>
              </a:defRPr>
            </a:lvl1pPr>
          </a:lstStyle>
          <a:p>
            <a:pPr rtl="0"/>
            <a:r>
              <a:rPr lang="es-MX"/>
              <a:t>título de la presentación</a:t>
            </a:r>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es-MX">
                <a:solidFill>
                  <a:schemeClr val="tx1"/>
                </a:solidFill>
              </a:defRPr>
            </a:lvl1pPr>
          </a:lstStyle>
          <a:p>
            <a:pPr rtl="0"/>
            <a:r>
              <a:rPr lang="es-MX"/>
              <a:t>20XX</a:t>
            </a:r>
            <a:endParaRPr lang="es-MX" dirty="0"/>
          </a:p>
        </p:txBody>
      </p:sp>
      <p:cxnSp>
        <p:nvCxnSpPr>
          <p:cNvPr id="8" name="Conector recto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múltiple">
    <p:spTree>
      <p:nvGrpSpPr>
        <p:cNvPr id="1" name=""/>
        <p:cNvGrpSpPr/>
        <p:nvPr/>
      </p:nvGrpSpPr>
      <p:grpSpPr>
        <a:xfrm>
          <a:off x="0" y="0"/>
          <a:ext cx="0" cy="0"/>
          <a:chOff x="0" y="0"/>
          <a:chExt cx="0" cy="0"/>
        </a:xfrm>
      </p:grpSpPr>
      <p:sp>
        <p:nvSpPr>
          <p:cNvPr id="40" name="Marcador de posición de imagen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rtlCol="0" anchor="ctr"/>
          <a:lstStyle>
            <a:lvl1pPr marL="0" indent="0" algn="ctr">
              <a:buNone/>
              <a:defRPr lang="es-MX" sz="1800"/>
            </a:lvl1pPr>
          </a:lstStyle>
          <a:p>
            <a:pPr rtl="0"/>
            <a:r>
              <a:rPr lang="es-ES"/>
              <a:t>Haga clic en el icono para agregar una imagen</a:t>
            </a:r>
            <a:endParaRPr lang="es-MX" dirty="0"/>
          </a:p>
        </p:txBody>
      </p:sp>
      <p:cxnSp>
        <p:nvCxnSpPr>
          <p:cNvPr id="9" name="Conector recto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rtlCol="0"/>
          <a:lstStyle>
            <a:lvl1pPr algn="ctr">
              <a:defRPr lang="es-MX"/>
            </a:lvl1pPr>
          </a:lstStyle>
          <a:p>
            <a:pPr rtl="0"/>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53F374C-57DC-E207-D494-6986428A2D60}"/>
              </a:ext>
            </a:extLst>
          </p:cNvPr>
          <p:cNvSpPr>
            <a:spLocks noGrp="1"/>
          </p:cNvSpPr>
          <p:nvPr>
            <p:ph idx="1" hasCustomPrompt="1"/>
          </p:nvPr>
        </p:nvSpPr>
        <p:spPr>
          <a:xfrm>
            <a:off x="9023483" y="1802860"/>
            <a:ext cx="2843784" cy="1827340"/>
          </a:xfrm>
        </p:spPr>
        <p:txBody>
          <a:bodyPr rtlCol="0"/>
          <a:lstStyle>
            <a:lvl1pPr marL="0" indent="0">
              <a:lnSpc>
                <a:spcPct val="100000"/>
              </a:lnSpc>
              <a:spcBef>
                <a:spcPts val="0"/>
              </a:spcBef>
              <a:buNone/>
              <a:defRPr lang="es-MX" sz="1800"/>
            </a:lvl1pPr>
          </a:lstStyle>
          <a:p>
            <a:pPr lvl="0" rtl="0"/>
            <a:r>
              <a:rPr lang="es-MX" dirty="0"/>
              <a:t>Haga clic para modificar los estilos de texto del patrón</a:t>
            </a:r>
          </a:p>
        </p:txBody>
      </p:sp>
      <p:sp>
        <p:nvSpPr>
          <p:cNvPr id="4" name="Marcador de fech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es-MX"/>
            </a:defPPr>
          </a:lstStyle>
          <a:p>
            <a:pPr rtl="0"/>
            <a:r>
              <a:rPr lang="es-MX"/>
              <a:t>20XX</a:t>
            </a:r>
            <a:endParaRPr lang="es-MX" dirty="0"/>
          </a:p>
        </p:txBody>
      </p:sp>
      <p:sp>
        <p:nvSpPr>
          <p:cNvPr id="5" name="Marcador de pie de pá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es-MX"/>
            </a:defPPr>
          </a:lstStyle>
          <a:p>
            <a:pPr rtl="0"/>
            <a:r>
              <a:rPr lang="es-MX"/>
              <a:t>título de la presentación</a:t>
            </a:r>
            <a:endParaRPr lang="es-MX" dirty="0"/>
          </a:p>
        </p:txBody>
      </p:sp>
      <p:sp>
        <p:nvSpPr>
          <p:cNvPr id="6" name="Marcador de número de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es-MX"/>
            </a:defPPr>
          </a:lstStyle>
          <a:p>
            <a:pPr rtl="0"/>
            <a:fld id="{84D792B7-0397-C047-AE12-1A03F7E3DC83}" type="slidenum">
              <a:rPr lang="es-MX" smtClean="0"/>
              <a:t>‹Nº›</a:t>
            </a:fld>
            <a:endParaRPr lang="es-MX" dirty="0"/>
          </a:p>
        </p:txBody>
      </p:sp>
      <p:sp>
        <p:nvSpPr>
          <p:cNvPr id="29" name="Marcador de posición de contenido 2">
            <a:extLst>
              <a:ext uri="{FF2B5EF4-FFF2-40B4-BE49-F238E27FC236}">
                <a16:creationId xmlns:a16="http://schemas.microsoft.com/office/drawing/2014/main" id="{F9E7CC0C-0A82-6C16-C499-CE38E6A5E1A6}"/>
              </a:ext>
            </a:extLst>
          </p:cNvPr>
          <p:cNvSpPr>
            <a:spLocks noGrp="1"/>
          </p:cNvSpPr>
          <p:nvPr>
            <p:ph idx="13"/>
          </p:nvPr>
        </p:nvSpPr>
        <p:spPr>
          <a:xfrm>
            <a:off x="5634474" y="1802860"/>
            <a:ext cx="2843784" cy="1827340"/>
          </a:xfrm>
        </p:spPr>
        <p:txBody>
          <a:bodyPr rtlCol="0"/>
          <a:lstStyle>
            <a:lvl1pPr marL="0" indent="0">
              <a:lnSpc>
                <a:spcPct val="100000"/>
              </a:lnSpc>
              <a:spcBef>
                <a:spcPts val="0"/>
              </a:spcBef>
              <a:buNone/>
              <a:defRPr lang="es-MX" sz="1800"/>
            </a:lvl1pPr>
          </a:lstStyle>
          <a:p>
            <a:pPr lvl="0" rtl="0"/>
            <a:r>
              <a:rPr lang="es-ES"/>
              <a:t>Haga clic para modificar los estilos de texto del patrón</a:t>
            </a:r>
          </a:p>
        </p:txBody>
      </p:sp>
      <p:sp>
        <p:nvSpPr>
          <p:cNvPr id="31" name="Marcador de texto 30">
            <a:extLst>
              <a:ext uri="{FF2B5EF4-FFF2-40B4-BE49-F238E27FC236}">
                <a16:creationId xmlns:a16="http://schemas.microsoft.com/office/drawing/2014/main" id="{57CEC54D-1FD6-3F78-8B9D-D145F9B1C3F3}"/>
              </a:ext>
            </a:extLst>
          </p:cNvPr>
          <p:cNvSpPr>
            <a:spLocks noGrp="1"/>
          </p:cNvSpPr>
          <p:nvPr>
            <p:ph type="body" sz="quarter" idx="14" hasCustomPrompt="1"/>
          </p:nvPr>
        </p:nvSpPr>
        <p:spPr>
          <a:xfrm>
            <a:off x="5634474" y="1279472"/>
            <a:ext cx="2843784" cy="466344"/>
          </a:xfrm>
        </p:spPr>
        <p:txBody>
          <a:bodyPr rtlCol="0"/>
          <a:lstStyle>
            <a:lvl1pPr marL="0" indent="0">
              <a:lnSpc>
                <a:spcPct val="100000"/>
              </a:lnSpc>
              <a:spcBef>
                <a:spcPts val="0"/>
              </a:spcBef>
              <a:buNone/>
              <a:defRPr lang="es-MX" sz="2400">
                <a:latin typeface="+mj-lt"/>
              </a:defRPr>
            </a:lvl1pPr>
          </a:lstStyle>
          <a:p>
            <a:pPr lvl="0" rtl="0"/>
            <a:r>
              <a:rPr lang="es-MX" dirty="0"/>
              <a:t>Haga clic para modificar los estilos de texto del patrón</a:t>
            </a:r>
          </a:p>
        </p:txBody>
      </p:sp>
      <p:sp>
        <p:nvSpPr>
          <p:cNvPr id="32" name="Marcador de texto 30">
            <a:extLst>
              <a:ext uri="{FF2B5EF4-FFF2-40B4-BE49-F238E27FC236}">
                <a16:creationId xmlns:a16="http://schemas.microsoft.com/office/drawing/2014/main" id="{A61EC6ED-86B0-89B9-F4F3-A17A7F150D11}"/>
              </a:ext>
            </a:extLst>
          </p:cNvPr>
          <p:cNvSpPr>
            <a:spLocks noGrp="1"/>
          </p:cNvSpPr>
          <p:nvPr>
            <p:ph type="body" sz="quarter" idx="15"/>
          </p:nvPr>
        </p:nvSpPr>
        <p:spPr>
          <a:xfrm>
            <a:off x="9023483" y="1278001"/>
            <a:ext cx="2843784" cy="466344"/>
          </a:xfrm>
        </p:spPr>
        <p:txBody>
          <a:bodyPr rtlCol="0"/>
          <a:lstStyle>
            <a:lvl1pPr marL="0" indent="0">
              <a:lnSpc>
                <a:spcPct val="100000"/>
              </a:lnSpc>
              <a:spcBef>
                <a:spcPts val="0"/>
              </a:spcBef>
              <a:buNone/>
              <a:defRPr lang="es-MX" sz="2400">
                <a:latin typeface="+mj-lt"/>
              </a:defRPr>
            </a:lvl1pPr>
          </a:lstStyle>
          <a:p>
            <a:pPr lvl="0" rtl="0"/>
            <a:r>
              <a:rPr lang="es-ES"/>
              <a:t>Haga clic para modificar los estilos de texto del patrón</a:t>
            </a:r>
          </a:p>
        </p:txBody>
      </p:sp>
      <p:sp>
        <p:nvSpPr>
          <p:cNvPr id="33" name="Marcador de contenido 2">
            <a:extLst>
              <a:ext uri="{FF2B5EF4-FFF2-40B4-BE49-F238E27FC236}">
                <a16:creationId xmlns:a16="http://schemas.microsoft.com/office/drawing/2014/main" id="{3D51AA82-3529-805D-5461-E1C5DC523EBF}"/>
              </a:ext>
            </a:extLst>
          </p:cNvPr>
          <p:cNvSpPr>
            <a:spLocks noGrp="1"/>
          </p:cNvSpPr>
          <p:nvPr>
            <p:ph idx="16" hasCustomPrompt="1"/>
          </p:nvPr>
        </p:nvSpPr>
        <p:spPr>
          <a:xfrm>
            <a:off x="9023483" y="4599432"/>
            <a:ext cx="2843784" cy="1645950"/>
          </a:xfrm>
        </p:spPr>
        <p:txBody>
          <a:bodyPr rtlCol="0"/>
          <a:lstStyle>
            <a:lvl1pPr marL="0" indent="0">
              <a:lnSpc>
                <a:spcPct val="100000"/>
              </a:lnSpc>
              <a:spcBef>
                <a:spcPts val="0"/>
              </a:spcBef>
              <a:buNone/>
              <a:defRPr lang="es-MX" sz="1800"/>
            </a:lvl1pPr>
          </a:lstStyle>
          <a:p>
            <a:pPr lvl="0" rtl="0"/>
            <a:r>
              <a:rPr lang="es-MX" dirty="0"/>
              <a:t>Haga clic para modificar los estilos de texto del patrón</a:t>
            </a:r>
          </a:p>
        </p:txBody>
      </p:sp>
      <p:sp>
        <p:nvSpPr>
          <p:cNvPr id="34" name="Marcador de contenido 2">
            <a:extLst>
              <a:ext uri="{FF2B5EF4-FFF2-40B4-BE49-F238E27FC236}">
                <a16:creationId xmlns:a16="http://schemas.microsoft.com/office/drawing/2014/main" id="{52A58E13-B509-86DD-D9FA-FE6B76B706CE}"/>
              </a:ext>
            </a:extLst>
          </p:cNvPr>
          <p:cNvSpPr>
            <a:spLocks noGrp="1"/>
          </p:cNvSpPr>
          <p:nvPr>
            <p:ph idx="17"/>
          </p:nvPr>
        </p:nvSpPr>
        <p:spPr>
          <a:xfrm>
            <a:off x="5634474" y="4599432"/>
            <a:ext cx="2843784" cy="1645950"/>
          </a:xfrm>
        </p:spPr>
        <p:txBody>
          <a:bodyPr rtlCol="0"/>
          <a:lstStyle>
            <a:lvl1pPr marL="0" indent="0">
              <a:lnSpc>
                <a:spcPct val="100000"/>
              </a:lnSpc>
              <a:spcBef>
                <a:spcPts val="0"/>
              </a:spcBef>
              <a:buNone/>
              <a:defRPr lang="es-MX" sz="1800"/>
            </a:lvl1pPr>
          </a:lstStyle>
          <a:p>
            <a:pPr lvl="0" rtl="0"/>
            <a:r>
              <a:rPr lang="es-ES"/>
              <a:t>Haga clic para modificar los estilos de texto del patrón</a:t>
            </a:r>
          </a:p>
        </p:txBody>
      </p:sp>
      <p:sp>
        <p:nvSpPr>
          <p:cNvPr id="35" name="Marcador de texto 30">
            <a:extLst>
              <a:ext uri="{FF2B5EF4-FFF2-40B4-BE49-F238E27FC236}">
                <a16:creationId xmlns:a16="http://schemas.microsoft.com/office/drawing/2014/main" id="{D3275BA4-1A29-81A8-890F-A2019D6AD1A2}"/>
              </a:ext>
            </a:extLst>
          </p:cNvPr>
          <p:cNvSpPr>
            <a:spLocks noGrp="1"/>
          </p:cNvSpPr>
          <p:nvPr>
            <p:ph type="body" sz="quarter" idx="18"/>
          </p:nvPr>
        </p:nvSpPr>
        <p:spPr>
          <a:xfrm>
            <a:off x="5634474" y="4078224"/>
            <a:ext cx="2843784" cy="466344"/>
          </a:xfrm>
        </p:spPr>
        <p:txBody>
          <a:bodyPr rtlCol="0"/>
          <a:lstStyle>
            <a:lvl1pPr marL="0" indent="0">
              <a:lnSpc>
                <a:spcPct val="100000"/>
              </a:lnSpc>
              <a:spcBef>
                <a:spcPts val="0"/>
              </a:spcBef>
              <a:buNone/>
              <a:defRPr lang="es-MX" sz="2400">
                <a:latin typeface="+mj-lt"/>
              </a:defRPr>
            </a:lvl1pPr>
          </a:lstStyle>
          <a:p>
            <a:pPr lvl="0" rtl="0"/>
            <a:r>
              <a:rPr lang="es-ES"/>
              <a:t>Haga clic para modificar los estilos de texto del patrón</a:t>
            </a:r>
          </a:p>
        </p:txBody>
      </p:sp>
      <p:sp>
        <p:nvSpPr>
          <p:cNvPr id="36" name="Marcador de texto 30">
            <a:extLst>
              <a:ext uri="{FF2B5EF4-FFF2-40B4-BE49-F238E27FC236}">
                <a16:creationId xmlns:a16="http://schemas.microsoft.com/office/drawing/2014/main" id="{97742C31-A952-F092-74D6-5D432DBE4955}"/>
              </a:ext>
            </a:extLst>
          </p:cNvPr>
          <p:cNvSpPr>
            <a:spLocks noGrp="1"/>
          </p:cNvSpPr>
          <p:nvPr>
            <p:ph type="body" sz="quarter" idx="19" hasCustomPrompt="1"/>
          </p:nvPr>
        </p:nvSpPr>
        <p:spPr>
          <a:xfrm>
            <a:off x="9023483" y="4078224"/>
            <a:ext cx="2843784" cy="466344"/>
          </a:xfrm>
        </p:spPr>
        <p:txBody>
          <a:bodyPr rtlCol="0"/>
          <a:lstStyle>
            <a:lvl1pPr marL="0" indent="0">
              <a:lnSpc>
                <a:spcPct val="100000"/>
              </a:lnSpc>
              <a:spcBef>
                <a:spcPts val="0"/>
              </a:spcBef>
              <a:buNone/>
              <a:defRPr lang="es-MX" sz="2400">
                <a:latin typeface="+mj-lt"/>
              </a:defRPr>
            </a:lvl1pPr>
          </a:lstStyle>
          <a:p>
            <a:pPr lvl="0" rtl="0"/>
            <a:r>
              <a:rPr lang="es-MX" dirty="0"/>
              <a:t>Haga clic para modificar los estilos de texto del patrón</a:t>
            </a:r>
          </a:p>
        </p:txBody>
      </p:sp>
      <p:sp>
        <p:nvSpPr>
          <p:cNvPr id="41" name="Marcador de posición de contenido 2">
            <a:extLst>
              <a:ext uri="{FF2B5EF4-FFF2-40B4-BE49-F238E27FC236}">
                <a16:creationId xmlns:a16="http://schemas.microsoft.com/office/drawing/2014/main" id="{1AF03A42-3FAC-6EF4-3C19-01EADE20F3D9}"/>
              </a:ext>
            </a:extLst>
          </p:cNvPr>
          <p:cNvSpPr>
            <a:spLocks noGrp="1"/>
          </p:cNvSpPr>
          <p:nvPr>
            <p:ph idx="21" hasCustomPrompt="1"/>
          </p:nvPr>
        </p:nvSpPr>
        <p:spPr>
          <a:xfrm>
            <a:off x="1207008" y="5788152"/>
            <a:ext cx="3858768" cy="532461"/>
          </a:xfrm>
        </p:spPr>
        <p:txBody>
          <a:bodyPr rtlCol="0"/>
          <a:lstStyle>
            <a:lvl1pPr marL="0" indent="0">
              <a:lnSpc>
                <a:spcPct val="100000"/>
              </a:lnSpc>
              <a:spcBef>
                <a:spcPts val="0"/>
              </a:spcBef>
              <a:buNone/>
              <a:defRPr lang="es-MX" sz="1800"/>
            </a:lvl1pPr>
          </a:lstStyle>
          <a:p>
            <a:pPr lvl="0" rtl="0"/>
            <a:r>
              <a:rPr lang="es-MX" dirty="0"/>
              <a:t>Haga clic para modificar los estilos de texto del patrón</a:t>
            </a:r>
          </a:p>
        </p:txBody>
      </p:sp>
      <p:sp>
        <p:nvSpPr>
          <p:cNvPr id="42" name="Marcador de texto 30">
            <a:extLst>
              <a:ext uri="{FF2B5EF4-FFF2-40B4-BE49-F238E27FC236}">
                <a16:creationId xmlns:a16="http://schemas.microsoft.com/office/drawing/2014/main" id="{D4A2DF13-0ACD-F5E4-200D-EF0469F75D0D}"/>
              </a:ext>
            </a:extLst>
          </p:cNvPr>
          <p:cNvSpPr>
            <a:spLocks noGrp="1"/>
          </p:cNvSpPr>
          <p:nvPr>
            <p:ph type="body" sz="quarter" idx="22" hasCustomPrompt="1"/>
          </p:nvPr>
        </p:nvSpPr>
        <p:spPr>
          <a:xfrm>
            <a:off x="1207008" y="5266944"/>
            <a:ext cx="3858768" cy="466344"/>
          </a:xfrm>
        </p:spPr>
        <p:txBody>
          <a:bodyPr rtlCol="0"/>
          <a:lstStyle>
            <a:lvl1pPr marL="0" indent="0">
              <a:lnSpc>
                <a:spcPct val="100000"/>
              </a:lnSpc>
              <a:spcBef>
                <a:spcPts val="0"/>
              </a:spcBef>
              <a:buNone/>
              <a:defRPr lang="es-MX" sz="2400">
                <a:latin typeface="+mj-lt"/>
              </a:defRPr>
            </a:lvl1pPr>
          </a:lstStyle>
          <a:p>
            <a:pPr lvl="0" rtl="0"/>
            <a:r>
              <a:rPr lang="es-MX" dirty="0"/>
              <a:t>Haga clic para modificar los estilos de texto del patrón</a:t>
            </a:r>
          </a:p>
        </p:txBody>
      </p:sp>
      <p:sp>
        <p:nvSpPr>
          <p:cNvPr id="44" name="Marcador de texto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rtlCol="0" anchor="ctr"/>
          <a:lstStyle>
            <a:lvl1pPr marL="0" indent="0" algn="ctr">
              <a:buNone/>
              <a:defRPr lang="es-MX" sz="1600">
                <a:latin typeface="+mj-lt"/>
              </a:defRPr>
            </a:lvl1pPr>
          </a:lstStyle>
          <a:p>
            <a:pPr lvl="0" rtl="0"/>
            <a:r>
              <a:rPr lang="es-MX"/>
              <a:t>X</a:t>
            </a:r>
          </a:p>
        </p:txBody>
      </p:sp>
      <p:sp>
        <p:nvSpPr>
          <p:cNvPr id="45" name="Marcador de texto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rtlCol="0" anchor="ctr"/>
          <a:lstStyle>
            <a:lvl1pPr marL="0" indent="0" algn="ctr">
              <a:buNone/>
              <a:defRPr lang="es-MX" sz="1600">
                <a:latin typeface="+mj-lt"/>
              </a:defRPr>
            </a:lvl1pPr>
          </a:lstStyle>
          <a:p>
            <a:pPr lvl="0" rtl="0"/>
            <a:r>
              <a:rPr lang="es-MX"/>
              <a:t>X</a:t>
            </a:r>
          </a:p>
        </p:txBody>
      </p:sp>
      <p:sp>
        <p:nvSpPr>
          <p:cNvPr id="46" name="Marcador de texto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rtlCol="0" anchor="ctr"/>
          <a:lstStyle>
            <a:lvl1pPr marL="0" indent="0" algn="ctr">
              <a:buNone/>
              <a:defRPr lang="es-MX" sz="1600">
                <a:latin typeface="+mj-lt"/>
              </a:defRPr>
            </a:lvl1pPr>
          </a:lstStyle>
          <a:p>
            <a:pPr lvl="0" rtl="0"/>
            <a:r>
              <a:rPr lang="es-MX"/>
              <a:t>X</a:t>
            </a:r>
          </a:p>
        </p:txBody>
      </p:sp>
      <p:sp>
        <p:nvSpPr>
          <p:cNvPr id="47" name="Marcador de texto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rtlCol="0" anchor="ctr"/>
          <a:lstStyle>
            <a:lvl1pPr marL="0" indent="0" algn="ctr">
              <a:buNone/>
              <a:defRPr lang="es-MX" sz="1600">
                <a:latin typeface="+mj-lt"/>
              </a:defRPr>
            </a:lvl1pPr>
          </a:lstStyle>
          <a:p>
            <a:pPr lvl="0" rtl="0"/>
            <a:r>
              <a:rPr lang="es-MX"/>
              <a:t>X</a:t>
            </a:r>
          </a:p>
        </p:txBody>
      </p:sp>
      <p:sp>
        <p:nvSpPr>
          <p:cNvPr id="48" name="Marcador de texto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rtlCol="0" anchor="ctr"/>
          <a:lstStyle>
            <a:lvl1pPr marL="0" indent="0" algn="ctr">
              <a:buNone/>
              <a:defRPr lang="es-MX" sz="1600">
                <a:latin typeface="+mj-lt"/>
              </a:defRPr>
            </a:lvl1pPr>
          </a:lstStyle>
          <a:p>
            <a:pPr lvl="0" rtl="0"/>
            <a:r>
              <a:rPr lang="es-MX"/>
              <a:t>X</a:t>
            </a:r>
          </a:p>
        </p:txBody>
      </p:sp>
    </p:spTree>
    <p:extLst>
      <p:ext uri="{BB962C8B-B14F-4D97-AF65-F5344CB8AC3E}">
        <p14:creationId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9500">
            <a:alpha val="75000"/>
          </a:srgbClr>
        </a:solid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lang="es-MX" sz="1200" spc="300" baseline="0">
                <a:solidFill>
                  <a:schemeClr val="tx1"/>
                </a:solidFill>
                <a:latin typeface="Gill Sans Nova Light" panose="020B0302020104020203" pitchFamily="34" charset="0"/>
              </a:defRPr>
            </a:lvl1pPr>
          </a:lstStyle>
          <a:p>
            <a:pPr rtl="0"/>
            <a:r>
              <a:rPr lang="es-MX"/>
              <a:t>20XX</a:t>
            </a:r>
            <a:endParaRPr lang="es-MX" dirty="0"/>
          </a:p>
        </p:txBody>
      </p:sp>
      <p:sp>
        <p:nvSpPr>
          <p:cNvPr id="2" name="Marcador de título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s-MX"/>
            </a:defPPr>
          </a:lstStyle>
          <a:p>
            <a:pPr rtl="0"/>
            <a:r>
              <a:rPr lang="es-MX"/>
              <a:t>Haga clic para modificar el estilo de título del patrón</a:t>
            </a:r>
          </a:p>
        </p:txBody>
      </p:sp>
      <p:sp>
        <p:nvSpPr>
          <p:cNvPr id="3" name="Marcador de texto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es-MX"/>
            </a:def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6" name="Marcador de número de diapositiva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lang="es-MX" sz="1200" spc="300" baseline="0">
                <a:solidFill>
                  <a:schemeClr val="tx1"/>
                </a:solidFill>
                <a:latin typeface="Gill Sans Nova Light" panose="020B0302020104020203" pitchFamily="34" charset="0"/>
              </a:defRPr>
            </a:lvl1pPr>
          </a:lstStyle>
          <a:p>
            <a:pPr rtl="0"/>
            <a:fld id="{84D792B7-0397-C047-AE12-1A03F7E3DC83}" type="slidenum">
              <a:rPr lang="es-MX" smtClean="0"/>
              <a:pPr rtl="0"/>
              <a:t>‹Nº›</a:t>
            </a:fld>
            <a:endParaRPr lang="es-MX" dirty="0"/>
          </a:p>
        </p:txBody>
      </p:sp>
      <p:sp>
        <p:nvSpPr>
          <p:cNvPr id="13" name="Marcador de pie de página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lang="es-MX" sz="1200" spc="300" baseline="0">
                <a:solidFill>
                  <a:schemeClr val="tx1"/>
                </a:solidFill>
                <a:latin typeface="Gill Sans Nova Light" panose="020B0302020104020203" pitchFamily="34" charset="0"/>
              </a:defRPr>
            </a:lvl1pPr>
          </a:lstStyle>
          <a:p>
            <a:pPr rtl="0"/>
            <a:r>
              <a:rPr lang="es-MX"/>
              <a:t>título de la presentación</a:t>
            </a:r>
            <a:endParaRPr lang="es-MX" dirty="0"/>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p:hf hdr="0"/>
  <p:txStyles>
    <p:titleStyle>
      <a:lvl1pPr algn="l" defTabSz="914400" rtl="0" eaLnBrk="1" latinLnBrk="0" hangingPunct="1">
        <a:lnSpc>
          <a:spcPct val="90000"/>
        </a:lnSpc>
        <a:spcBef>
          <a:spcPct val="0"/>
        </a:spcBef>
        <a:buNone/>
        <a:defRPr lang="es-MX"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lang="es-MX"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lang="es-MX"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lang="es-MX"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lang="es-MX"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lang="es-MX"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MX" sz="1800" kern="1200">
          <a:solidFill>
            <a:schemeClr val="tx1"/>
          </a:solidFill>
          <a:latin typeface="+mn-lt"/>
          <a:ea typeface="+mn-ea"/>
          <a:cs typeface="+mn-cs"/>
        </a:defRPr>
      </a:lvl9pPr>
    </p:bodyStyle>
    <p:otherStyle>
      <a:defPPr>
        <a:defRPr lang="es-MX"/>
      </a:defPPr>
      <a:lvl1pPr marL="0" algn="l" defTabSz="914400" rtl="0" eaLnBrk="1" latinLnBrk="0" hangingPunct="1">
        <a:defRPr lang="es-MX" sz="1800" kern="1200">
          <a:solidFill>
            <a:schemeClr val="tx1"/>
          </a:solidFill>
          <a:latin typeface="+mn-lt"/>
          <a:ea typeface="+mn-ea"/>
          <a:cs typeface="+mn-cs"/>
        </a:defRPr>
      </a:lvl1pPr>
      <a:lvl2pPr marL="457200" algn="l" defTabSz="914400" rtl="0" eaLnBrk="1" latinLnBrk="0" hangingPunct="1">
        <a:defRPr lang="es-MX" sz="1800" kern="1200">
          <a:solidFill>
            <a:schemeClr val="tx1"/>
          </a:solidFill>
          <a:latin typeface="+mn-lt"/>
          <a:ea typeface="+mn-ea"/>
          <a:cs typeface="+mn-cs"/>
        </a:defRPr>
      </a:lvl2pPr>
      <a:lvl3pPr marL="914400" algn="l" defTabSz="914400" rtl="0" eaLnBrk="1" latinLnBrk="0" hangingPunct="1">
        <a:defRPr lang="es-MX" sz="1800" kern="1200">
          <a:solidFill>
            <a:schemeClr val="tx1"/>
          </a:solidFill>
          <a:latin typeface="+mn-lt"/>
          <a:ea typeface="+mn-ea"/>
          <a:cs typeface="+mn-cs"/>
        </a:defRPr>
      </a:lvl3pPr>
      <a:lvl4pPr marL="1371600" algn="l" defTabSz="914400" rtl="0" eaLnBrk="1" latinLnBrk="0" hangingPunct="1">
        <a:defRPr lang="es-MX" sz="1800" kern="1200">
          <a:solidFill>
            <a:schemeClr val="tx1"/>
          </a:solidFill>
          <a:latin typeface="+mn-lt"/>
          <a:ea typeface="+mn-ea"/>
          <a:cs typeface="+mn-cs"/>
        </a:defRPr>
      </a:lvl4pPr>
      <a:lvl5pPr marL="1828800" algn="l" defTabSz="914400" rtl="0" eaLnBrk="1" latinLnBrk="0" hangingPunct="1">
        <a:defRPr lang="es-MX" sz="1800" kern="1200">
          <a:solidFill>
            <a:schemeClr val="tx1"/>
          </a:solidFill>
          <a:latin typeface="+mn-lt"/>
          <a:ea typeface="+mn-ea"/>
          <a:cs typeface="+mn-cs"/>
        </a:defRPr>
      </a:lvl5pPr>
      <a:lvl6pPr marL="2286000" algn="l" defTabSz="914400" rtl="0" eaLnBrk="1" latinLnBrk="0" hangingPunct="1">
        <a:defRPr lang="es-MX" sz="1800" kern="1200">
          <a:solidFill>
            <a:schemeClr val="tx1"/>
          </a:solidFill>
          <a:latin typeface="+mn-lt"/>
          <a:ea typeface="+mn-ea"/>
          <a:cs typeface="+mn-cs"/>
        </a:defRPr>
      </a:lvl6pPr>
      <a:lvl7pPr marL="2743200" algn="l" defTabSz="914400" rtl="0" eaLnBrk="1" latinLnBrk="0" hangingPunct="1">
        <a:defRPr lang="es-MX" sz="1800" kern="1200">
          <a:solidFill>
            <a:schemeClr val="tx1"/>
          </a:solidFill>
          <a:latin typeface="+mn-lt"/>
          <a:ea typeface="+mn-ea"/>
          <a:cs typeface="+mn-cs"/>
        </a:defRPr>
      </a:lvl7pPr>
      <a:lvl8pPr marL="3200400" algn="l" defTabSz="914400" rtl="0" eaLnBrk="1" latinLnBrk="0" hangingPunct="1">
        <a:defRPr lang="es-MX" sz="1800" kern="1200">
          <a:solidFill>
            <a:schemeClr val="tx1"/>
          </a:solidFill>
          <a:latin typeface="+mn-lt"/>
          <a:ea typeface="+mn-ea"/>
          <a:cs typeface="+mn-cs"/>
        </a:defRPr>
      </a:lvl8pPr>
      <a:lvl9pPr marL="3657600" algn="l" defTabSz="914400" rtl="0" eaLnBrk="1" latinLnBrk="0" hangingPunct="1">
        <a:defRPr lang="es-MX"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megacursos.com/2020/08/la-importancia-de-la-programacion-en-la-actualidad/"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hyperlink" Target="https://www.linkedin.com/in/jes%C3%BAs-david-mart%C3%ADnez-arenas-6195bb270/" TargetMode="External"/><Relationship Id="rId4" Type="http://schemas.openxmlformats.org/officeDocument/2006/relationships/hyperlink" Target="https://cibersistemas.pt/tecnologia/como-formatar-automaticamente-seu-codigo-python-com-pret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allpapercave.com/studio-ghibli-wallpap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apkpure.com/shonen-jump-manga-comics/com.viz.wsj.androi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otakukart.com/ganglands-season-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mundoanimex-x.blogspot.com/2015/09/michiko-to-hatchin.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hyperlink" Target="http://mundoanimex-x.blogspot.com/2015/09/michiko-to-hatchin.html" TargetMode="External"/><Relationship Id="rId7" Type="http://schemas.openxmlformats.org/officeDocument/2006/relationships/hyperlink" Target="https://www.vidaopantalla.es/2020/08/resena-tales-of-zestiria-the-x/" TargetMode="External"/><Relationship Id="rId2" Type="http://schemas.openxmlformats.org/officeDocument/2006/relationships/image" Target="../media/image17.jpeg"/><Relationship Id="rId1" Type="http://schemas.openxmlformats.org/officeDocument/2006/relationships/slideLayout" Target="../slideLayouts/slideLayout11.xml"/><Relationship Id="rId6" Type="http://schemas.openxmlformats.org/officeDocument/2006/relationships/image" Target="../media/image19.jpg"/><Relationship Id="rId5" Type="http://schemas.openxmlformats.org/officeDocument/2006/relationships/hyperlink" Target="https://keeperfacts.com/akame-ga-kill-season-2-release-cast-plot-and-more/" TargetMode="External"/><Relationship Id="rId4" Type="http://schemas.openxmlformats.org/officeDocument/2006/relationships/image" Target="../media/image18.jpg"/><Relationship Id="rId9" Type="http://schemas.openxmlformats.org/officeDocument/2006/relationships/hyperlink" Target="https://www.pinterest.com/pin/6037638937734139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7B1341B-74CE-99E1-8A79-DB717AB6EAEF}"/>
              </a:ext>
            </a:extLst>
          </p:cNvPr>
          <p:cNvSpPr>
            <a:spLocks noGrp="1"/>
          </p:cNvSpPr>
          <p:nvPr>
            <p:ph type="ctrTitle"/>
          </p:nvPr>
        </p:nvSpPr>
        <p:spPr>
          <a:xfrm>
            <a:off x="746620" y="3236976"/>
            <a:ext cx="8271545" cy="2386584"/>
          </a:xfrm>
        </p:spPr>
        <p:txBody>
          <a:bodyPr rtlCol="0"/>
          <a:lstStyle>
            <a:defPPr>
              <a:defRPr lang="es-MX"/>
            </a:defPPr>
          </a:lstStyle>
          <a:p>
            <a:pPr rtl="0"/>
            <a:r>
              <a:rPr lang="es-MX" sz="6000" dirty="0">
                <a:solidFill>
                  <a:schemeClr val="accent5">
                    <a:lumMod val="10000"/>
                  </a:schemeClr>
                </a:solidFill>
              </a:rPr>
              <a:t>Recomendador de anime </a:t>
            </a:r>
          </a:p>
        </p:txBody>
      </p:sp>
      <p:sp>
        <p:nvSpPr>
          <p:cNvPr id="4" name="Subtítulo 3">
            <a:extLst>
              <a:ext uri="{FF2B5EF4-FFF2-40B4-BE49-F238E27FC236}">
                <a16:creationId xmlns:a16="http://schemas.microsoft.com/office/drawing/2014/main" id="{D1867331-230D-9C0A-257F-D767A3E56A5E}"/>
              </a:ext>
            </a:extLst>
          </p:cNvPr>
          <p:cNvSpPr>
            <a:spLocks noGrp="1"/>
          </p:cNvSpPr>
          <p:nvPr>
            <p:ph type="subTitle" idx="1"/>
          </p:nvPr>
        </p:nvSpPr>
        <p:spPr>
          <a:xfrm>
            <a:off x="6095997" y="5989693"/>
            <a:ext cx="4102361" cy="530352"/>
          </a:xfrm>
        </p:spPr>
        <p:txBody>
          <a:bodyPr rtlCol="0"/>
          <a:lstStyle>
            <a:defPPr>
              <a:defRPr lang="es-MX"/>
            </a:defPPr>
          </a:lstStyle>
          <a:p>
            <a:pPr rtl="0"/>
            <a:r>
              <a:rPr lang="es-MX" sz="2200" dirty="0">
                <a:solidFill>
                  <a:schemeClr val="accent5">
                    <a:lumMod val="10000"/>
                  </a:schemeClr>
                </a:solidFill>
              </a:rPr>
              <a:t>una presentación de Jesús Martínez</a:t>
            </a:r>
          </a:p>
          <a:p>
            <a:pPr rtl="0"/>
            <a:endParaRPr lang="es-MX" dirty="0">
              <a:solidFill>
                <a:schemeClr val="accent5">
                  <a:lumMod val="10000"/>
                </a:schemeClr>
              </a:solidFill>
            </a:endParaRPr>
          </a:p>
        </p:txBody>
      </p:sp>
      <p:pic>
        <p:nvPicPr>
          <p:cNvPr id="6" name="Marcador de posición de imagen 5">
            <a:extLst>
              <a:ext uri="{FF2B5EF4-FFF2-40B4-BE49-F238E27FC236}">
                <a16:creationId xmlns:a16="http://schemas.microsoft.com/office/drawing/2014/main" id="{C260DAAE-F925-11DA-1392-452BA0DFE2E5}"/>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t="27307" b="27307"/>
          <a:stretch/>
        </p:blipFill>
        <p:spPr/>
      </p:pic>
    </p:spTree>
    <p:extLst>
      <p:ext uri="{BB962C8B-B14F-4D97-AF65-F5344CB8AC3E}">
        <p14:creationId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AEB5D-C504-369F-0181-B40549076849}"/>
              </a:ext>
            </a:extLst>
          </p:cNvPr>
          <p:cNvSpPr>
            <a:spLocks noGrp="1"/>
          </p:cNvSpPr>
          <p:nvPr>
            <p:ph type="title"/>
          </p:nvPr>
        </p:nvSpPr>
        <p:spPr>
          <a:xfrm>
            <a:off x="5704513" y="4412609"/>
            <a:ext cx="4917958" cy="1667132"/>
          </a:xfrm>
        </p:spPr>
        <p:txBody>
          <a:bodyPr rtlCol="0"/>
          <a:lstStyle>
            <a:defPPr>
              <a:defRPr lang="es-MX"/>
            </a:defPPr>
          </a:lstStyle>
          <a:p>
            <a:pPr rtl="0"/>
            <a:r>
              <a:rPr lang="es-MX" sz="4000" dirty="0">
                <a:solidFill>
                  <a:schemeClr val="accent5">
                    <a:lumMod val="10000"/>
                  </a:schemeClr>
                </a:solidFill>
              </a:rPr>
              <a:t>En Conclusión</a:t>
            </a:r>
          </a:p>
        </p:txBody>
      </p:sp>
      <p:sp>
        <p:nvSpPr>
          <p:cNvPr id="3" name="Marcador de contenido 2">
            <a:extLst>
              <a:ext uri="{FF2B5EF4-FFF2-40B4-BE49-F238E27FC236}">
                <a16:creationId xmlns:a16="http://schemas.microsoft.com/office/drawing/2014/main" id="{7B09CBDF-8587-28A0-CAD5-7A42FF72228C}"/>
              </a:ext>
            </a:extLst>
          </p:cNvPr>
          <p:cNvSpPr>
            <a:spLocks noGrp="1"/>
          </p:cNvSpPr>
          <p:nvPr>
            <p:ph idx="1"/>
          </p:nvPr>
        </p:nvSpPr>
        <p:spPr/>
        <p:txBody>
          <a:bodyPr rtlCol="0"/>
          <a:lstStyle>
            <a:defPPr>
              <a:defRPr lang="es-MX"/>
            </a:defPPr>
          </a:lstStyle>
          <a:p>
            <a:pPr rtl="0"/>
            <a:r>
              <a:rPr lang="es-MX" sz="2000" dirty="0">
                <a:solidFill>
                  <a:schemeClr val="accent5">
                    <a:lumMod val="10000"/>
                  </a:schemeClr>
                </a:solidFill>
              </a:rPr>
              <a:t>Se consiguió el resultado esperado, más no el más optimo. Por lo que en un futuro cercano quiero mejorar el modelo consiguiendo más información, también mejorar la calidad de los datos que ya tengo, además de agregar algunos títulos que faltaron por falta de información de estos y tiempo.</a:t>
            </a:r>
          </a:p>
        </p:txBody>
      </p:sp>
      <p:sp>
        <p:nvSpPr>
          <p:cNvPr id="8" name="Marcador de número de diapositiva 7">
            <a:extLst>
              <a:ext uri="{FF2B5EF4-FFF2-40B4-BE49-F238E27FC236}">
                <a16:creationId xmlns:a16="http://schemas.microsoft.com/office/drawing/2014/main" id="{9A841990-F92B-71BE-C206-FC1157F6592B}"/>
              </a:ext>
            </a:extLst>
          </p:cNvPr>
          <p:cNvSpPr>
            <a:spLocks noGrp="1"/>
          </p:cNvSpPr>
          <p:nvPr>
            <p:ph type="sldNum" sz="quarter" idx="12"/>
          </p:nvPr>
        </p:nvSpPr>
        <p:spPr/>
        <p:txBody>
          <a:bodyPr rtlCol="0"/>
          <a:lstStyle>
            <a:defPPr>
              <a:defRPr lang="es-MX"/>
            </a:defPPr>
          </a:lstStyle>
          <a:p>
            <a:pPr rtl="0"/>
            <a:fld id="{84D792B7-0397-C047-AE12-1A03F7E3DC83}" type="slidenum">
              <a:rPr lang="es-MX" smtClean="0">
                <a:solidFill>
                  <a:schemeClr val="accent5">
                    <a:lumMod val="10000"/>
                  </a:schemeClr>
                </a:solidFill>
              </a:rPr>
              <a:t>10</a:t>
            </a:fld>
            <a:endParaRPr lang="es-MX" dirty="0">
              <a:solidFill>
                <a:schemeClr val="accent5">
                  <a:lumMod val="10000"/>
                </a:schemeClr>
              </a:solidFill>
            </a:endParaRPr>
          </a:p>
        </p:txBody>
      </p:sp>
      <p:sp>
        <p:nvSpPr>
          <p:cNvPr id="7" name="Marcador de pie de página 6">
            <a:extLst>
              <a:ext uri="{FF2B5EF4-FFF2-40B4-BE49-F238E27FC236}">
                <a16:creationId xmlns:a16="http://schemas.microsoft.com/office/drawing/2014/main" id="{55086353-5676-19E6-895A-6E5719BD8B35}"/>
              </a:ext>
            </a:extLst>
          </p:cNvPr>
          <p:cNvSpPr>
            <a:spLocks noGrp="1"/>
          </p:cNvSpPr>
          <p:nvPr>
            <p:ph type="ftr" sz="quarter" idx="11"/>
          </p:nvPr>
        </p:nvSpPr>
        <p:spPr/>
        <p:txBody>
          <a:bodyPr rtlCol="0"/>
          <a:lstStyle>
            <a:defPPr>
              <a:defRPr lang="es-MX"/>
            </a:defP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6" name="Marcador de fecha 5">
            <a:extLst>
              <a:ext uri="{FF2B5EF4-FFF2-40B4-BE49-F238E27FC236}">
                <a16:creationId xmlns:a16="http://schemas.microsoft.com/office/drawing/2014/main" id="{C7AC2FFE-50C5-9217-F17B-6F445151A7FD}"/>
              </a:ext>
            </a:extLst>
          </p:cNvPr>
          <p:cNvSpPr>
            <a:spLocks noGrp="1"/>
          </p:cNvSpPr>
          <p:nvPr>
            <p:ph type="dt" sz="half" idx="10"/>
          </p:nvPr>
        </p:nvSpPr>
        <p:spPr/>
        <p:txBody>
          <a:bodyPr rtlCol="0"/>
          <a:lstStyle>
            <a:defPPr>
              <a:defRPr lang="es-MX"/>
            </a:defPPr>
          </a:lstStyle>
          <a:p>
            <a:pPr rtl="0"/>
            <a:r>
              <a:rPr lang="es-MX" dirty="0">
                <a:solidFill>
                  <a:schemeClr val="accent5">
                    <a:lumMod val="10000"/>
                  </a:schemeClr>
                </a:solidFill>
              </a:rPr>
              <a:t>2023</a:t>
            </a:r>
          </a:p>
        </p:txBody>
      </p:sp>
    </p:spTree>
    <p:extLst>
      <p:ext uri="{BB962C8B-B14F-4D97-AF65-F5344CB8AC3E}">
        <p14:creationId xmlns:p14="http://schemas.microsoft.com/office/powerpoint/2010/main" val="355338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D8761-2537-7A8E-AAF5-0200BA27447A}"/>
              </a:ext>
            </a:extLst>
          </p:cNvPr>
          <p:cNvSpPr>
            <a:spLocks noGrp="1"/>
          </p:cNvSpPr>
          <p:nvPr>
            <p:ph type="title"/>
          </p:nvPr>
        </p:nvSpPr>
        <p:spPr>
          <a:xfrm>
            <a:off x="5495544" y="565265"/>
            <a:ext cx="5952744" cy="1978430"/>
          </a:xfrm>
        </p:spPr>
        <p:txBody>
          <a:bodyPr rtlCol="0"/>
          <a:lstStyle>
            <a:defPPr>
              <a:defRPr lang="es-MX"/>
            </a:defPPr>
          </a:lstStyle>
          <a:p>
            <a:pPr rtl="0"/>
            <a:r>
              <a:rPr lang="es-MX" dirty="0"/>
              <a:t>MUCHAS GRACIAS</a:t>
            </a:r>
          </a:p>
        </p:txBody>
      </p:sp>
      <p:pic>
        <p:nvPicPr>
          <p:cNvPr id="8" name="Marcador de posición de imagen 7">
            <a:extLst>
              <a:ext uri="{FF2B5EF4-FFF2-40B4-BE49-F238E27FC236}">
                <a16:creationId xmlns:a16="http://schemas.microsoft.com/office/drawing/2014/main" id="{3E013DA2-B732-4592-2541-5EA872C21604}"/>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22897" r="29677"/>
          <a:stretch/>
        </p:blipFill>
        <p:spPr>
          <a:xfrm>
            <a:off x="0" y="0"/>
            <a:ext cx="4872540" cy="6858000"/>
          </a:xfrm>
        </p:spPr>
      </p:pic>
      <p:sp>
        <p:nvSpPr>
          <p:cNvPr id="11" name="Marcador de texto 10">
            <a:extLst>
              <a:ext uri="{FF2B5EF4-FFF2-40B4-BE49-F238E27FC236}">
                <a16:creationId xmlns:a16="http://schemas.microsoft.com/office/drawing/2014/main" id="{5C6928F1-4E3C-0C3A-F853-910AF3D19460}"/>
              </a:ext>
            </a:extLst>
          </p:cNvPr>
          <p:cNvSpPr>
            <a:spLocks noGrp="1"/>
          </p:cNvSpPr>
          <p:nvPr>
            <p:ph type="body" sz="quarter" idx="14"/>
          </p:nvPr>
        </p:nvSpPr>
        <p:spPr/>
        <p:txBody>
          <a:bodyPr rtlCol="0"/>
          <a:lstStyle>
            <a:defPPr>
              <a:defRPr lang="es-MX"/>
            </a:defPPr>
          </a:lstStyle>
          <a:p>
            <a:pPr rtl="0"/>
            <a:r>
              <a:rPr lang="es-MX" sz="1800" dirty="0">
                <a:hlinkClick r:id="rId5"/>
              </a:rPr>
              <a:t>(6) Jesús David Martínez Arenas | LinkedIn</a:t>
            </a:r>
            <a:endParaRPr lang="es-MX" sz="1800" dirty="0"/>
          </a:p>
        </p:txBody>
      </p:sp>
      <p:sp>
        <p:nvSpPr>
          <p:cNvPr id="12" name="Marcador de texto 11">
            <a:extLst>
              <a:ext uri="{FF2B5EF4-FFF2-40B4-BE49-F238E27FC236}">
                <a16:creationId xmlns:a16="http://schemas.microsoft.com/office/drawing/2014/main" id="{C07C030C-4EF2-A28B-3096-012353B7BA33}"/>
              </a:ext>
            </a:extLst>
          </p:cNvPr>
          <p:cNvSpPr>
            <a:spLocks noGrp="1"/>
          </p:cNvSpPr>
          <p:nvPr>
            <p:ph type="body" sz="quarter" idx="15"/>
          </p:nvPr>
        </p:nvSpPr>
        <p:spPr>
          <a:xfrm>
            <a:off x="5494782" y="4498848"/>
            <a:ext cx="6258194" cy="731520"/>
          </a:xfrm>
        </p:spPr>
        <p:txBody>
          <a:bodyPr rtlCol="0"/>
          <a:lstStyle>
            <a:defPPr>
              <a:defRPr lang="es-MX"/>
            </a:defPPr>
          </a:lstStyle>
          <a:p>
            <a:pPr rtl="0"/>
            <a:r>
              <a:rPr lang="es-MX" sz="1800" dirty="0"/>
              <a:t>Jesus.dmartinezarenas@outlook.com</a:t>
            </a:r>
          </a:p>
        </p:txBody>
      </p:sp>
    </p:spTree>
    <p:extLst>
      <p:ext uri="{BB962C8B-B14F-4D97-AF65-F5344CB8AC3E}">
        <p14:creationId xmlns:p14="http://schemas.microsoft.com/office/powerpoint/2010/main" val="16257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DBBD9FBF-BDEA-E2A9-5AC0-F365EF1CA195}"/>
              </a:ext>
            </a:extLst>
          </p:cNvPr>
          <p:cNvSpPr>
            <a:spLocks noGrp="1"/>
          </p:cNvSpPr>
          <p:nvPr>
            <p:ph type="title"/>
          </p:nvPr>
        </p:nvSpPr>
        <p:spPr>
          <a:xfrm>
            <a:off x="5495543" y="0"/>
            <a:ext cx="6047707" cy="2194560"/>
          </a:xfrm>
        </p:spPr>
        <p:txBody>
          <a:bodyPr rtlCol="0"/>
          <a:lstStyle>
            <a:defPPr>
              <a:defRPr lang="es-MX"/>
            </a:defPPr>
          </a:lstStyle>
          <a:p>
            <a:pPr rtl="0"/>
            <a:r>
              <a:rPr lang="es-MX" dirty="0">
                <a:solidFill>
                  <a:schemeClr val="accent5">
                    <a:lumMod val="10000"/>
                  </a:schemeClr>
                </a:solidFill>
              </a:rPr>
              <a:t>Contenido</a:t>
            </a:r>
          </a:p>
        </p:txBody>
      </p:sp>
      <p:pic>
        <p:nvPicPr>
          <p:cNvPr id="6" name="Marcador de posición de imagen 5">
            <a:extLst>
              <a:ext uri="{FF2B5EF4-FFF2-40B4-BE49-F238E27FC236}">
                <a16:creationId xmlns:a16="http://schemas.microsoft.com/office/drawing/2014/main" id="{51A06734-9234-687F-E232-56B8B04C890F}"/>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7315" r="27315"/>
          <a:stretch/>
        </p:blipFill>
        <p:spPr/>
      </p:pic>
      <p:graphicFrame>
        <p:nvGraphicFramePr>
          <p:cNvPr id="11" name="Tabla 11">
            <a:extLst>
              <a:ext uri="{FF2B5EF4-FFF2-40B4-BE49-F238E27FC236}">
                <a16:creationId xmlns:a16="http://schemas.microsoft.com/office/drawing/2014/main" id="{0B69E8E6-9D16-D9E3-B5C1-6F6E6588BF6A}"/>
              </a:ext>
            </a:extLst>
          </p:cNvPr>
          <p:cNvGraphicFramePr>
            <a:graphicFrameLocks noGrp="1"/>
          </p:cNvGraphicFramePr>
          <p:nvPr>
            <p:ph idx="1"/>
            <p:extLst>
              <p:ext uri="{D42A27DB-BD31-4B8C-83A1-F6EECF244321}">
                <p14:modId xmlns:p14="http://schemas.microsoft.com/office/powerpoint/2010/main" val="2056500811"/>
              </p:ext>
            </p:extLst>
          </p:nvPr>
        </p:nvGraphicFramePr>
        <p:xfrm>
          <a:off x="4856163" y="2212975"/>
          <a:ext cx="7335836" cy="4645025"/>
        </p:xfrm>
        <a:graphic>
          <a:graphicData uri="http://schemas.openxmlformats.org/drawingml/2006/table">
            <a:tbl>
              <a:tblPr firstRow="1" bandRow="1"/>
              <a:tblGrid>
                <a:gridCol w="797877">
                  <a:extLst>
                    <a:ext uri="{9D8B030D-6E8A-4147-A177-3AD203B41FA5}">
                      <a16:colId xmlns:a16="http://schemas.microsoft.com/office/drawing/2014/main" val="1680321436"/>
                    </a:ext>
                  </a:extLst>
                </a:gridCol>
                <a:gridCol w="6537959">
                  <a:extLst>
                    <a:ext uri="{9D8B030D-6E8A-4147-A177-3AD203B41FA5}">
                      <a16:colId xmlns:a16="http://schemas.microsoft.com/office/drawing/2014/main" val="1621479666"/>
                    </a:ext>
                  </a:extLst>
                </a:gridCol>
              </a:tblGrid>
              <a:tr h="929005">
                <a:tc>
                  <a:txBody>
                    <a:bodyPr/>
                    <a:lstStyle>
                      <a:defPPr>
                        <a:defRPr lang="es-MX"/>
                      </a:defPPr>
                    </a:lstStyle>
                    <a:p>
                      <a:pPr algn="ctr" rtl="0"/>
                      <a:r>
                        <a:rPr lang="es-MX" sz="2400">
                          <a:latin typeface="+mj-lt"/>
                        </a:rPr>
                        <a:t>3</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s-MX"/>
                      </a:defPPr>
                    </a:lstStyle>
                    <a:p>
                      <a:pPr marL="0" marR="0" lvl="0" indent="0" algn="l" defTabSz="914400" rtl="0" eaLnBrk="1" fontAlgn="auto" latinLnBrk="0" hangingPunct="1">
                        <a:lnSpc>
                          <a:spcPct val="100000"/>
                        </a:lnSpc>
                        <a:spcBef>
                          <a:spcPts val="0"/>
                        </a:spcBef>
                        <a:spcAft>
                          <a:spcPts val="0"/>
                        </a:spcAft>
                        <a:buClrTx/>
                        <a:buSzTx/>
                        <a:buFontTx/>
                        <a:buNone/>
                        <a:tabLst/>
                        <a:defRPr lang="es-MX"/>
                      </a:pPr>
                      <a:r>
                        <a:rPr lang="es-MX" sz="2400" dirty="0">
                          <a:latin typeface="Felix Titling" panose="020F0502020204030204" pitchFamily="34" charset="0"/>
                          <a:cs typeface="Felix Titling" panose="020F0502020204030204" pitchFamily="34" charset="0"/>
                        </a:rPr>
                        <a:t>Introducción</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8244635"/>
                  </a:ext>
                </a:extLst>
              </a:tr>
              <a:tr h="929005">
                <a:tc>
                  <a:txBody>
                    <a:bodyPr/>
                    <a:lstStyle>
                      <a:defPPr>
                        <a:defRPr lang="es-MX"/>
                      </a:defPPr>
                    </a:lstStyle>
                    <a:p>
                      <a:pPr algn="ctr" rtl="0"/>
                      <a:r>
                        <a:rPr lang="es-MX" sz="2400">
                          <a:latin typeface="+mj-lt"/>
                        </a:rPr>
                        <a:t>4</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s-MX"/>
                      </a:defPPr>
                    </a:lstStyle>
                    <a:p>
                      <a:pPr marL="0" marR="0" lvl="0" indent="0" algn="l" defTabSz="914400" rtl="0" eaLnBrk="1" fontAlgn="auto" latinLnBrk="0" hangingPunct="1">
                        <a:lnSpc>
                          <a:spcPct val="100000"/>
                        </a:lnSpc>
                        <a:spcBef>
                          <a:spcPts val="0"/>
                        </a:spcBef>
                        <a:spcAft>
                          <a:spcPts val="0"/>
                        </a:spcAft>
                        <a:buClrTx/>
                        <a:buSzTx/>
                        <a:buFontTx/>
                        <a:buNone/>
                        <a:tabLst/>
                        <a:defRPr lang="es-MX"/>
                      </a:pPr>
                      <a:r>
                        <a:rPr lang="es-MX" sz="2400" dirty="0">
                          <a:latin typeface="Felix Titling" panose="020F0502020204030204" pitchFamily="34" charset="0"/>
                          <a:cs typeface="Felix Titling" panose="020F0502020204030204" pitchFamily="34" charset="0"/>
                        </a:rPr>
                        <a:t>Pasos que se siguieron</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0913436"/>
                  </a:ext>
                </a:extLst>
              </a:tr>
              <a:tr h="929005">
                <a:tc>
                  <a:txBody>
                    <a:bodyPr/>
                    <a:lstStyle>
                      <a:defPPr>
                        <a:defRPr lang="es-MX"/>
                      </a:defPPr>
                    </a:lstStyle>
                    <a:p>
                      <a:pPr algn="ctr" rtl="0"/>
                      <a:r>
                        <a:rPr lang="es-MX" sz="2400" dirty="0">
                          <a:latin typeface="+mj-lt"/>
                        </a:rPr>
                        <a:t>5</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s-MX"/>
                      </a:defPPr>
                    </a:lstStyle>
                    <a:p>
                      <a:pPr marL="0" marR="0" lvl="0" indent="0" algn="l" defTabSz="914400" rtl="0" eaLnBrk="1" fontAlgn="auto" latinLnBrk="0" hangingPunct="1">
                        <a:lnSpc>
                          <a:spcPct val="100000"/>
                        </a:lnSpc>
                        <a:spcBef>
                          <a:spcPts val="0"/>
                        </a:spcBef>
                        <a:spcAft>
                          <a:spcPts val="0"/>
                        </a:spcAft>
                        <a:buClrTx/>
                        <a:buSzTx/>
                        <a:buFontTx/>
                        <a:buNone/>
                        <a:tabLst/>
                        <a:defRPr lang="es-MX"/>
                      </a:pPr>
                      <a:r>
                        <a:rPr lang="es-MX" sz="2400" dirty="0">
                          <a:latin typeface="Felix Titling" panose="020F0502020204030204" pitchFamily="34" charset="0"/>
                          <a:cs typeface="Felix Titling" panose="020F0502020204030204" pitchFamily="34" charset="0"/>
                        </a:rPr>
                        <a:t>Código</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8392374"/>
                  </a:ext>
                </a:extLst>
              </a:tr>
              <a:tr h="929005">
                <a:tc>
                  <a:txBody>
                    <a:bodyPr/>
                    <a:lstStyle>
                      <a:defPPr>
                        <a:defRPr lang="es-MX"/>
                      </a:defPPr>
                    </a:lstStyle>
                    <a:p>
                      <a:pPr algn="ctr" rtl="0"/>
                      <a:r>
                        <a:rPr lang="es-MX" sz="2400" dirty="0">
                          <a:latin typeface="+mj-lt"/>
                        </a:rPr>
                        <a:t>6</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s-MX"/>
                      </a:defPPr>
                    </a:lstStyle>
                    <a:p>
                      <a:pPr marL="0" marR="0" lvl="0" indent="0" algn="l" defTabSz="914400" rtl="0" eaLnBrk="1" fontAlgn="auto" latinLnBrk="0" hangingPunct="1">
                        <a:lnSpc>
                          <a:spcPct val="100000"/>
                        </a:lnSpc>
                        <a:spcBef>
                          <a:spcPts val="0"/>
                        </a:spcBef>
                        <a:spcAft>
                          <a:spcPts val="0"/>
                        </a:spcAft>
                        <a:buClrTx/>
                        <a:buSzTx/>
                        <a:buFontTx/>
                        <a:buNone/>
                        <a:tabLst/>
                        <a:defRPr lang="es-MX"/>
                      </a:pPr>
                      <a:r>
                        <a:rPr lang="es-MX" sz="2400" dirty="0">
                          <a:latin typeface="Felix Titling" panose="020F0502020204030204" pitchFamily="34" charset="0"/>
                          <a:cs typeface="Felix Titling" panose="020F0502020204030204" pitchFamily="34" charset="0"/>
                        </a:rPr>
                        <a:t>Demostración</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282632"/>
                  </a:ext>
                </a:extLst>
              </a:tr>
              <a:tr h="929005">
                <a:tc>
                  <a:txBody>
                    <a:bodyPr/>
                    <a:lstStyle>
                      <a:defPPr>
                        <a:defRPr lang="es-MX"/>
                      </a:defPPr>
                    </a:lstStyle>
                    <a:p>
                      <a:pPr algn="ctr" rtl="0"/>
                      <a:r>
                        <a:rPr lang="es-MX" sz="2400" dirty="0">
                          <a:latin typeface="+mj-lt"/>
                        </a:rPr>
                        <a:t>9</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defPPr>
                        <a:defRPr lang="es-MX"/>
                      </a:defPPr>
                    </a:lstStyle>
                    <a:p>
                      <a:pPr marL="0" marR="0" lvl="0" indent="0" algn="l" defTabSz="914400" rtl="0" eaLnBrk="1" fontAlgn="auto" latinLnBrk="0" hangingPunct="1">
                        <a:lnSpc>
                          <a:spcPct val="100000"/>
                        </a:lnSpc>
                        <a:spcBef>
                          <a:spcPts val="0"/>
                        </a:spcBef>
                        <a:spcAft>
                          <a:spcPts val="0"/>
                        </a:spcAft>
                        <a:buClrTx/>
                        <a:buSzTx/>
                        <a:buFontTx/>
                        <a:buNone/>
                        <a:tabLst/>
                        <a:defRPr lang="es-MX"/>
                      </a:pPr>
                      <a:r>
                        <a:rPr lang="es-MX" sz="2400" dirty="0">
                          <a:latin typeface="Felix Titling" panose="020F0502020204030204" pitchFamily="34" charset="0"/>
                          <a:cs typeface="Felix Titling" panose="020F0502020204030204" pitchFamily="34" charset="0"/>
                        </a:rPr>
                        <a:t>conclusión</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12909531"/>
                  </a:ext>
                </a:extLst>
              </a:tr>
            </a:tbl>
          </a:graphicData>
        </a:graphic>
      </p:graphicFrame>
    </p:spTree>
    <p:extLst>
      <p:ext uri="{BB962C8B-B14F-4D97-AF65-F5344CB8AC3E}">
        <p14:creationId xmlns:p14="http://schemas.microsoft.com/office/powerpoint/2010/main" val="370121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59025BC-7A1A-3FAF-3BC0-13AF568A2A2E}"/>
              </a:ext>
            </a:extLst>
          </p:cNvPr>
          <p:cNvSpPr>
            <a:spLocks noGrp="1"/>
          </p:cNvSpPr>
          <p:nvPr>
            <p:ph type="title"/>
          </p:nvPr>
        </p:nvSpPr>
        <p:spPr/>
        <p:txBody>
          <a:bodyPr rtlCol="0"/>
          <a:lstStyle>
            <a:defPPr>
              <a:defRPr lang="es-MX"/>
            </a:defPPr>
          </a:lstStyle>
          <a:p>
            <a:pPr rtl="0"/>
            <a:r>
              <a:rPr lang="es-MX" dirty="0">
                <a:solidFill>
                  <a:schemeClr val="accent5">
                    <a:lumMod val="10000"/>
                  </a:schemeClr>
                </a:solidFill>
              </a:rPr>
              <a:t>INTRODUCCIÓN</a:t>
            </a:r>
          </a:p>
        </p:txBody>
      </p:sp>
      <p:pic>
        <p:nvPicPr>
          <p:cNvPr id="6" name="Marcador de posición de imagen 5">
            <a:extLst>
              <a:ext uri="{FF2B5EF4-FFF2-40B4-BE49-F238E27FC236}">
                <a16:creationId xmlns:a16="http://schemas.microsoft.com/office/drawing/2014/main" id="{E06013D7-A986-C5B1-63AC-31DEC6FB89F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3777" r="3777"/>
          <a:stretch/>
        </p:blipFill>
        <p:spPr>
          <a:effectLst>
            <a:softEdge rad="0"/>
          </a:effectLst>
        </p:spPr>
      </p:pic>
      <p:sp>
        <p:nvSpPr>
          <p:cNvPr id="4" name="Marcador de posición de contenido 3">
            <a:extLst>
              <a:ext uri="{FF2B5EF4-FFF2-40B4-BE49-F238E27FC236}">
                <a16:creationId xmlns:a16="http://schemas.microsoft.com/office/drawing/2014/main" id="{E752DFB8-B7A2-DE8A-3E38-FC3170612720}"/>
              </a:ext>
            </a:extLst>
          </p:cNvPr>
          <p:cNvSpPr>
            <a:spLocks noGrp="1"/>
          </p:cNvSpPr>
          <p:nvPr>
            <p:ph idx="1"/>
          </p:nvPr>
        </p:nvSpPr>
        <p:spPr>
          <a:xfrm>
            <a:off x="6400800" y="2898648"/>
            <a:ext cx="4370832" cy="2496312"/>
          </a:xfrm>
        </p:spPr>
        <p:txBody>
          <a:bodyPr rtlCol="0"/>
          <a:lstStyle>
            <a:defPPr>
              <a:defRPr lang="es-MX"/>
            </a:defPPr>
          </a:lstStyle>
          <a:p>
            <a:pPr rtl="0"/>
            <a:r>
              <a:rPr lang="es-MX" dirty="0">
                <a:solidFill>
                  <a:schemeClr val="accent5">
                    <a:lumMod val="10000"/>
                  </a:schemeClr>
                </a:solidFill>
              </a:rPr>
              <a:t>Este proyecto </a:t>
            </a:r>
            <a:r>
              <a:rPr lang="es-MX" dirty="0" err="1">
                <a:solidFill>
                  <a:schemeClr val="accent5">
                    <a:lumMod val="10000"/>
                  </a:schemeClr>
                </a:solidFill>
              </a:rPr>
              <a:t>surgio</a:t>
            </a:r>
            <a:r>
              <a:rPr lang="es-MX" dirty="0">
                <a:solidFill>
                  <a:schemeClr val="accent5">
                    <a:lumMod val="10000"/>
                  </a:schemeClr>
                </a:solidFill>
              </a:rPr>
              <a:t> de la idea de que al yo ser un amante del anime, varias personas conocidas de vez en cuando se acercaban a mi para preguntar sobre que animes les podía recomendar.</a:t>
            </a:r>
          </a:p>
        </p:txBody>
      </p:sp>
      <p:sp>
        <p:nvSpPr>
          <p:cNvPr id="11" name="Marcador de número de diapositiva 10">
            <a:extLst>
              <a:ext uri="{FF2B5EF4-FFF2-40B4-BE49-F238E27FC236}">
                <a16:creationId xmlns:a16="http://schemas.microsoft.com/office/drawing/2014/main" id="{3A127E98-F085-5A66-9D65-E2BAC77B0E66}"/>
              </a:ext>
            </a:extLst>
          </p:cNvPr>
          <p:cNvSpPr>
            <a:spLocks noGrp="1"/>
          </p:cNvSpPr>
          <p:nvPr>
            <p:ph type="sldNum" sz="quarter" idx="12"/>
          </p:nvPr>
        </p:nvSpPr>
        <p:spPr/>
        <p:txBody>
          <a:bodyPr rtlCol="0"/>
          <a:lstStyle>
            <a:defPPr>
              <a:defRPr lang="es-MX"/>
            </a:defPPr>
          </a:lstStyle>
          <a:p>
            <a:pPr rtl="0"/>
            <a:fld id="{84D792B7-0397-C047-AE12-1A03F7E3DC83}" type="slidenum">
              <a:rPr lang="es-MX" smtClean="0">
                <a:solidFill>
                  <a:schemeClr val="accent5">
                    <a:lumMod val="10000"/>
                  </a:schemeClr>
                </a:solidFill>
              </a:rPr>
              <a:pPr/>
              <a:t>3</a:t>
            </a:fld>
            <a:endParaRPr lang="es-MX" dirty="0">
              <a:solidFill>
                <a:schemeClr val="accent5">
                  <a:lumMod val="10000"/>
                </a:schemeClr>
              </a:solidFill>
            </a:endParaRPr>
          </a:p>
        </p:txBody>
      </p:sp>
      <p:sp>
        <p:nvSpPr>
          <p:cNvPr id="10" name="Marcador de pie de página 9">
            <a:extLst>
              <a:ext uri="{FF2B5EF4-FFF2-40B4-BE49-F238E27FC236}">
                <a16:creationId xmlns:a16="http://schemas.microsoft.com/office/drawing/2014/main" id="{C90F9375-7D60-5547-02DC-A2AF4BE09B30}"/>
              </a:ext>
            </a:extLst>
          </p:cNvPr>
          <p:cNvSpPr>
            <a:spLocks noGrp="1"/>
          </p:cNvSpPr>
          <p:nvPr>
            <p:ph type="ftr" sz="quarter" idx="11"/>
          </p:nvPr>
        </p:nvSpPr>
        <p:spPr/>
        <p:txBody>
          <a:bodyPr rtlCol="0"/>
          <a:lstStyle>
            <a:defPPr>
              <a:defRPr lang="es-MX"/>
            </a:defP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9" name="Marcador de fecha 8">
            <a:extLst>
              <a:ext uri="{FF2B5EF4-FFF2-40B4-BE49-F238E27FC236}">
                <a16:creationId xmlns:a16="http://schemas.microsoft.com/office/drawing/2014/main" id="{5AF93863-763B-590D-9D57-2E4C5A8E97A8}"/>
              </a:ext>
            </a:extLst>
          </p:cNvPr>
          <p:cNvSpPr>
            <a:spLocks noGrp="1"/>
          </p:cNvSpPr>
          <p:nvPr>
            <p:ph type="dt" sz="half" idx="10"/>
          </p:nvPr>
        </p:nvSpPr>
        <p:spPr/>
        <p:txBody>
          <a:bodyPr rtlCol="0"/>
          <a:lstStyle>
            <a:defPPr>
              <a:defRPr lang="es-MX"/>
            </a:defPPr>
          </a:lstStyle>
          <a:p>
            <a:pPr rtl="0"/>
            <a:r>
              <a:rPr lang="es-MX" dirty="0">
                <a:solidFill>
                  <a:schemeClr val="accent5">
                    <a:lumMod val="10000"/>
                  </a:schemeClr>
                </a:solidFill>
              </a:rPr>
              <a:t>2023</a:t>
            </a:r>
          </a:p>
        </p:txBody>
      </p:sp>
    </p:spTree>
    <p:extLst>
      <p:ext uri="{BB962C8B-B14F-4D97-AF65-F5344CB8AC3E}">
        <p14:creationId xmlns:p14="http://schemas.microsoft.com/office/powerpoint/2010/main" val="31688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81E4-10A1-80A0-6D65-F7842C6AEFBC}"/>
              </a:ext>
            </a:extLst>
          </p:cNvPr>
          <p:cNvSpPr>
            <a:spLocks noGrp="1"/>
          </p:cNvSpPr>
          <p:nvPr>
            <p:ph type="title"/>
          </p:nvPr>
        </p:nvSpPr>
        <p:spPr/>
        <p:txBody>
          <a:bodyPr rtlCol="0"/>
          <a:lstStyle>
            <a:defPPr>
              <a:defRPr lang="es-MX"/>
            </a:defPPr>
          </a:lstStyle>
          <a:p>
            <a:pPr rtl="0"/>
            <a:r>
              <a:rPr lang="es-MX" sz="4400" dirty="0"/>
              <a:t>Pasos que se siguieron</a:t>
            </a:r>
          </a:p>
        </p:txBody>
      </p:sp>
      <p:sp>
        <p:nvSpPr>
          <p:cNvPr id="7" name="Marcador de contenido 6">
            <a:extLst>
              <a:ext uri="{FF2B5EF4-FFF2-40B4-BE49-F238E27FC236}">
                <a16:creationId xmlns:a16="http://schemas.microsoft.com/office/drawing/2014/main" id="{4A96B038-0065-25FF-D501-4719BAF38BDA}"/>
              </a:ext>
            </a:extLst>
          </p:cNvPr>
          <p:cNvSpPr>
            <a:spLocks noGrp="1"/>
          </p:cNvSpPr>
          <p:nvPr>
            <p:ph idx="15"/>
          </p:nvPr>
        </p:nvSpPr>
        <p:spPr/>
        <p:txBody>
          <a:bodyPr rtlCol="0"/>
          <a:lstStyle>
            <a:defPPr>
              <a:defRPr lang="es-MX"/>
            </a:defPPr>
          </a:lstStyle>
          <a:p>
            <a:pPr rtl="0"/>
            <a:r>
              <a:rPr lang="es-MX" sz="2000" dirty="0"/>
              <a:t>Eliminar nulos</a:t>
            </a:r>
          </a:p>
          <a:p>
            <a:pPr rtl="0"/>
            <a:r>
              <a:rPr lang="es-MX" sz="2000" dirty="0"/>
              <a:t>Eliminar duplicados</a:t>
            </a:r>
          </a:p>
          <a:p>
            <a:pPr rtl="0"/>
            <a:r>
              <a:rPr lang="es-MX" sz="2000" dirty="0"/>
              <a:t>Tener los datos necesarios</a:t>
            </a:r>
          </a:p>
        </p:txBody>
      </p:sp>
      <p:sp>
        <p:nvSpPr>
          <p:cNvPr id="8" name="Marcador de contenido 7">
            <a:extLst>
              <a:ext uri="{FF2B5EF4-FFF2-40B4-BE49-F238E27FC236}">
                <a16:creationId xmlns:a16="http://schemas.microsoft.com/office/drawing/2014/main" id="{C20C9F7D-0331-291A-B35E-9ED1806F7522}"/>
              </a:ext>
            </a:extLst>
          </p:cNvPr>
          <p:cNvSpPr>
            <a:spLocks noGrp="1"/>
          </p:cNvSpPr>
          <p:nvPr>
            <p:ph idx="16"/>
          </p:nvPr>
        </p:nvSpPr>
        <p:spPr/>
        <p:txBody>
          <a:bodyPr rtlCol="0"/>
          <a:lstStyle>
            <a:defPPr>
              <a:defRPr lang="es-MX"/>
            </a:defPPr>
          </a:lstStyle>
          <a:p>
            <a:pPr rtl="0"/>
            <a:r>
              <a:rPr lang="es-MX" sz="2000" dirty="0"/>
              <a:t>Buscar información relacionada sobre los </a:t>
            </a:r>
            <a:r>
              <a:rPr lang="es-MX" sz="2000" dirty="0" err="1"/>
              <a:t>recomendadores</a:t>
            </a:r>
            <a:endParaRPr lang="es-MX" sz="2000" dirty="0"/>
          </a:p>
          <a:p>
            <a:pPr rtl="0"/>
            <a:r>
              <a:rPr lang="es-MX" sz="2000" dirty="0"/>
              <a:t>Entender las bibliotecas </a:t>
            </a:r>
          </a:p>
          <a:p>
            <a:pPr rtl="0"/>
            <a:r>
              <a:rPr lang="es-MX" sz="2000" dirty="0"/>
              <a:t>Aplicar lo aprendido</a:t>
            </a:r>
          </a:p>
        </p:txBody>
      </p:sp>
      <p:sp>
        <p:nvSpPr>
          <p:cNvPr id="18" name="Marcador de número de diapositiva 17">
            <a:extLst>
              <a:ext uri="{FF2B5EF4-FFF2-40B4-BE49-F238E27FC236}">
                <a16:creationId xmlns:a16="http://schemas.microsoft.com/office/drawing/2014/main" id="{E1767FB5-192A-E3F6-5996-C7EE38AA9C15}"/>
              </a:ext>
            </a:extLst>
          </p:cNvPr>
          <p:cNvSpPr>
            <a:spLocks noGrp="1"/>
          </p:cNvSpPr>
          <p:nvPr>
            <p:ph type="sldNum" sz="quarter" idx="12"/>
          </p:nvPr>
        </p:nvSpPr>
        <p:spPr/>
        <p:txBody>
          <a:bodyPr rtlCol="0"/>
          <a:lstStyle>
            <a:defPPr>
              <a:defRPr lang="es-MX"/>
            </a:defPPr>
          </a:lstStyle>
          <a:p>
            <a:pPr rtl="0"/>
            <a:fld id="{84D792B7-0397-C047-AE12-1A03F7E3DC83}" type="slidenum">
              <a:rPr lang="es-MX" smtClean="0"/>
              <a:t>4</a:t>
            </a:fld>
            <a:endParaRPr lang="es-MX" dirty="0"/>
          </a:p>
        </p:txBody>
      </p:sp>
      <p:sp>
        <p:nvSpPr>
          <p:cNvPr id="17" name="Marcador de pie de página 16">
            <a:extLst>
              <a:ext uri="{FF2B5EF4-FFF2-40B4-BE49-F238E27FC236}">
                <a16:creationId xmlns:a16="http://schemas.microsoft.com/office/drawing/2014/main" id="{ACF8BF3A-C363-DEDE-C8AA-BE89F56B6DA0}"/>
              </a:ext>
            </a:extLst>
          </p:cNvPr>
          <p:cNvSpPr>
            <a:spLocks noGrp="1"/>
          </p:cNvSpPr>
          <p:nvPr>
            <p:ph type="ftr" sz="quarter" idx="11"/>
          </p:nvPr>
        </p:nvSpPr>
        <p:spPr/>
        <p:txBody>
          <a:bodyPr rtlCol="0"/>
          <a:lstStyle>
            <a:defPPr>
              <a:defRPr lang="es-MX"/>
            </a:defPPr>
          </a:lstStyle>
          <a:p>
            <a:pPr rtl="0"/>
            <a:r>
              <a:rPr lang="es-MX" sz="1200" dirty="0"/>
              <a:t>Recomendador de anime </a:t>
            </a:r>
            <a:endParaRPr lang="es-MX" dirty="0"/>
          </a:p>
        </p:txBody>
      </p:sp>
      <p:sp>
        <p:nvSpPr>
          <p:cNvPr id="16" name="Marcador de fecha 15">
            <a:extLst>
              <a:ext uri="{FF2B5EF4-FFF2-40B4-BE49-F238E27FC236}">
                <a16:creationId xmlns:a16="http://schemas.microsoft.com/office/drawing/2014/main" id="{F3A5445B-F7AA-FFFF-6ED5-385FF529E809}"/>
              </a:ext>
            </a:extLst>
          </p:cNvPr>
          <p:cNvSpPr>
            <a:spLocks noGrp="1"/>
          </p:cNvSpPr>
          <p:nvPr>
            <p:ph type="dt" sz="half" idx="10"/>
          </p:nvPr>
        </p:nvSpPr>
        <p:spPr/>
        <p:txBody>
          <a:bodyPr rtlCol="0"/>
          <a:lstStyle>
            <a:defPPr>
              <a:defRPr lang="es-MX"/>
            </a:defPPr>
          </a:lstStyle>
          <a:p>
            <a:pPr rtl="0"/>
            <a:r>
              <a:rPr lang="es-MX" dirty="0"/>
              <a:t>2023</a:t>
            </a:r>
          </a:p>
        </p:txBody>
      </p:sp>
      <p:sp>
        <p:nvSpPr>
          <p:cNvPr id="5" name="Marcador de texto 4">
            <a:extLst>
              <a:ext uri="{FF2B5EF4-FFF2-40B4-BE49-F238E27FC236}">
                <a16:creationId xmlns:a16="http://schemas.microsoft.com/office/drawing/2014/main" id="{95DCA6DD-B2B6-0FD4-3C8B-ADF78FCE5641}"/>
              </a:ext>
            </a:extLst>
          </p:cNvPr>
          <p:cNvSpPr>
            <a:spLocks noGrp="1"/>
          </p:cNvSpPr>
          <p:nvPr>
            <p:ph type="body" sz="quarter" idx="3"/>
          </p:nvPr>
        </p:nvSpPr>
        <p:spPr>
          <a:xfrm>
            <a:off x="667512" y="5068247"/>
            <a:ext cx="2907792" cy="906764"/>
          </a:xfrm>
        </p:spPr>
        <p:txBody>
          <a:bodyPr rtlCol="0"/>
          <a:lstStyle>
            <a:defPPr>
              <a:defRPr lang="es-MX"/>
            </a:defPPr>
          </a:lstStyle>
          <a:p>
            <a:pPr rtl="0"/>
            <a:r>
              <a:rPr lang="es-MX" sz="3200" dirty="0"/>
              <a:t>código</a:t>
            </a:r>
          </a:p>
        </p:txBody>
      </p:sp>
      <p:sp>
        <p:nvSpPr>
          <p:cNvPr id="6" name="Marcador de texto 5">
            <a:extLst>
              <a:ext uri="{FF2B5EF4-FFF2-40B4-BE49-F238E27FC236}">
                <a16:creationId xmlns:a16="http://schemas.microsoft.com/office/drawing/2014/main" id="{7D70AA50-991E-F424-7DDE-F5D7D394A906}"/>
              </a:ext>
            </a:extLst>
          </p:cNvPr>
          <p:cNvSpPr>
            <a:spLocks noGrp="1"/>
          </p:cNvSpPr>
          <p:nvPr>
            <p:ph type="body" idx="14"/>
          </p:nvPr>
        </p:nvSpPr>
        <p:spPr>
          <a:xfrm>
            <a:off x="667512" y="3256072"/>
            <a:ext cx="2907792" cy="858728"/>
          </a:xfrm>
        </p:spPr>
        <p:txBody>
          <a:bodyPr rtlCol="0"/>
          <a:lstStyle>
            <a:defPPr>
              <a:defRPr lang="es-MX"/>
            </a:defPPr>
          </a:lstStyle>
          <a:p>
            <a:pPr rtl="0"/>
            <a:r>
              <a:rPr lang="es-MX" sz="3200" dirty="0"/>
              <a:t>Limpieza de datos</a:t>
            </a:r>
          </a:p>
        </p:txBody>
      </p:sp>
      <p:sp>
        <p:nvSpPr>
          <p:cNvPr id="4" name="Marcador de posición de texto 3">
            <a:extLst>
              <a:ext uri="{FF2B5EF4-FFF2-40B4-BE49-F238E27FC236}">
                <a16:creationId xmlns:a16="http://schemas.microsoft.com/office/drawing/2014/main" id="{DBA8A8AB-0624-0198-0EB3-BF1230CBA72F}"/>
              </a:ext>
            </a:extLst>
          </p:cNvPr>
          <p:cNvSpPr>
            <a:spLocks noGrp="1"/>
          </p:cNvSpPr>
          <p:nvPr>
            <p:ph type="body" sz="quarter" idx="13"/>
          </p:nvPr>
        </p:nvSpPr>
        <p:spPr>
          <a:xfrm>
            <a:off x="667512" y="1194539"/>
            <a:ext cx="2907792" cy="1423970"/>
          </a:xfrm>
        </p:spPr>
        <p:txBody>
          <a:bodyPr rtlCol="0"/>
          <a:lstStyle>
            <a:defPPr>
              <a:defRPr lang="es-MX"/>
            </a:defPPr>
          </a:lstStyle>
          <a:p>
            <a:pPr rtl="0"/>
            <a:r>
              <a:rPr lang="es-MX" sz="3200" dirty="0"/>
              <a:t>Obtención de datos</a:t>
            </a:r>
          </a:p>
        </p:txBody>
      </p:sp>
      <p:sp>
        <p:nvSpPr>
          <p:cNvPr id="3" name="Marcador de posición de contenido 2">
            <a:extLst>
              <a:ext uri="{FF2B5EF4-FFF2-40B4-BE49-F238E27FC236}">
                <a16:creationId xmlns:a16="http://schemas.microsoft.com/office/drawing/2014/main" id="{EC10A679-B51C-06EA-490E-779EDFB66D40}"/>
              </a:ext>
            </a:extLst>
          </p:cNvPr>
          <p:cNvSpPr>
            <a:spLocks noGrp="1"/>
          </p:cNvSpPr>
          <p:nvPr>
            <p:ph idx="1"/>
          </p:nvPr>
        </p:nvSpPr>
        <p:spPr>
          <a:xfrm>
            <a:off x="4114800" y="1123617"/>
            <a:ext cx="7598664" cy="1565814"/>
          </a:xfrm>
        </p:spPr>
        <p:txBody>
          <a:bodyPr rtlCol="0"/>
          <a:lstStyle>
            <a:defPPr>
              <a:defRPr lang="es-MX"/>
            </a:defPPr>
          </a:lstStyle>
          <a:p>
            <a:pPr rtl="0"/>
            <a:r>
              <a:rPr lang="es-MX" sz="2000" dirty="0" err="1"/>
              <a:t>Kaggle</a:t>
            </a:r>
            <a:endParaRPr lang="es-MX" sz="2000" dirty="0"/>
          </a:p>
          <a:p>
            <a:pPr rtl="0"/>
            <a:r>
              <a:rPr lang="es-MX" sz="2000" dirty="0" err="1"/>
              <a:t>RapidAPI</a:t>
            </a:r>
            <a:r>
              <a:rPr lang="es-MX" sz="2000" dirty="0"/>
              <a:t> (Anime DB)</a:t>
            </a:r>
          </a:p>
        </p:txBody>
      </p:sp>
    </p:spTree>
    <p:extLst>
      <p:ext uri="{BB962C8B-B14F-4D97-AF65-F5344CB8AC3E}">
        <p14:creationId xmlns:p14="http://schemas.microsoft.com/office/powerpoint/2010/main" val="177485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DA264-1701-0B6E-3B0D-FA49C226C3AE}"/>
              </a:ext>
            </a:extLst>
          </p:cNvPr>
          <p:cNvSpPr>
            <a:spLocks noGrp="1"/>
          </p:cNvSpPr>
          <p:nvPr>
            <p:ph type="title"/>
          </p:nvPr>
        </p:nvSpPr>
        <p:spPr/>
        <p:txBody>
          <a:bodyPr/>
          <a:lstStyle/>
          <a:p>
            <a:r>
              <a:rPr lang="es-MX" dirty="0"/>
              <a:t>Paréntesis</a:t>
            </a:r>
          </a:p>
        </p:txBody>
      </p:sp>
      <p:sp>
        <p:nvSpPr>
          <p:cNvPr id="3" name="Marcador de número de diapositiva 2">
            <a:extLst>
              <a:ext uri="{FF2B5EF4-FFF2-40B4-BE49-F238E27FC236}">
                <a16:creationId xmlns:a16="http://schemas.microsoft.com/office/drawing/2014/main" id="{35FC1DA9-8441-A649-42B3-7D9C4EF0FBA2}"/>
              </a:ext>
            </a:extLst>
          </p:cNvPr>
          <p:cNvSpPr>
            <a:spLocks noGrp="1"/>
          </p:cNvSpPr>
          <p:nvPr>
            <p:ph type="sldNum" sz="quarter" idx="12"/>
          </p:nvPr>
        </p:nvSpPr>
        <p:spPr/>
        <p:txBody>
          <a:bodyPr/>
          <a:lstStyle/>
          <a:p>
            <a:pPr rtl="0"/>
            <a:fld id="{84D792B7-0397-C047-AE12-1A03F7E3DC83}" type="slidenum">
              <a:rPr lang="es-MX" smtClean="0"/>
              <a:t>5</a:t>
            </a:fld>
            <a:endParaRPr lang="es-MX" dirty="0"/>
          </a:p>
        </p:txBody>
      </p:sp>
      <p:sp>
        <p:nvSpPr>
          <p:cNvPr id="4" name="Marcador de pie de página 3">
            <a:extLst>
              <a:ext uri="{FF2B5EF4-FFF2-40B4-BE49-F238E27FC236}">
                <a16:creationId xmlns:a16="http://schemas.microsoft.com/office/drawing/2014/main" id="{8F7DBFEA-FF61-DFFC-D451-1CED873399C4}"/>
              </a:ext>
            </a:extLst>
          </p:cNvPr>
          <p:cNvSpPr>
            <a:spLocks noGrp="1"/>
          </p:cNvSpPr>
          <p:nvPr>
            <p:ph type="ftr" sz="quarter" idx="11"/>
          </p:nvPr>
        </p:nvSpPr>
        <p:spPr/>
        <p:txBody>
          <a:body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5" name="Marcador de fecha 4">
            <a:extLst>
              <a:ext uri="{FF2B5EF4-FFF2-40B4-BE49-F238E27FC236}">
                <a16:creationId xmlns:a16="http://schemas.microsoft.com/office/drawing/2014/main" id="{6A52942B-3CBE-CF10-E9B6-2548F4F595B7}"/>
              </a:ext>
            </a:extLst>
          </p:cNvPr>
          <p:cNvSpPr>
            <a:spLocks noGrp="1"/>
          </p:cNvSpPr>
          <p:nvPr>
            <p:ph type="dt" sz="half" idx="10"/>
          </p:nvPr>
        </p:nvSpPr>
        <p:spPr/>
        <p:txBody>
          <a:bodyPr/>
          <a:lstStyle/>
          <a:p>
            <a:pPr rtl="0"/>
            <a:r>
              <a:rPr lang="es-MX" dirty="0"/>
              <a:t>2023</a:t>
            </a:r>
          </a:p>
        </p:txBody>
      </p:sp>
      <p:pic>
        <p:nvPicPr>
          <p:cNvPr id="6" name="Imagen 5">
            <a:extLst>
              <a:ext uri="{FF2B5EF4-FFF2-40B4-BE49-F238E27FC236}">
                <a16:creationId xmlns:a16="http://schemas.microsoft.com/office/drawing/2014/main" id="{F380202F-84D5-04E6-3FA2-7F133E27A073}"/>
              </a:ext>
            </a:extLst>
          </p:cNvPr>
          <p:cNvPicPr>
            <a:picLocks noChangeAspect="1"/>
          </p:cNvPicPr>
          <p:nvPr/>
        </p:nvPicPr>
        <p:blipFill rotWithShape="1">
          <a:blip r:embed="rId2"/>
          <a:srcRect l="818" r="46144" b="618"/>
          <a:stretch/>
        </p:blipFill>
        <p:spPr>
          <a:xfrm>
            <a:off x="818465" y="3906795"/>
            <a:ext cx="4497354" cy="2121902"/>
          </a:xfrm>
          <a:prstGeom prst="rect">
            <a:avLst/>
          </a:prstGeom>
        </p:spPr>
      </p:pic>
      <p:pic>
        <p:nvPicPr>
          <p:cNvPr id="7" name="Imagen 6">
            <a:extLst>
              <a:ext uri="{FF2B5EF4-FFF2-40B4-BE49-F238E27FC236}">
                <a16:creationId xmlns:a16="http://schemas.microsoft.com/office/drawing/2014/main" id="{143796B4-666C-9463-36E2-1BBA0D34408B}"/>
              </a:ext>
            </a:extLst>
          </p:cNvPr>
          <p:cNvPicPr>
            <a:picLocks noChangeAspect="1"/>
          </p:cNvPicPr>
          <p:nvPr/>
        </p:nvPicPr>
        <p:blipFill rotWithShape="1">
          <a:blip r:embed="rId3"/>
          <a:srcRect l="7831" t="28355" r="36976" b="4616"/>
          <a:stretch/>
        </p:blipFill>
        <p:spPr>
          <a:xfrm>
            <a:off x="6876182" y="3906246"/>
            <a:ext cx="4497353" cy="2122999"/>
          </a:xfrm>
          <a:prstGeom prst="rect">
            <a:avLst/>
          </a:prstGeom>
        </p:spPr>
      </p:pic>
      <p:sp>
        <p:nvSpPr>
          <p:cNvPr id="8" name="CuadroTexto 7">
            <a:extLst>
              <a:ext uri="{FF2B5EF4-FFF2-40B4-BE49-F238E27FC236}">
                <a16:creationId xmlns:a16="http://schemas.microsoft.com/office/drawing/2014/main" id="{8E751697-CBEA-D083-F070-EE21339A6F92}"/>
              </a:ext>
            </a:extLst>
          </p:cNvPr>
          <p:cNvSpPr txBox="1"/>
          <p:nvPr/>
        </p:nvSpPr>
        <p:spPr>
          <a:xfrm>
            <a:off x="726539" y="1210400"/>
            <a:ext cx="4681204" cy="1015663"/>
          </a:xfrm>
          <a:prstGeom prst="rect">
            <a:avLst/>
          </a:prstGeom>
          <a:noFill/>
        </p:spPr>
        <p:txBody>
          <a:bodyPr wrap="square" rtlCol="0">
            <a:spAutoFit/>
          </a:bodyPr>
          <a:lstStyle/>
          <a:p>
            <a:pPr algn="ctr"/>
            <a:r>
              <a:rPr lang="es-MX" sz="2000" dirty="0">
                <a:solidFill>
                  <a:schemeClr val="accent5">
                    <a:lumMod val="10000"/>
                  </a:schemeClr>
                </a:solidFill>
                <a:latin typeface="+mj-lt"/>
              </a:rPr>
              <a:t>TF-IDF (frecuencia de término – frecuencia inversa de documento)</a:t>
            </a:r>
            <a:endParaRPr lang="es-MX" sz="2000" dirty="0">
              <a:latin typeface="+mj-lt"/>
            </a:endParaRPr>
          </a:p>
        </p:txBody>
      </p:sp>
      <p:sp>
        <p:nvSpPr>
          <p:cNvPr id="9" name="CuadroTexto 8">
            <a:extLst>
              <a:ext uri="{FF2B5EF4-FFF2-40B4-BE49-F238E27FC236}">
                <a16:creationId xmlns:a16="http://schemas.microsoft.com/office/drawing/2014/main" id="{C252C24B-3C91-0258-36B2-7B5643577433}"/>
              </a:ext>
            </a:extLst>
          </p:cNvPr>
          <p:cNvSpPr txBox="1"/>
          <p:nvPr/>
        </p:nvSpPr>
        <p:spPr>
          <a:xfrm>
            <a:off x="7216170" y="1275664"/>
            <a:ext cx="4016572" cy="461665"/>
          </a:xfrm>
          <a:prstGeom prst="rect">
            <a:avLst/>
          </a:prstGeom>
          <a:noFill/>
        </p:spPr>
        <p:txBody>
          <a:bodyPr wrap="square" rtlCol="0">
            <a:spAutoFit/>
          </a:bodyPr>
          <a:lstStyle/>
          <a:p>
            <a:pPr algn="ctr"/>
            <a:r>
              <a:rPr lang="es-MX" sz="2400" dirty="0">
                <a:solidFill>
                  <a:schemeClr val="accent5">
                    <a:lumMod val="10000"/>
                  </a:schemeClr>
                </a:solidFill>
                <a:latin typeface="+mj-lt"/>
              </a:rPr>
              <a:t>Similitud del Coseno</a:t>
            </a:r>
            <a:endParaRPr lang="es-MX" sz="2400" dirty="0">
              <a:latin typeface="+mj-lt"/>
            </a:endParaRPr>
          </a:p>
        </p:txBody>
      </p:sp>
      <p:sp>
        <p:nvSpPr>
          <p:cNvPr id="10" name="CuadroTexto 9">
            <a:extLst>
              <a:ext uri="{FF2B5EF4-FFF2-40B4-BE49-F238E27FC236}">
                <a16:creationId xmlns:a16="http://schemas.microsoft.com/office/drawing/2014/main" id="{A2534C45-D312-B4F3-BB1A-A09B59F372B7}"/>
              </a:ext>
            </a:extLst>
          </p:cNvPr>
          <p:cNvSpPr txBox="1"/>
          <p:nvPr/>
        </p:nvSpPr>
        <p:spPr>
          <a:xfrm>
            <a:off x="818464" y="2412335"/>
            <a:ext cx="4497353" cy="923330"/>
          </a:xfrm>
          <a:prstGeom prst="rect">
            <a:avLst/>
          </a:prstGeom>
          <a:noFill/>
        </p:spPr>
        <p:txBody>
          <a:bodyPr wrap="square" rtlCol="0">
            <a:spAutoFit/>
          </a:bodyPr>
          <a:lstStyle/>
          <a:p>
            <a:r>
              <a:rPr lang="es-MX" dirty="0">
                <a:solidFill>
                  <a:schemeClr val="accent5">
                    <a:lumMod val="10000"/>
                  </a:schemeClr>
                </a:solidFill>
              </a:rPr>
              <a:t>Evalúa la importancia de una palabra en un documento dentro de una colección de documentos. </a:t>
            </a:r>
          </a:p>
        </p:txBody>
      </p:sp>
      <p:sp>
        <p:nvSpPr>
          <p:cNvPr id="12" name="CuadroTexto 11">
            <a:extLst>
              <a:ext uri="{FF2B5EF4-FFF2-40B4-BE49-F238E27FC236}">
                <a16:creationId xmlns:a16="http://schemas.microsoft.com/office/drawing/2014/main" id="{B3F76A87-6DF6-5F38-504B-A89D179B811D}"/>
              </a:ext>
            </a:extLst>
          </p:cNvPr>
          <p:cNvSpPr txBox="1"/>
          <p:nvPr/>
        </p:nvSpPr>
        <p:spPr>
          <a:xfrm>
            <a:off x="6876181" y="2412335"/>
            <a:ext cx="4497353" cy="923330"/>
          </a:xfrm>
          <a:prstGeom prst="rect">
            <a:avLst/>
          </a:prstGeom>
          <a:noFill/>
        </p:spPr>
        <p:txBody>
          <a:bodyPr wrap="square" rtlCol="0">
            <a:spAutoFit/>
          </a:bodyPr>
          <a:lstStyle/>
          <a:p>
            <a:r>
              <a:rPr lang="es-MX" dirty="0"/>
              <a:t>Es una medida que cuantifica qué tan similares son dos vectores de características.</a:t>
            </a:r>
          </a:p>
        </p:txBody>
      </p:sp>
    </p:spTree>
    <p:extLst>
      <p:ext uri="{BB962C8B-B14F-4D97-AF65-F5344CB8AC3E}">
        <p14:creationId xmlns:p14="http://schemas.microsoft.com/office/powerpoint/2010/main" val="121922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DE614-BB1F-4FE6-28DD-8F89013593E5}"/>
              </a:ext>
            </a:extLst>
          </p:cNvPr>
          <p:cNvSpPr>
            <a:spLocks noGrp="1"/>
          </p:cNvSpPr>
          <p:nvPr>
            <p:ph type="title"/>
          </p:nvPr>
        </p:nvSpPr>
        <p:spPr>
          <a:xfrm>
            <a:off x="758952" y="261021"/>
            <a:ext cx="3227832" cy="1181614"/>
          </a:xfrm>
        </p:spPr>
        <p:txBody>
          <a:bodyPr rtlCol="0"/>
          <a:lstStyle>
            <a:defPPr>
              <a:defRPr lang="es-MX"/>
            </a:defPPr>
          </a:lstStyle>
          <a:p>
            <a:pPr rtl="0">
              <a:lnSpc>
                <a:spcPct val="85000"/>
              </a:lnSpc>
            </a:pPr>
            <a:r>
              <a:rPr lang="es-MX" dirty="0">
                <a:solidFill>
                  <a:schemeClr val="accent5">
                    <a:lumMod val="10000"/>
                  </a:schemeClr>
                </a:solidFill>
              </a:rPr>
              <a:t>Código</a:t>
            </a:r>
          </a:p>
        </p:txBody>
      </p:sp>
      <p:pic>
        <p:nvPicPr>
          <p:cNvPr id="22" name="Marcador de posición de imagen 21" descr="Tabla">
            <a:extLst>
              <a:ext uri="{FF2B5EF4-FFF2-40B4-BE49-F238E27FC236}">
                <a16:creationId xmlns:a16="http://schemas.microsoft.com/office/drawing/2014/main" id="{1CCEEF0C-7137-AE61-A2B9-54E913872F4F}"/>
              </a:ext>
            </a:extLst>
          </p:cNvPr>
          <p:cNvPicPr>
            <a:picLocks noGrp="1" noChangeAspect="1"/>
          </p:cNvPicPr>
          <p:nvPr>
            <p:ph type="pic" sz="quarter" idx="22"/>
          </p:nvPr>
        </p:nvPicPr>
        <p:blipFill>
          <a:blip r:embed="rId3">
            <a:extLst>
              <a:ext uri="{96DAC541-7B7A-43D3-8B79-37D633B846F1}">
                <asvg:svgBlip xmlns:asvg="http://schemas.microsoft.com/office/drawing/2016/SVG/main" r:embed="rId4"/>
              </a:ext>
            </a:extLst>
          </a:blip>
          <a:srcRect/>
          <a:stretch/>
        </p:blipFill>
        <p:spPr/>
      </p:pic>
      <p:sp>
        <p:nvSpPr>
          <p:cNvPr id="4" name="Marcador de posición de texto 3">
            <a:extLst>
              <a:ext uri="{FF2B5EF4-FFF2-40B4-BE49-F238E27FC236}">
                <a16:creationId xmlns:a16="http://schemas.microsoft.com/office/drawing/2014/main" id="{85F0F65A-C776-7F76-10FD-ACBB987CEC5C}"/>
              </a:ext>
            </a:extLst>
          </p:cNvPr>
          <p:cNvSpPr>
            <a:spLocks noGrp="1"/>
          </p:cNvSpPr>
          <p:nvPr>
            <p:ph type="body" idx="1"/>
          </p:nvPr>
        </p:nvSpPr>
        <p:spPr/>
        <p:txBody>
          <a:bodyPr rtlCol="0"/>
          <a:lstStyle>
            <a:defPPr>
              <a:defRPr lang="es-MX"/>
            </a:defPPr>
          </a:lstStyle>
          <a:p>
            <a:pPr rtl="0"/>
            <a:r>
              <a:rPr lang="es-MX" dirty="0">
                <a:solidFill>
                  <a:schemeClr val="accent5">
                    <a:lumMod val="10000"/>
                  </a:schemeClr>
                </a:solidFill>
              </a:rPr>
              <a:t>Paso 1</a:t>
            </a:r>
          </a:p>
        </p:txBody>
      </p:sp>
      <p:sp>
        <p:nvSpPr>
          <p:cNvPr id="9" name="Marcador de texto 8">
            <a:extLst>
              <a:ext uri="{FF2B5EF4-FFF2-40B4-BE49-F238E27FC236}">
                <a16:creationId xmlns:a16="http://schemas.microsoft.com/office/drawing/2014/main" id="{48A3CB3A-3C1D-EEA2-FBEC-E3EB0952B734}"/>
              </a:ext>
            </a:extLst>
          </p:cNvPr>
          <p:cNvSpPr>
            <a:spLocks noGrp="1"/>
          </p:cNvSpPr>
          <p:nvPr>
            <p:ph type="body" idx="17"/>
          </p:nvPr>
        </p:nvSpPr>
        <p:spPr/>
        <p:txBody>
          <a:bodyPr rtlCol="0"/>
          <a:lstStyle>
            <a:defPPr>
              <a:defRPr lang="es-MX"/>
            </a:defPPr>
          </a:lstStyle>
          <a:p>
            <a:pPr rtl="0"/>
            <a:r>
              <a:rPr lang="es-MX" dirty="0">
                <a:solidFill>
                  <a:schemeClr val="accent5">
                    <a:lumMod val="10000"/>
                  </a:schemeClr>
                </a:solidFill>
              </a:rPr>
              <a:t>Crear la matriz TF-IDF de el genero de los animes</a:t>
            </a:r>
          </a:p>
        </p:txBody>
      </p:sp>
      <p:pic>
        <p:nvPicPr>
          <p:cNvPr id="24" name="Marcador de posición de imagen 23" descr="Círculos con contornos de flechas">
            <a:extLst>
              <a:ext uri="{FF2B5EF4-FFF2-40B4-BE49-F238E27FC236}">
                <a16:creationId xmlns:a16="http://schemas.microsoft.com/office/drawing/2014/main" id="{058B753D-D44F-B5FE-1C11-E8A8BB7D7365}"/>
              </a:ext>
            </a:extLst>
          </p:cNvPr>
          <p:cNvPicPr>
            <a:picLocks noGrp="1" noChangeAspect="1"/>
          </p:cNvPicPr>
          <p:nvPr>
            <p:ph type="pic" sz="quarter" idx="23"/>
          </p:nvPr>
        </p:nvPicPr>
        <p:blipFill rotWithShape="1">
          <a:blip r:embed="rId5">
            <a:extLst>
              <a:ext uri="{96DAC541-7B7A-43D3-8B79-37D633B846F1}">
                <asvg:svgBlip xmlns:asvg="http://schemas.microsoft.com/office/drawing/2016/SVG/main" r:embed="rId6"/>
              </a:ext>
            </a:extLst>
          </a:blip>
          <a:srcRect l="82" r="82"/>
          <a:stretch/>
        </p:blipFill>
        <p:spPr>
          <a:xfrm>
            <a:off x="7854696" y="1507770"/>
            <a:ext cx="969264" cy="969264"/>
          </a:xfrm>
        </p:spPr>
      </p:pic>
      <p:sp>
        <p:nvSpPr>
          <p:cNvPr id="6" name="Marcador de texto 5">
            <a:extLst>
              <a:ext uri="{FF2B5EF4-FFF2-40B4-BE49-F238E27FC236}">
                <a16:creationId xmlns:a16="http://schemas.microsoft.com/office/drawing/2014/main" id="{74CDDBE4-8914-13F7-5C18-C0852B4472CC}"/>
              </a:ext>
            </a:extLst>
          </p:cNvPr>
          <p:cNvSpPr>
            <a:spLocks noGrp="1"/>
          </p:cNvSpPr>
          <p:nvPr>
            <p:ph type="body" idx="14"/>
          </p:nvPr>
        </p:nvSpPr>
        <p:spPr/>
        <p:txBody>
          <a:bodyPr rtlCol="0"/>
          <a:lstStyle>
            <a:defPPr>
              <a:defRPr lang="es-MX"/>
            </a:defPPr>
          </a:lstStyle>
          <a:p>
            <a:pPr rtl="0"/>
            <a:r>
              <a:rPr lang="es-MX" dirty="0">
                <a:solidFill>
                  <a:schemeClr val="accent5">
                    <a:lumMod val="10000"/>
                  </a:schemeClr>
                </a:solidFill>
              </a:rPr>
              <a:t>Paso 2</a:t>
            </a:r>
          </a:p>
        </p:txBody>
      </p:sp>
      <p:sp>
        <p:nvSpPr>
          <p:cNvPr id="11" name="Marcador de texto 10">
            <a:extLst>
              <a:ext uri="{FF2B5EF4-FFF2-40B4-BE49-F238E27FC236}">
                <a16:creationId xmlns:a16="http://schemas.microsoft.com/office/drawing/2014/main" id="{C80267C2-2A51-7A70-95F0-C49A75D9A398}"/>
              </a:ext>
            </a:extLst>
          </p:cNvPr>
          <p:cNvSpPr>
            <a:spLocks noGrp="1"/>
          </p:cNvSpPr>
          <p:nvPr>
            <p:ph type="body" idx="19"/>
          </p:nvPr>
        </p:nvSpPr>
        <p:spPr>
          <a:xfrm>
            <a:off x="2916936" y="3218688"/>
            <a:ext cx="1801368" cy="1705650"/>
          </a:xfrm>
        </p:spPr>
        <p:txBody>
          <a:bodyPr rtlCol="0"/>
          <a:lstStyle>
            <a:defPPr>
              <a:defRPr lang="es-MX"/>
            </a:defPPr>
          </a:lstStyle>
          <a:p>
            <a:pPr rtl="0"/>
            <a:r>
              <a:rPr lang="es-MX" dirty="0">
                <a:solidFill>
                  <a:schemeClr val="accent5">
                    <a:lumMod val="10000"/>
                  </a:schemeClr>
                </a:solidFill>
              </a:rPr>
              <a:t>Calcular las puntuaciones de similitud de coseno de el genero de los animes</a:t>
            </a:r>
          </a:p>
        </p:txBody>
      </p:sp>
      <p:pic>
        <p:nvPicPr>
          <p:cNvPr id="26" name="Marcador de posición de imagen 25" descr="Esquema de carpeta">
            <a:extLst>
              <a:ext uri="{FF2B5EF4-FFF2-40B4-BE49-F238E27FC236}">
                <a16:creationId xmlns:a16="http://schemas.microsoft.com/office/drawing/2014/main" id="{67716731-435C-6E7B-8CDB-CBEC80D82CBB}"/>
              </a:ext>
            </a:extLst>
          </p:cNvPr>
          <p:cNvPicPr>
            <a:picLocks noGrp="1" noChangeAspect="1"/>
          </p:cNvPicPr>
          <p:nvPr>
            <p:ph type="pic" sz="quarter" idx="24"/>
          </p:nvPr>
        </p:nvPicPr>
        <p:blipFill rotWithShape="1">
          <a:blip r:embed="rId7">
            <a:extLst>
              <a:ext uri="{96DAC541-7B7A-43D3-8B79-37D633B846F1}">
                <asvg:svgBlip xmlns:asvg="http://schemas.microsoft.com/office/drawing/2016/SVG/main" r:embed="rId8"/>
              </a:ext>
            </a:extLst>
          </a:blip>
          <a:srcRect/>
          <a:stretch/>
        </p:blipFill>
        <p:spPr/>
      </p:pic>
      <p:sp>
        <p:nvSpPr>
          <p:cNvPr id="7" name="Marcador de texto 6">
            <a:extLst>
              <a:ext uri="{FF2B5EF4-FFF2-40B4-BE49-F238E27FC236}">
                <a16:creationId xmlns:a16="http://schemas.microsoft.com/office/drawing/2014/main" id="{4615201F-C25F-E02A-E5B9-551D5347D8DE}"/>
              </a:ext>
            </a:extLst>
          </p:cNvPr>
          <p:cNvSpPr>
            <a:spLocks noGrp="1"/>
          </p:cNvSpPr>
          <p:nvPr>
            <p:ph type="body" idx="15"/>
          </p:nvPr>
        </p:nvSpPr>
        <p:spPr/>
        <p:txBody>
          <a:bodyPr rtlCol="0"/>
          <a:lstStyle>
            <a:defPPr>
              <a:defRPr lang="es-MX"/>
            </a:defPPr>
          </a:lstStyle>
          <a:p>
            <a:pPr rtl="0"/>
            <a:r>
              <a:rPr lang="es-MX" dirty="0">
                <a:solidFill>
                  <a:schemeClr val="accent5">
                    <a:lumMod val="10000"/>
                  </a:schemeClr>
                </a:solidFill>
              </a:rPr>
              <a:t>Paso 3</a:t>
            </a:r>
          </a:p>
        </p:txBody>
      </p:sp>
      <p:sp>
        <p:nvSpPr>
          <p:cNvPr id="12" name="Marcador de texto 11">
            <a:extLst>
              <a:ext uri="{FF2B5EF4-FFF2-40B4-BE49-F238E27FC236}">
                <a16:creationId xmlns:a16="http://schemas.microsoft.com/office/drawing/2014/main" id="{F2EE0554-4B11-BFC9-F4CC-37F1E198EBD3}"/>
              </a:ext>
            </a:extLst>
          </p:cNvPr>
          <p:cNvSpPr>
            <a:spLocks noGrp="1"/>
          </p:cNvSpPr>
          <p:nvPr>
            <p:ph type="body" idx="20"/>
          </p:nvPr>
        </p:nvSpPr>
        <p:spPr>
          <a:xfrm>
            <a:off x="5358384" y="3218688"/>
            <a:ext cx="1906940" cy="1481328"/>
          </a:xfrm>
        </p:spPr>
        <p:txBody>
          <a:bodyPr rtlCol="0"/>
          <a:lstStyle>
            <a:defPPr>
              <a:defRPr lang="es-MX"/>
            </a:defPPr>
          </a:lstStyle>
          <a:p>
            <a:pPr rtl="0"/>
            <a:r>
              <a:rPr lang="es-MX" dirty="0">
                <a:solidFill>
                  <a:schemeClr val="accent5">
                    <a:lumMod val="10000"/>
                  </a:schemeClr>
                </a:solidFill>
              </a:rPr>
              <a:t>Obtener el índice de la serie de TV proporcionada por el usuario</a:t>
            </a:r>
          </a:p>
        </p:txBody>
      </p:sp>
      <p:pic>
        <p:nvPicPr>
          <p:cNvPr id="28" name="Marcador de posición de imagen 27" descr="Minimizar">
            <a:extLst>
              <a:ext uri="{FF2B5EF4-FFF2-40B4-BE49-F238E27FC236}">
                <a16:creationId xmlns:a16="http://schemas.microsoft.com/office/drawing/2014/main" id="{111FD543-AF55-85D8-8F00-A74E13ECFE06}"/>
              </a:ext>
            </a:extLst>
          </p:cNvPr>
          <p:cNvPicPr>
            <a:picLocks noGrp="1" noChangeAspect="1"/>
          </p:cNvPicPr>
          <p:nvPr>
            <p:ph type="pic" sz="quarter" idx="25"/>
          </p:nvPr>
        </p:nvPicPr>
        <p:blipFill>
          <a:blip r:embed="rId9">
            <a:extLst>
              <a:ext uri="{96DAC541-7B7A-43D3-8B79-37D633B846F1}">
                <asvg:svgBlip xmlns:asvg="http://schemas.microsoft.com/office/drawing/2016/SVG/main" r:embed="rId10"/>
              </a:ext>
            </a:extLst>
          </a:blip>
          <a:srcRect/>
          <a:stretch/>
        </p:blipFill>
        <p:spPr>
          <a:xfrm>
            <a:off x="3127248" y="1451779"/>
            <a:ext cx="969264" cy="969264"/>
          </a:xfrm>
        </p:spPr>
      </p:pic>
      <p:sp>
        <p:nvSpPr>
          <p:cNvPr id="8" name="Marcador de texto 7">
            <a:extLst>
              <a:ext uri="{FF2B5EF4-FFF2-40B4-BE49-F238E27FC236}">
                <a16:creationId xmlns:a16="http://schemas.microsoft.com/office/drawing/2014/main" id="{FAC0EACC-920C-8DAB-3C82-72BB2DB8F417}"/>
              </a:ext>
            </a:extLst>
          </p:cNvPr>
          <p:cNvSpPr>
            <a:spLocks noGrp="1"/>
          </p:cNvSpPr>
          <p:nvPr>
            <p:ph type="body" idx="16"/>
          </p:nvPr>
        </p:nvSpPr>
        <p:spPr/>
        <p:txBody>
          <a:bodyPr rtlCol="0"/>
          <a:lstStyle>
            <a:defPPr>
              <a:defRPr lang="es-MX"/>
            </a:defPPr>
          </a:lstStyle>
          <a:p>
            <a:pPr rtl="0"/>
            <a:r>
              <a:rPr lang="es-MX" dirty="0">
                <a:solidFill>
                  <a:schemeClr val="accent5">
                    <a:lumMod val="10000"/>
                  </a:schemeClr>
                </a:solidFill>
              </a:rPr>
              <a:t>Paso 4</a:t>
            </a:r>
          </a:p>
        </p:txBody>
      </p:sp>
      <p:sp>
        <p:nvSpPr>
          <p:cNvPr id="13" name="Marcador de posición de texto 12">
            <a:extLst>
              <a:ext uri="{FF2B5EF4-FFF2-40B4-BE49-F238E27FC236}">
                <a16:creationId xmlns:a16="http://schemas.microsoft.com/office/drawing/2014/main" id="{4482DB0E-BFC5-6EA0-ED7E-2C1A27B3ADCE}"/>
              </a:ext>
            </a:extLst>
          </p:cNvPr>
          <p:cNvSpPr>
            <a:spLocks noGrp="1"/>
          </p:cNvSpPr>
          <p:nvPr>
            <p:ph type="body" idx="21"/>
          </p:nvPr>
        </p:nvSpPr>
        <p:spPr>
          <a:xfrm>
            <a:off x="7644384" y="3218687"/>
            <a:ext cx="1801368" cy="1705649"/>
          </a:xfrm>
        </p:spPr>
        <p:txBody>
          <a:bodyPr rtlCol="0"/>
          <a:lstStyle>
            <a:defPPr>
              <a:defRPr lang="es-MX"/>
            </a:defPPr>
          </a:lstStyle>
          <a:p>
            <a:pPr rtl="0"/>
            <a:r>
              <a:rPr lang="es-MX" dirty="0">
                <a:solidFill>
                  <a:schemeClr val="accent5">
                    <a:lumMod val="10000"/>
                  </a:schemeClr>
                </a:solidFill>
              </a:rPr>
              <a:t>Calcular las puntuaciones de similitud de la serie con la base de datos de animes</a:t>
            </a:r>
          </a:p>
        </p:txBody>
      </p:sp>
      <p:pic>
        <p:nvPicPr>
          <p:cNvPr id="30" name="Marcador de posición de imagen 29" descr="Esquema de red">
            <a:extLst>
              <a:ext uri="{FF2B5EF4-FFF2-40B4-BE49-F238E27FC236}">
                <a16:creationId xmlns:a16="http://schemas.microsoft.com/office/drawing/2014/main" id="{558A5BBC-FD0F-97B5-4AC5-7A33D237BC4D}"/>
              </a:ext>
            </a:extLst>
          </p:cNvPr>
          <p:cNvPicPr>
            <a:picLocks noGrp="1" noChangeAspect="1"/>
          </p:cNvPicPr>
          <p:nvPr>
            <p:ph type="pic" sz="quarter" idx="26"/>
          </p:nvPr>
        </p:nvPicPr>
        <p:blipFill rotWithShape="1">
          <a:blip r:embed="rId11">
            <a:extLst>
              <a:ext uri="{96DAC541-7B7A-43D3-8B79-37D633B846F1}">
                <asvg:svgBlip xmlns:asvg="http://schemas.microsoft.com/office/drawing/2016/SVG/main" r:embed="rId12"/>
              </a:ext>
            </a:extLst>
          </a:blip>
          <a:srcRect/>
          <a:stretch/>
        </p:blipFill>
        <p:spPr/>
      </p:pic>
      <p:sp>
        <p:nvSpPr>
          <p:cNvPr id="5" name="Marcador de texto 4">
            <a:extLst>
              <a:ext uri="{FF2B5EF4-FFF2-40B4-BE49-F238E27FC236}">
                <a16:creationId xmlns:a16="http://schemas.microsoft.com/office/drawing/2014/main" id="{FA844652-9E61-DD54-124F-5B9165C6C330}"/>
              </a:ext>
            </a:extLst>
          </p:cNvPr>
          <p:cNvSpPr>
            <a:spLocks noGrp="1"/>
          </p:cNvSpPr>
          <p:nvPr>
            <p:ph type="body" sz="quarter" idx="3"/>
          </p:nvPr>
        </p:nvSpPr>
        <p:spPr/>
        <p:txBody>
          <a:bodyPr rtlCol="0"/>
          <a:lstStyle>
            <a:defPPr>
              <a:defRPr lang="es-MX"/>
            </a:defPPr>
          </a:lstStyle>
          <a:p>
            <a:pPr rtl="0"/>
            <a:r>
              <a:rPr lang="es-MX" dirty="0">
                <a:solidFill>
                  <a:schemeClr val="accent5">
                    <a:lumMod val="10000"/>
                  </a:schemeClr>
                </a:solidFill>
              </a:rPr>
              <a:t>Paso 5</a:t>
            </a:r>
          </a:p>
        </p:txBody>
      </p:sp>
      <p:sp>
        <p:nvSpPr>
          <p:cNvPr id="10" name="Marcador de texto 9">
            <a:extLst>
              <a:ext uri="{FF2B5EF4-FFF2-40B4-BE49-F238E27FC236}">
                <a16:creationId xmlns:a16="http://schemas.microsoft.com/office/drawing/2014/main" id="{5C75B409-1DFF-B9B8-3F72-4BDF79FA914D}"/>
              </a:ext>
            </a:extLst>
          </p:cNvPr>
          <p:cNvSpPr>
            <a:spLocks noGrp="1"/>
          </p:cNvSpPr>
          <p:nvPr>
            <p:ph type="body" sz="quarter" idx="18"/>
          </p:nvPr>
        </p:nvSpPr>
        <p:spPr>
          <a:xfrm>
            <a:off x="10113263" y="3218688"/>
            <a:ext cx="1956817" cy="2059894"/>
          </a:xfrm>
        </p:spPr>
        <p:txBody>
          <a:bodyPr rtlCol="0"/>
          <a:lstStyle>
            <a:defPPr>
              <a:defRPr lang="es-MX"/>
            </a:defPPr>
          </a:lstStyle>
          <a:p>
            <a:pPr rtl="0"/>
            <a:r>
              <a:rPr lang="es-MX" dirty="0">
                <a:solidFill>
                  <a:schemeClr val="accent5">
                    <a:lumMod val="10000"/>
                  </a:schemeClr>
                </a:solidFill>
              </a:rPr>
              <a:t>Ordenar las puntuaciones y obtener las 5 mejores</a:t>
            </a:r>
          </a:p>
        </p:txBody>
      </p:sp>
      <p:sp>
        <p:nvSpPr>
          <p:cNvPr id="38" name="Marcador de número de diapositiva 37">
            <a:extLst>
              <a:ext uri="{FF2B5EF4-FFF2-40B4-BE49-F238E27FC236}">
                <a16:creationId xmlns:a16="http://schemas.microsoft.com/office/drawing/2014/main" id="{73EA7DFA-840C-C60B-C770-356361666618}"/>
              </a:ext>
            </a:extLst>
          </p:cNvPr>
          <p:cNvSpPr>
            <a:spLocks noGrp="1"/>
          </p:cNvSpPr>
          <p:nvPr>
            <p:ph type="sldNum" sz="quarter" idx="12"/>
          </p:nvPr>
        </p:nvSpPr>
        <p:spPr/>
        <p:txBody>
          <a:bodyPr rtlCol="0"/>
          <a:lstStyle>
            <a:defPPr>
              <a:defRPr lang="es-MX"/>
            </a:defPPr>
          </a:lstStyle>
          <a:p>
            <a:pPr rtl="0"/>
            <a:fld id="{84D792B7-0397-C047-AE12-1A03F7E3DC83}" type="slidenum">
              <a:rPr lang="es-MX" smtClean="0">
                <a:solidFill>
                  <a:schemeClr val="accent5">
                    <a:lumMod val="10000"/>
                  </a:schemeClr>
                </a:solidFill>
              </a:rPr>
              <a:pPr rtl="0"/>
              <a:t>6</a:t>
            </a:fld>
            <a:endParaRPr lang="es-MX" dirty="0">
              <a:solidFill>
                <a:schemeClr val="accent5">
                  <a:lumMod val="10000"/>
                </a:schemeClr>
              </a:solidFill>
            </a:endParaRPr>
          </a:p>
        </p:txBody>
      </p:sp>
      <p:sp>
        <p:nvSpPr>
          <p:cNvPr id="37" name="Marcador de pie de página 36">
            <a:extLst>
              <a:ext uri="{FF2B5EF4-FFF2-40B4-BE49-F238E27FC236}">
                <a16:creationId xmlns:a16="http://schemas.microsoft.com/office/drawing/2014/main" id="{947472B9-8B6A-B6D9-CDE4-427F692E4E8D}"/>
              </a:ext>
            </a:extLst>
          </p:cNvPr>
          <p:cNvSpPr>
            <a:spLocks noGrp="1"/>
          </p:cNvSpPr>
          <p:nvPr>
            <p:ph type="ftr" sz="quarter" idx="11"/>
          </p:nvPr>
        </p:nvSpPr>
        <p:spPr/>
        <p:txBody>
          <a:bodyPr rtlCol="0"/>
          <a:lstStyle>
            <a:defPPr>
              <a:defRPr lang="es-MX"/>
            </a:defP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36" name="Marcador de posición de fecha 35">
            <a:extLst>
              <a:ext uri="{FF2B5EF4-FFF2-40B4-BE49-F238E27FC236}">
                <a16:creationId xmlns:a16="http://schemas.microsoft.com/office/drawing/2014/main" id="{2AC30668-7DA1-A900-B11F-674327C34915}"/>
              </a:ext>
            </a:extLst>
          </p:cNvPr>
          <p:cNvSpPr>
            <a:spLocks noGrp="1"/>
          </p:cNvSpPr>
          <p:nvPr>
            <p:ph type="dt" sz="half" idx="10"/>
          </p:nvPr>
        </p:nvSpPr>
        <p:spPr/>
        <p:txBody>
          <a:bodyPr rtlCol="0"/>
          <a:lstStyle>
            <a:defPPr>
              <a:defRPr lang="es-MX"/>
            </a:defPPr>
          </a:lstStyle>
          <a:p>
            <a:pPr rtl="0"/>
            <a:r>
              <a:rPr lang="es-MX" dirty="0">
                <a:solidFill>
                  <a:schemeClr val="accent5">
                    <a:lumMod val="10000"/>
                  </a:schemeClr>
                </a:solidFill>
              </a:rPr>
              <a:t>2023</a:t>
            </a:r>
          </a:p>
        </p:txBody>
      </p:sp>
    </p:spTree>
    <p:extLst>
      <p:ext uri="{BB962C8B-B14F-4D97-AF65-F5344CB8AC3E}">
        <p14:creationId xmlns:p14="http://schemas.microsoft.com/office/powerpoint/2010/main" val="42541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7BA72-039E-DC2E-355E-F1172D227B9F}"/>
              </a:ext>
            </a:extLst>
          </p:cNvPr>
          <p:cNvSpPr>
            <a:spLocks noGrp="1"/>
          </p:cNvSpPr>
          <p:nvPr>
            <p:ph type="title"/>
          </p:nvPr>
        </p:nvSpPr>
        <p:spPr>
          <a:xfrm>
            <a:off x="400813" y="18007"/>
            <a:ext cx="5294376" cy="969264"/>
          </a:xfrm>
        </p:spPr>
        <p:txBody>
          <a:bodyPr rtlCol="0"/>
          <a:lstStyle>
            <a:defPPr>
              <a:defRPr lang="es-MX"/>
            </a:defPPr>
          </a:lstStyle>
          <a:p>
            <a:pPr algn="ctr" rtl="0"/>
            <a:r>
              <a:rPr lang="es-MX" dirty="0" err="1">
                <a:solidFill>
                  <a:schemeClr val="accent5">
                    <a:lumMod val="10000"/>
                  </a:schemeClr>
                </a:solidFill>
              </a:rPr>
              <a:t>Ganglands</a:t>
            </a:r>
            <a:endParaRPr lang="es-MX" dirty="0">
              <a:solidFill>
                <a:schemeClr val="accent5">
                  <a:lumMod val="10000"/>
                </a:schemeClr>
              </a:solidFill>
            </a:endParaRPr>
          </a:p>
        </p:txBody>
      </p:sp>
      <p:pic>
        <p:nvPicPr>
          <p:cNvPr id="50" name="Marcador de posición de imagen 49">
            <a:extLst>
              <a:ext uri="{FF2B5EF4-FFF2-40B4-BE49-F238E27FC236}">
                <a16:creationId xmlns:a16="http://schemas.microsoft.com/office/drawing/2014/main" id="{2916D8C7-8EA5-2E6F-F81A-B14A1E3F975F}"/>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17" t="402" r="16307" b="-402"/>
          <a:stretch/>
        </p:blipFill>
        <p:spPr>
          <a:xfrm>
            <a:off x="444501" y="1592221"/>
            <a:ext cx="5207000" cy="4292599"/>
          </a:xfrm>
        </p:spPr>
      </p:pic>
      <p:sp>
        <p:nvSpPr>
          <p:cNvPr id="3" name="Marcador de texto 2">
            <a:extLst>
              <a:ext uri="{FF2B5EF4-FFF2-40B4-BE49-F238E27FC236}">
                <a16:creationId xmlns:a16="http://schemas.microsoft.com/office/drawing/2014/main" id="{04CDDCB8-0DA6-16F3-B3CA-CF93D0760B5D}"/>
              </a:ext>
            </a:extLst>
          </p:cNvPr>
          <p:cNvSpPr>
            <a:spLocks noGrp="1"/>
          </p:cNvSpPr>
          <p:nvPr>
            <p:ph type="body" idx="1"/>
          </p:nvPr>
        </p:nvSpPr>
        <p:spPr/>
        <p:txBody>
          <a:bodyPr rtlCol="0"/>
          <a:lstStyle>
            <a:defPPr>
              <a:defRPr lang="es-MX"/>
            </a:defPPr>
          </a:lstStyle>
          <a:p>
            <a:pPr rtl="0"/>
            <a:r>
              <a:rPr lang="es-MX" sz="3200" dirty="0">
                <a:solidFill>
                  <a:schemeClr val="accent5">
                    <a:lumMod val="10000"/>
                  </a:schemeClr>
                </a:solidFill>
              </a:rPr>
              <a:t>Géneros</a:t>
            </a:r>
          </a:p>
        </p:txBody>
      </p:sp>
      <p:sp>
        <p:nvSpPr>
          <p:cNvPr id="4" name="Marcador de posición de contenido 3">
            <a:extLst>
              <a:ext uri="{FF2B5EF4-FFF2-40B4-BE49-F238E27FC236}">
                <a16:creationId xmlns:a16="http://schemas.microsoft.com/office/drawing/2014/main" id="{49BC2971-7886-2287-75E6-F484F930D599}"/>
              </a:ext>
            </a:extLst>
          </p:cNvPr>
          <p:cNvSpPr>
            <a:spLocks noGrp="1"/>
          </p:cNvSpPr>
          <p:nvPr>
            <p:ph sz="half" idx="2"/>
          </p:nvPr>
        </p:nvSpPr>
        <p:spPr>
          <a:xfrm>
            <a:off x="6565392" y="1417320"/>
            <a:ext cx="5080739" cy="2234020"/>
          </a:xfrm>
        </p:spPr>
        <p:txBody>
          <a:bodyPr rtlCol="0"/>
          <a:lstStyle>
            <a:defPPr>
              <a:defRPr lang="es-MX"/>
            </a:defPPr>
          </a:lstStyle>
          <a:p>
            <a:pPr rtl="0"/>
            <a:r>
              <a:rPr lang="es-MX" sz="2000" dirty="0">
                <a:solidFill>
                  <a:schemeClr val="accent5">
                    <a:lumMod val="10000"/>
                  </a:schemeClr>
                </a:solidFill>
              </a:rPr>
              <a:t>Series de acción y aventura,</a:t>
            </a:r>
          </a:p>
          <a:p>
            <a:pPr rtl="0"/>
            <a:r>
              <a:rPr lang="es-MX" sz="2000" dirty="0">
                <a:solidFill>
                  <a:schemeClr val="accent5">
                    <a:lumMod val="10000"/>
                  </a:schemeClr>
                </a:solidFill>
              </a:rPr>
              <a:t>Series sobre crímenes,</a:t>
            </a:r>
          </a:p>
          <a:p>
            <a:pPr rtl="0"/>
            <a:r>
              <a:rPr lang="es-MX" sz="2000" dirty="0">
                <a:solidFill>
                  <a:schemeClr val="accent5">
                    <a:lumMod val="10000"/>
                  </a:schemeClr>
                </a:solidFill>
              </a:rPr>
              <a:t>Thrillers de TV</a:t>
            </a:r>
          </a:p>
        </p:txBody>
      </p:sp>
      <p:sp>
        <p:nvSpPr>
          <p:cNvPr id="5" name="Marcador de texto 4">
            <a:extLst>
              <a:ext uri="{FF2B5EF4-FFF2-40B4-BE49-F238E27FC236}">
                <a16:creationId xmlns:a16="http://schemas.microsoft.com/office/drawing/2014/main" id="{D104A013-8896-5CD5-72E8-3B8EEA1D6441}"/>
              </a:ext>
            </a:extLst>
          </p:cNvPr>
          <p:cNvSpPr>
            <a:spLocks noGrp="1"/>
          </p:cNvSpPr>
          <p:nvPr>
            <p:ph type="body" sz="quarter" idx="3"/>
          </p:nvPr>
        </p:nvSpPr>
        <p:spPr>
          <a:xfrm>
            <a:off x="6565392" y="3784785"/>
            <a:ext cx="5080739" cy="778902"/>
          </a:xfrm>
        </p:spPr>
        <p:txBody>
          <a:bodyPr rtlCol="0"/>
          <a:lstStyle>
            <a:defPPr>
              <a:defRPr lang="es-MX"/>
            </a:defPPr>
          </a:lstStyle>
          <a:p>
            <a:pPr rtl="0"/>
            <a:r>
              <a:rPr lang="es-MX" sz="3200" dirty="0">
                <a:solidFill>
                  <a:schemeClr val="accent5">
                    <a:lumMod val="10000"/>
                  </a:schemeClr>
                </a:solidFill>
              </a:rPr>
              <a:t>Sinopsis</a:t>
            </a:r>
          </a:p>
        </p:txBody>
      </p:sp>
      <p:sp>
        <p:nvSpPr>
          <p:cNvPr id="6" name="Marcador de posición de contenido 5">
            <a:extLst>
              <a:ext uri="{FF2B5EF4-FFF2-40B4-BE49-F238E27FC236}">
                <a16:creationId xmlns:a16="http://schemas.microsoft.com/office/drawing/2014/main" id="{80B2AD00-6CD2-E80D-01B6-8AF25A1EB87B}"/>
              </a:ext>
            </a:extLst>
          </p:cNvPr>
          <p:cNvSpPr>
            <a:spLocks noGrp="1"/>
          </p:cNvSpPr>
          <p:nvPr>
            <p:ph sz="quarter" idx="4"/>
          </p:nvPr>
        </p:nvSpPr>
        <p:spPr>
          <a:xfrm>
            <a:off x="6565392" y="4485555"/>
            <a:ext cx="5183188" cy="1532860"/>
          </a:xfrm>
        </p:spPr>
        <p:txBody>
          <a:bodyPr rtlCol="0"/>
          <a:lstStyle>
            <a:defPPr>
              <a:defRPr lang="es-MX"/>
            </a:defPPr>
          </a:lstStyle>
          <a:p>
            <a:pPr marL="0" indent="0" rtl="0">
              <a:buNone/>
            </a:pPr>
            <a:r>
              <a:rPr lang="es-MX" sz="2000" dirty="0">
                <a:solidFill>
                  <a:schemeClr val="accent5">
                    <a:lumMod val="10000"/>
                  </a:schemeClr>
                </a:solidFill>
              </a:rPr>
              <a:t>Para proteger a su familia de un poderoso narcotraficante, el hábil ladrón </a:t>
            </a:r>
            <a:r>
              <a:rPr lang="es-MX" sz="2000" dirty="0" err="1">
                <a:solidFill>
                  <a:schemeClr val="accent5">
                    <a:lumMod val="10000"/>
                  </a:schemeClr>
                </a:solidFill>
              </a:rPr>
              <a:t>Mehdi</a:t>
            </a:r>
            <a:r>
              <a:rPr lang="es-MX" sz="2000" dirty="0">
                <a:solidFill>
                  <a:schemeClr val="accent5">
                    <a:lumMod val="10000"/>
                  </a:schemeClr>
                </a:solidFill>
              </a:rPr>
              <a:t> y su banda terminan envueltos en una violenta disputa por el territorio.</a:t>
            </a:r>
          </a:p>
        </p:txBody>
      </p:sp>
      <p:sp>
        <p:nvSpPr>
          <p:cNvPr id="15" name="Marcador de número de diapositiva 14">
            <a:extLst>
              <a:ext uri="{FF2B5EF4-FFF2-40B4-BE49-F238E27FC236}">
                <a16:creationId xmlns:a16="http://schemas.microsoft.com/office/drawing/2014/main" id="{1A815897-F8B8-2427-BC3B-2B4F48408A55}"/>
              </a:ext>
            </a:extLst>
          </p:cNvPr>
          <p:cNvSpPr>
            <a:spLocks noGrp="1"/>
          </p:cNvSpPr>
          <p:nvPr>
            <p:ph type="sldNum" sz="quarter" idx="12"/>
          </p:nvPr>
        </p:nvSpPr>
        <p:spPr/>
        <p:txBody>
          <a:bodyPr rtlCol="0"/>
          <a:lstStyle>
            <a:defPPr>
              <a:defRPr lang="es-MX"/>
            </a:defPPr>
          </a:lstStyle>
          <a:p>
            <a:pPr rtl="0"/>
            <a:fld id="{84D792B7-0397-C047-AE12-1A03F7E3DC83}" type="slidenum">
              <a:rPr lang="es-MX" smtClean="0">
                <a:solidFill>
                  <a:schemeClr val="accent5">
                    <a:lumMod val="10000"/>
                  </a:schemeClr>
                </a:solidFill>
              </a:rPr>
              <a:pPr rtl="0"/>
              <a:t>7</a:t>
            </a:fld>
            <a:endParaRPr lang="es-MX" dirty="0">
              <a:solidFill>
                <a:schemeClr val="accent5">
                  <a:lumMod val="10000"/>
                </a:schemeClr>
              </a:solidFill>
            </a:endParaRPr>
          </a:p>
        </p:txBody>
      </p:sp>
      <p:sp>
        <p:nvSpPr>
          <p:cNvPr id="14" name="Marcador de pie de página 13">
            <a:extLst>
              <a:ext uri="{FF2B5EF4-FFF2-40B4-BE49-F238E27FC236}">
                <a16:creationId xmlns:a16="http://schemas.microsoft.com/office/drawing/2014/main" id="{65ECF71F-9B83-DC76-FA0B-F6ED68A71B51}"/>
              </a:ext>
            </a:extLst>
          </p:cNvPr>
          <p:cNvSpPr>
            <a:spLocks noGrp="1"/>
          </p:cNvSpPr>
          <p:nvPr>
            <p:ph type="ftr" sz="quarter" idx="11"/>
          </p:nvPr>
        </p:nvSpPr>
        <p:spPr/>
        <p:txBody>
          <a:bodyPr rtlCol="0"/>
          <a:lstStyle>
            <a:defPPr>
              <a:defRPr lang="es-MX"/>
            </a:defP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13" name="Marcador de fecha 12">
            <a:extLst>
              <a:ext uri="{FF2B5EF4-FFF2-40B4-BE49-F238E27FC236}">
                <a16:creationId xmlns:a16="http://schemas.microsoft.com/office/drawing/2014/main" id="{BC0CFEBF-213D-E499-0C6B-AC54D1E989A9}"/>
              </a:ext>
            </a:extLst>
          </p:cNvPr>
          <p:cNvSpPr>
            <a:spLocks noGrp="1"/>
          </p:cNvSpPr>
          <p:nvPr>
            <p:ph type="dt" sz="half" idx="10"/>
          </p:nvPr>
        </p:nvSpPr>
        <p:spPr/>
        <p:txBody>
          <a:bodyPr rtlCol="0"/>
          <a:lstStyle>
            <a:defPPr>
              <a:defRPr lang="es-MX"/>
            </a:defPPr>
          </a:lstStyle>
          <a:p>
            <a:pPr rtl="0"/>
            <a:r>
              <a:rPr lang="es-MX" dirty="0">
                <a:solidFill>
                  <a:schemeClr val="accent5">
                    <a:lumMod val="10000"/>
                  </a:schemeClr>
                </a:solidFill>
              </a:rPr>
              <a:t>2023</a:t>
            </a:r>
          </a:p>
        </p:txBody>
      </p:sp>
    </p:spTree>
    <p:extLst>
      <p:ext uri="{BB962C8B-B14F-4D97-AF65-F5344CB8AC3E}">
        <p14:creationId xmlns:p14="http://schemas.microsoft.com/office/powerpoint/2010/main" val="56580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7BA72-039E-DC2E-355E-F1172D227B9F}"/>
              </a:ext>
            </a:extLst>
          </p:cNvPr>
          <p:cNvSpPr>
            <a:spLocks noGrp="1"/>
          </p:cNvSpPr>
          <p:nvPr>
            <p:ph type="title"/>
          </p:nvPr>
        </p:nvSpPr>
        <p:spPr>
          <a:xfrm>
            <a:off x="166255" y="66046"/>
            <a:ext cx="5763491" cy="969264"/>
          </a:xfrm>
        </p:spPr>
        <p:txBody>
          <a:bodyPr rtlCol="0"/>
          <a:lstStyle>
            <a:defPPr>
              <a:defRPr lang="es-MX"/>
            </a:defPPr>
          </a:lstStyle>
          <a:p>
            <a:pPr rtl="0"/>
            <a:r>
              <a:rPr lang="es-MX" dirty="0">
                <a:solidFill>
                  <a:schemeClr val="accent5">
                    <a:lumMod val="10000"/>
                  </a:schemeClr>
                </a:solidFill>
              </a:rPr>
              <a:t>Michiko </a:t>
            </a:r>
            <a:r>
              <a:rPr lang="es-MX" dirty="0" err="1">
                <a:solidFill>
                  <a:schemeClr val="accent5">
                    <a:lumMod val="10000"/>
                  </a:schemeClr>
                </a:solidFill>
              </a:rPr>
              <a:t>to</a:t>
            </a:r>
            <a:r>
              <a:rPr lang="es-MX" dirty="0">
                <a:solidFill>
                  <a:schemeClr val="accent5">
                    <a:lumMod val="10000"/>
                  </a:schemeClr>
                </a:solidFill>
              </a:rPr>
              <a:t> </a:t>
            </a:r>
            <a:r>
              <a:rPr lang="es-MX" dirty="0" err="1">
                <a:solidFill>
                  <a:schemeClr val="accent5">
                    <a:lumMod val="10000"/>
                  </a:schemeClr>
                </a:solidFill>
              </a:rPr>
              <a:t>Hatchin</a:t>
            </a:r>
            <a:endParaRPr lang="es-MX" dirty="0">
              <a:solidFill>
                <a:schemeClr val="accent5">
                  <a:lumMod val="10000"/>
                </a:schemeClr>
              </a:solidFill>
            </a:endParaRPr>
          </a:p>
        </p:txBody>
      </p:sp>
      <p:pic>
        <p:nvPicPr>
          <p:cNvPr id="50" name="Marcador de posición de imagen 49">
            <a:extLst>
              <a:ext uri="{FF2B5EF4-FFF2-40B4-BE49-F238E27FC236}">
                <a16:creationId xmlns:a16="http://schemas.microsoft.com/office/drawing/2014/main" id="{2916D8C7-8EA5-2E6F-F81A-B14A1E3F975F}"/>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31015" t="1344" r="813" b="-1344"/>
          <a:stretch/>
        </p:blipFill>
        <p:spPr>
          <a:xfrm>
            <a:off x="444501" y="1592221"/>
            <a:ext cx="5207000" cy="4292599"/>
          </a:xfrm>
        </p:spPr>
      </p:pic>
      <p:sp>
        <p:nvSpPr>
          <p:cNvPr id="3" name="Marcador de texto 2">
            <a:extLst>
              <a:ext uri="{FF2B5EF4-FFF2-40B4-BE49-F238E27FC236}">
                <a16:creationId xmlns:a16="http://schemas.microsoft.com/office/drawing/2014/main" id="{04CDDCB8-0DA6-16F3-B3CA-CF93D0760B5D}"/>
              </a:ext>
            </a:extLst>
          </p:cNvPr>
          <p:cNvSpPr>
            <a:spLocks noGrp="1"/>
          </p:cNvSpPr>
          <p:nvPr>
            <p:ph type="body" idx="1"/>
          </p:nvPr>
        </p:nvSpPr>
        <p:spPr/>
        <p:txBody>
          <a:bodyPr rtlCol="0"/>
          <a:lstStyle>
            <a:defPPr>
              <a:defRPr lang="es-MX"/>
            </a:defPPr>
          </a:lstStyle>
          <a:p>
            <a:pPr rtl="0"/>
            <a:r>
              <a:rPr lang="es-MX" sz="3200" dirty="0">
                <a:solidFill>
                  <a:schemeClr val="accent5">
                    <a:lumMod val="10000"/>
                  </a:schemeClr>
                </a:solidFill>
              </a:rPr>
              <a:t>Géneros</a:t>
            </a:r>
          </a:p>
        </p:txBody>
      </p:sp>
      <p:sp>
        <p:nvSpPr>
          <p:cNvPr id="4" name="Marcador de posición de contenido 3">
            <a:extLst>
              <a:ext uri="{FF2B5EF4-FFF2-40B4-BE49-F238E27FC236}">
                <a16:creationId xmlns:a16="http://schemas.microsoft.com/office/drawing/2014/main" id="{49BC2971-7886-2287-75E6-F484F930D599}"/>
              </a:ext>
            </a:extLst>
          </p:cNvPr>
          <p:cNvSpPr>
            <a:spLocks noGrp="1"/>
          </p:cNvSpPr>
          <p:nvPr>
            <p:ph sz="half" idx="2"/>
          </p:nvPr>
        </p:nvSpPr>
        <p:spPr>
          <a:xfrm>
            <a:off x="6565392" y="1417320"/>
            <a:ext cx="5080739" cy="2234020"/>
          </a:xfrm>
        </p:spPr>
        <p:txBody>
          <a:bodyPr rtlCol="0"/>
          <a:lstStyle>
            <a:defPPr>
              <a:defRPr lang="es-MX"/>
            </a:defPPr>
          </a:lstStyle>
          <a:p>
            <a:pPr rtl="0"/>
            <a:r>
              <a:rPr lang="es-MX" sz="2000" dirty="0">
                <a:solidFill>
                  <a:schemeClr val="accent5">
                    <a:lumMod val="10000"/>
                  </a:schemeClr>
                </a:solidFill>
              </a:rPr>
              <a:t>Anime</a:t>
            </a:r>
          </a:p>
          <a:p>
            <a:pPr rtl="0"/>
            <a:r>
              <a:rPr lang="es-MX" sz="2000" dirty="0">
                <a:solidFill>
                  <a:schemeClr val="accent5">
                    <a:lumMod val="10000"/>
                  </a:schemeClr>
                </a:solidFill>
              </a:rPr>
              <a:t>Aventura</a:t>
            </a:r>
          </a:p>
          <a:p>
            <a:pPr rtl="0"/>
            <a:r>
              <a:rPr lang="es-MX" sz="2000" dirty="0">
                <a:solidFill>
                  <a:schemeClr val="accent5">
                    <a:lumMod val="10000"/>
                  </a:schemeClr>
                </a:solidFill>
              </a:rPr>
              <a:t>Acción/Aventura</a:t>
            </a:r>
          </a:p>
          <a:p>
            <a:pPr rtl="0"/>
            <a:r>
              <a:rPr lang="es-MX" sz="2000" dirty="0">
                <a:solidFill>
                  <a:schemeClr val="accent5">
                    <a:lumMod val="10000"/>
                  </a:schemeClr>
                </a:solidFill>
              </a:rPr>
              <a:t>Crimen</a:t>
            </a:r>
          </a:p>
        </p:txBody>
      </p:sp>
      <p:sp>
        <p:nvSpPr>
          <p:cNvPr id="5" name="Marcador de texto 4">
            <a:extLst>
              <a:ext uri="{FF2B5EF4-FFF2-40B4-BE49-F238E27FC236}">
                <a16:creationId xmlns:a16="http://schemas.microsoft.com/office/drawing/2014/main" id="{D104A013-8896-5CD5-72E8-3B8EEA1D6441}"/>
              </a:ext>
            </a:extLst>
          </p:cNvPr>
          <p:cNvSpPr>
            <a:spLocks noGrp="1"/>
          </p:cNvSpPr>
          <p:nvPr>
            <p:ph type="body" sz="quarter" idx="3"/>
          </p:nvPr>
        </p:nvSpPr>
        <p:spPr>
          <a:xfrm>
            <a:off x="6565392" y="3784785"/>
            <a:ext cx="5080739" cy="778902"/>
          </a:xfrm>
        </p:spPr>
        <p:txBody>
          <a:bodyPr rtlCol="0"/>
          <a:lstStyle>
            <a:defPPr>
              <a:defRPr lang="es-MX"/>
            </a:defPPr>
          </a:lstStyle>
          <a:p>
            <a:pPr rtl="0"/>
            <a:r>
              <a:rPr lang="es-MX" sz="3200" dirty="0">
                <a:solidFill>
                  <a:schemeClr val="accent5">
                    <a:lumMod val="10000"/>
                  </a:schemeClr>
                </a:solidFill>
              </a:rPr>
              <a:t>SINOPSIS</a:t>
            </a:r>
          </a:p>
        </p:txBody>
      </p:sp>
      <p:sp>
        <p:nvSpPr>
          <p:cNvPr id="6" name="Marcador de posición de contenido 5">
            <a:extLst>
              <a:ext uri="{FF2B5EF4-FFF2-40B4-BE49-F238E27FC236}">
                <a16:creationId xmlns:a16="http://schemas.microsoft.com/office/drawing/2014/main" id="{80B2AD00-6CD2-E80D-01B6-8AF25A1EB87B}"/>
              </a:ext>
            </a:extLst>
          </p:cNvPr>
          <p:cNvSpPr>
            <a:spLocks noGrp="1"/>
          </p:cNvSpPr>
          <p:nvPr>
            <p:ph sz="quarter" idx="4"/>
          </p:nvPr>
        </p:nvSpPr>
        <p:spPr>
          <a:xfrm>
            <a:off x="6565392" y="4485555"/>
            <a:ext cx="5183188" cy="1532860"/>
          </a:xfrm>
        </p:spPr>
        <p:txBody>
          <a:bodyPr rtlCol="0"/>
          <a:lstStyle>
            <a:defPPr>
              <a:defRPr lang="es-MX"/>
            </a:defPPr>
          </a:lstStyle>
          <a:p>
            <a:pPr marL="0" indent="0" rtl="0">
              <a:buNone/>
            </a:pPr>
            <a:r>
              <a:rPr lang="es-MX" sz="2000" dirty="0">
                <a:solidFill>
                  <a:schemeClr val="accent5">
                    <a:lumMod val="10000"/>
                  </a:schemeClr>
                </a:solidFill>
              </a:rPr>
              <a:t>Michiko una criminal fugada y una joven chica hacen un viaje por una tierra sin ley en busca de un hombre de su pasado.</a:t>
            </a:r>
          </a:p>
        </p:txBody>
      </p:sp>
      <p:sp>
        <p:nvSpPr>
          <p:cNvPr id="15" name="Marcador de número de diapositiva 14">
            <a:extLst>
              <a:ext uri="{FF2B5EF4-FFF2-40B4-BE49-F238E27FC236}">
                <a16:creationId xmlns:a16="http://schemas.microsoft.com/office/drawing/2014/main" id="{1A815897-F8B8-2427-BC3B-2B4F48408A55}"/>
              </a:ext>
            </a:extLst>
          </p:cNvPr>
          <p:cNvSpPr>
            <a:spLocks noGrp="1"/>
          </p:cNvSpPr>
          <p:nvPr>
            <p:ph type="sldNum" sz="quarter" idx="12"/>
          </p:nvPr>
        </p:nvSpPr>
        <p:spPr/>
        <p:txBody>
          <a:bodyPr rtlCol="0"/>
          <a:lstStyle>
            <a:defPPr>
              <a:defRPr lang="es-MX"/>
            </a:defPPr>
          </a:lstStyle>
          <a:p>
            <a:pPr rtl="0"/>
            <a:fld id="{84D792B7-0397-C047-AE12-1A03F7E3DC83}" type="slidenum">
              <a:rPr lang="es-MX" smtClean="0">
                <a:solidFill>
                  <a:schemeClr val="accent5">
                    <a:lumMod val="10000"/>
                  </a:schemeClr>
                </a:solidFill>
              </a:rPr>
              <a:pPr rtl="0"/>
              <a:t>8</a:t>
            </a:fld>
            <a:endParaRPr lang="es-MX" dirty="0">
              <a:solidFill>
                <a:schemeClr val="accent5">
                  <a:lumMod val="10000"/>
                </a:schemeClr>
              </a:solidFill>
            </a:endParaRPr>
          </a:p>
        </p:txBody>
      </p:sp>
      <p:sp>
        <p:nvSpPr>
          <p:cNvPr id="14" name="Marcador de pie de página 13">
            <a:extLst>
              <a:ext uri="{FF2B5EF4-FFF2-40B4-BE49-F238E27FC236}">
                <a16:creationId xmlns:a16="http://schemas.microsoft.com/office/drawing/2014/main" id="{65ECF71F-9B83-DC76-FA0B-F6ED68A71B51}"/>
              </a:ext>
            </a:extLst>
          </p:cNvPr>
          <p:cNvSpPr>
            <a:spLocks noGrp="1"/>
          </p:cNvSpPr>
          <p:nvPr>
            <p:ph type="ftr" sz="quarter" idx="11"/>
          </p:nvPr>
        </p:nvSpPr>
        <p:spPr/>
        <p:txBody>
          <a:bodyPr rtlCol="0"/>
          <a:lstStyle>
            <a:defPPr>
              <a:defRPr lang="es-MX"/>
            </a:defP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13" name="Marcador de fecha 12">
            <a:extLst>
              <a:ext uri="{FF2B5EF4-FFF2-40B4-BE49-F238E27FC236}">
                <a16:creationId xmlns:a16="http://schemas.microsoft.com/office/drawing/2014/main" id="{BC0CFEBF-213D-E499-0C6B-AC54D1E989A9}"/>
              </a:ext>
            </a:extLst>
          </p:cNvPr>
          <p:cNvSpPr>
            <a:spLocks noGrp="1"/>
          </p:cNvSpPr>
          <p:nvPr>
            <p:ph type="dt" sz="half" idx="10"/>
          </p:nvPr>
        </p:nvSpPr>
        <p:spPr/>
        <p:txBody>
          <a:bodyPr rtlCol="0"/>
          <a:lstStyle>
            <a:defPPr>
              <a:defRPr lang="es-MX"/>
            </a:defPPr>
          </a:lstStyle>
          <a:p>
            <a:pPr rtl="0"/>
            <a:r>
              <a:rPr lang="es-MX" dirty="0">
                <a:solidFill>
                  <a:schemeClr val="accent5">
                    <a:lumMod val="10000"/>
                  </a:schemeClr>
                </a:solidFill>
              </a:rPr>
              <a:t>2023</a:t>
            </a:r>
          </a:p>
        </p:txBody>
      </p:sp>
    </p:spTree>
    <p:extLst>
      <p:ext uri="{BB962C8B-B14F-4D97-AF65-F5344CB8AC3E}">
        <p14:creationId xmlns:p14="http://schemas.microsoft.com/office/powerpoint/2010/main" val="148694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2A544F9-A6A8-65EB-D63E-3FDE7EB4BC1A}"/>
              </a:ext>
            </a:extLst>
          </p:cNvPr>
          <p:cNvSpPr>
            <a:spLocks noGrp="1"/>
          </p:cNvSpPr>
          <p:nvPr>
            <p:ph type="body" idx="1"/>
          </p:nvPr>
        </p:nvSpPr>
        <p:spPr>
          <a:xfrm>
            <a:off x="6414944" y="1417320"/>
            <a:ext cx="5157787" cy="466344"/>
          </a:xfrm>
        </p:spPr>
        <p:txBody>
          <a:bodyPr/>
          <a:lstStyle/>
          <a:p>
            <a:r>
              <a:rPr lang="es-MX" sz="3200" dirty="0">
                <a:solidFill>
                  <a:schemeClr val="accent5">
                    <a:lumMod val="10000"/>
                  </a:schemeClr>
                </a:solidFill>
              </a:rPr>
              <a:t>Animes recomendados</a:t>
            </a:r>
          </a:p>
        </p:txBody>
      </p:sp>
      <p:sp>
        <p:nvSpPr>
          <p:cNvPr id="5" name="Marcador de contenido 4">
            <a:extLst>
              <a:ext uri="{FF2B5EF4-FFF2-40B4-BE49-F238E27FC236}">
                <a16:creationId xmlns:a16="http://schemas.microsoft.com/office/drawing/2014/main" id="{C3E474E8-E7B6-7FFF-223B-642A69B35A48}"/>
              </a:ext>
            </a:extLst>
          </p:cNvPr>
          <p:cNvSpPr>
            <a:spLocks noGrp="1"/>
          </p:cNvSpPr>
          <p:nvPr>
            <p:ph sz="half" idx="2"/>
          </p:nvPr>
        </p:nvSpPr>
        <p:spPr>
          <a:xfrm>
            <a:off x="6565391" y="2423159"/>
            <a:ext cx="5157787" cy="2190785"/>
          </a:xfrm>
        </p:spPr>
        <p:txBody>
          <a:bodyPr/>
          <a:lstStyle/>
          <a:p>
            <a:r>
              <a:rPr lang="es-MX" sz="2000" dirty="0">
                <a:solidFill>
                  <a:schemeClr val="accent5">
                    <a:lumMod val="10000"/>
                  </a:schemeClr>
                </a:solidFill>
              </a:rPr>
              <a:t>Michiko </a:t>
            </a:r>
            <a:r>
              <a:rPr lang="es-MX" sz="2000" dirty="0" err="1">
                <a:solidFill>
                  <a:schemeClr val="accent5">
                    <a:lumMod val="10000"/>
                  </a:schemeClr>
                </a:solidFill>
              </a:rPr>
              <a:t>to</a:t>
            </a:r>
            <a:r>
              <a:rPr lang="es-MX" sz="2000" dirty="0">
                <a:solidFill>
                  <a:schemeClr val="accent5">
                    <a:lumMod val="10000"/>
                  </a:schemeClr>
                </a:solidFill>
              </a:rPr>
              <a:t> </a:t>
            </a:r>
            <a:r>
              <a:rPr lang="es-MX" sz="2000" dirty="0" err="1">
                <a:solidFill>
                  <a:schemeClr val="accent5">
                    <a:lumMod val="10000"/>
                  </a:schemeClr>
                </a:solidFill>
              </a:rPr>
              <a:t>Hatchin</a:t>
            </a:r>
            <a:endParaRPr lang="es-MX" sz="2000" dirty="0">
              <a:solidFill>
                <a:schemeClr val="accent5">
                  <a:lumMod val="10000"/>
                </a:schemeClr>
              </a:solidFill>
            </a:endParaRPr>
          </a:p>
          <a:p>
            <a:r>
              <a:rPr lang="es-MX" sz="2000" dirty="0" err="1">
                <a:solidFill>
                  <a:schemeClr val="accent5">
                    <a:lumMod val="10000"/>
                  </a:schemeClr>
                </a:solidFill>
              </a:rPr>
              <a:t>Akame</a:t>
            </a:r>
            <a:r>
              <a:rPr lang="es-MX" sz="2000" dirty="0">
                <a:solidFill>
                  <a:schemeClr val="accent5">
                    <a:lumMod val="10000"/>
                  </a:schemeClr>
                </a:solidFill>
              </a:rPr>
              <a:t> </a:t>
            </a:r>
            <a:r>
              <a:rPr lang="es-MX" sz="2000" dirty="0" err="1">
                <a:solidFill>
                  <a:schemeClr val="accent5">
                    <a:lumMod val="10000"/>
                  </a:schemeClr>
                </a:solidFill>
              </a:rPr>
              <a:t>ga</a:t>
            </a:r>
            <a:r>
              <a:rPr lang="es-MX" sz="2000" dirty="0">
                <a:solidFill>
                  <a:schemeClr val="accent5">
                    <a:lumMod val="10000"/>
                  </a:schemeClr>
                </a:solidFill>
              </a:rPr>
              <a:t> </a:t>
            </a:r>
            <a:r>
              <a:rPr lang="es-MX" sz="2000" dirty="0" err="1">
                <a:solidFill>
                  <a:schemeClr val="accent5">
                    <a:lumMod val="10000"/>
                  </a:schemeClr>
                </a:solidFill>
              </a:rPr>
              <a:t>Kill</a:t>
            </a:r>
            <a:r>
              <a:rPr lang="es-MX" sz="2000" dirty="0">
                <a:solidFill>
                  <a:schemeClr val="accent5">
                    <a:lumMod val="10000"/>
                  </a:schemeClr>
                </a:solidFill>
              </a:rPr>
              <a:t>!</a:t>
            </a:r>
          </a:p>
          <a:p>
            <a:r>
              <a:rPr lang="en-US" sz="2000" dirty="0">
                <a:solidFill>
                  <a:schemeClr val="accent5">
                    <a:lumMod val="10000"/>
                  </a:schemeClr>
                </a:solidFill>
              </a:rPr>
              <a:t>Tales of </a:t>
            </a:r>
            <a:r>
              <a:rPr lang="en-US" sz="2000" dirty="0" err="1">
                <a:solidFill>
                  <a:schemeClr val="accent5">
                    <a:lumMod val="10000"/>
                  </a:schemeClr>
                </a:solidFill>
              </a:rPr>
              <a:t>Zestiria</a:t>
            </a:r>
            <a:r>
              <a:rPr lang="en-US" sz="2000" dirty="0">
                <a:solidFill>
                  <a:schemeClr val="accent5">
                    <a:lumMod val="10000"/>
                  </a:schemeClr>
                </a:solidFill>
              </a:rPr>
              <a:t> the X</a:t>
            </a:r>
          </a:p>
          <a:p>
            <a:r>
              <a:rPr lang="en-US" sz="2000" dirty="0">
                <a:solidFill>
                  <a:schemeClr val="accent5">
                    <a:lumMod val="10000"/>
                  </a:schemeClr>
                </a:solidFill>
              </a:rPr>
              <a:t>Origami Warriors</a:t>
            </a:r>
          </a:p>
          <a:p>
            <a:endParaRPr lang="es-MX" dirty="0">
              <a:solidFill>
                <a:schemeClr val="accent5">
                  <a:lumMod val="10000"/>
                </a:schemeClr>
              </a:solidFill>
            </a:endParaRPr>
          </a:p>
        </p:txBody>
      </p:sp>
      <p:sp>
        <p:nvSpPr>
          <p:cNvPr id="8" name="Marcador de número de diapositiva 7">
            <a:extLst>
              <a:ext uri="{FF2B5EF4-FFF2-40B4-BE49-F238E27FC236}">
                <a16:creationId xmlns:a16="http://schemas.microsoft.com/office/drawing/2014/main" id="{2A6377BA-9658-5E34-C60E-2764F726CD7B}"/>
              </a:ext>
            </a:extLst>
          </p:cNvPr>
          <p:cNvSpPr>
            <a:spLocks noGrp="1"/>
          </p:cNvSpPr>
          <p:nvPr>
            <p:ph type="sldNum" sz="quarter" idx="12"/>
          </p:nvPr>
        </p:nvSpPr>
        <p:spPr/>
        <p:txBody>
          <a:bodyPr/>
          <a:lstStyle/>
          <a:p>
            <a:pPr rtl="0"/>
            <a:fld id="{84D792B7-0397-C047-AE12-1A03F7E3DC83}" type="slidenum">
              <a:rPr lang="es-MX" smtClean="0">
                <a:solidFill>
                  <a:schemeClr val="accent5">
                    <a:lumMod val="10000"/>
                  </a:schemeClr>
                </a:solidFill>
              </a:rPr>
              <a:pPr rtl="0"/>
              <a:t>9</a:t>
            </a:fld>
            <a:endParaRPr lang="es-MX" dirty="0">
              <a:solidFill>
                <a:schemeClr val="accent5">
                  <a:lumMod val="10000"/>
                </a:schemeClr>
              </a:solidFill>
            </a:endParaRPr>
          </a:p>
        </p:txBody>
      </p:sp>
      <p:sp>
        <p:nvSpPr>
          <p:cNvPr id="9" name="Marcador de pie de página 8">
            <a:extLst>
              <a:ext uri="{FF2B5EF4-FFF2-40B4-BE49-F238E27FC236}">
                <a16:creationId xmlns:a16="http://schemas.microsoft.com/office/drawing/2014/main" id="{210EC443-D275-2438-5942-0A381B1818F1}"/>
              </a:ext>
            </a:extLst>
          </p:cNvPr>
          <p:cNvSpPr>
            <a:spLocks noGrp="1"/>
          </p:cNvSpPr>
          <p:nvPr>
            <p:ph type="ftr" sz="quarter" idx="11"/>
          </p:nvPr>
        </p:nvSpPr>
        <p:spPr/>
        <p:txBody>
          <a:bodyPr/>
          <a:lstStyle/>
          <a:p>
            <a:pPr rtl="0"/>
            <a:r>
              <a:rPr lang="es-MX" sz="1200" dirty="0">
                <a:solidFill>
                  <a:schemeClr val="accent5">
                    <a:lumMod val="10000"/>
                  </a:schemeClr>
                </a:solidFill>
              </a:rPr>
              <a:t>Recomendador de anime </a:t>
            </a:r>
            <a:endParaRPr lang="es-MX" dirty="0">
              <a:solidFill>
                <a:schemeClr val="accent5">
                  <a:lumMod val="10000"/>
                </a:schemeClr>
              </a:solidFill>
            </a:endParaRPr>
          </a:p>
        </p:txBody>
      </p:sp>
      <p:sp>
        <p:nvSpPr>
          <p:cNvPr id="10" name="Marcador de fecha 9">
            <a:extLst>
              <a:ext uri="{FF2B5EF4-FFF2-40B4-BE49-F238E27FC236}">
                <a16:creationId xmlns:a16="http://schemas.microsoft.com/office/drawing/2014/main" id="{53153317-3A74-9199-8979-A1AA86F5378D}"/>
              </a:ext>
            </a:extLst>
          </p:cNvPr>
          <p:cNvSpPr>
            <a:spLocks noGrp="1"/>
          </p:cNvSpPr>
          <p:nvPr>
            <p:ph type="dt" sz="half" idx="10"/>
          </p:nvPr>
        </p:nvSpPr>
        <p:spPr/>
        <p:txBody>
          <a:bodyPr/>
          <a:lstStyle/>
          <a:p>
            <a:pPr rtl="0"/>
            <a:r>
              <a:rPr lang="es-MX" dirty="0">
                <a:solidFill>
                  <a:schemeClr val="accent5">
                    <a:lumMod val="10000"/>
                  </a:schemeClr>
                </a:solidFill>
              </a:rPr>
              <a:t>2023</a:t>
            </a:r>
          </a:p>
        </p:txBody>
      </p:sp>
      <p:pic>
        <p:nvPicPr>
          <p:cNvPr id="12" name="Marcador de posición de imagen 49">
            <a:extLst>
              <a:ext uri="{FF2B5EF4-FFF2-40B4-BE49-F238E27FC236}">
                <a16:creationId xmlns:a16="http://schemas.microsoft.com/office/drawing/2014/main" id="{81BBD07A-711F-9E4A-EB0A-5FFE3BA2F93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828"/>
          <a:stretch/>
        </p:blipFill>
        <p:spPr>
          <a:xfrm>
            <a:off x="346795" y="1417320"/>
            <a:ext cx="2440205" cy="2011680"/>
          </a:xfrm>
          <a:prstGeom prst="rect">
            <a:avLst/>
          </a:prstGeom>
          <a:ln w="15875">
            <a:solidFill>
              <a:schemeClr val="accent1"/>
            </a:solidFill>
          </a:ln>
        </p:spPr>
      </p:pic>
      <p:pic>
        <p:nvPicPr>
          <p:cNvPr id="18" name="Marcador de posición de imagen 49">
            <a:extLst>
              <a:ext uri="{FF2B5EF4-FFF2-40B4-BE49-F238E27FC236}">
                <a16:creationId xmlns:a16="http://schemas.microsoft.com/office/drawing/2014/main" id="{DD22B35E-08AA-C198-BDC9-FEFAD0ABCDE5}"/>
              </a:ext>
            </a:extLst>
          </p:cNvPr>
          <p:cNvPicPr>
            <a:picLocks noChangeAspect="1"/>
          </p:cNvPicPr>
          <p:nvPr/>
        </p:nvPicPr>
        <p:blipFill>
          <a:blip r:embed="rId4">
            <a:extLst>
              <a:ext uri="{837473B0-CC2E-450A-ABE3-18F120FF3D39}">
                <a1611:picAttrSrcUrl xmlns:a1611="http://schemas.microsoft.com/office/drawing/2016/11/main" r:id="rId5"/>
              </a:ext>
            </a:extLst>
          </a:blip>
          <a:srcRect l="15884" r="15884"/>
          <a:stretch/>
        </p:blipFill>
        <p:spPr>
          <a:xfrm>
            <a:off x="3186404" y="1417320"/>
            <a:ext cx="2440205" cy="2011680"/>
          </a:xfrm>
          <a:prstGeom prst="rect">
            <a:avLst/>
          </a:prstGeom>
          <a:ln w="15875">
            <a:solidFill>
              <a:schemeClr val="accent1"/>
            </a:solidFill>
          </a:ln>
        </p:spPr>
      </p:pic>
      <p:pic>
        <p:nvPicPr>
          <p:cNvPr id="19" name="Marcador de posición de imagen 49">
            <a:extLst>
              <a:ext uri="{FF2B5EF4-FFF2-40B4-BE49-F238E27FC236}">
                <a16:creationId xmlns:a16="http://schemas.microsoft.com/office/drawing/2014/main" id="{FEE52B27-C479-7A59-4E2C-1F6EAC8AE67F}"/>
              </a:ext>
            </a:extLst>
          </p:cNvPr>
          <p:cNvPicPr>
            <a:picLocks noChangeAspect="1"/>
          </p:cNvPicPr>
          <p:nvPr/>
        </p:nvPicPr>
        <p:blipFill>
          <a:blip r:embed="rId6">
            <a:extLst>
              <a:ext uri="{837473B0-CC2E-450A-ABE3-18F120FF3D39}">
                <a1611:picAttrSrcUrl xmlns:a1611="http://schemas.microsoft.com/office/drawing/2016/11/main" r:id="rId7"/>
              </a:ext>
            </a:extLst>
          </a:blip>
          <a:srcRect l="4512" r="4512"/>
          <a:stretch/>
        </p:blipFill>
        <p:spPr>
          <a:xfrm>
            <a:off x="346795" y="3941064"/>
            <a:ext cx="2440205" cy="2011680"/>
          </a:xfrm>
          <a:prstGeom prst="rect">
            <a:avLst/>
          </a:prstGeom>
          <a:ln w="15875">
            <a:solidFill>
              <a:schemeClr val="accent1"/>
            </a:solidFill>
          </a:ln>
        </p:spPr>
      </p:pic>
      <p:pic>
        <p:nvPicPr>
          <p:cNvPr id="20" name="Marcador de posición de imagen 49">
            <a:extLst>
              <a:ext uri="{FF2B5EF4-FFF2-40B4-BE49-F238E27FC236}">
                <a16:creationId xmlns:a16="http://schemas.microsoft.com/office/drawing/2014/main" id="{6D80ABC6-1882-2D80-F708-AD9475B69683}"/>
              </a:ext>
            </a:extLst>
          </p:cNvPr>
          <p:cNvPicPr>
            <a:picLocks noChangeAspect="1"/>
          </p:cNvPicPr>
          <p:nvPr/>
        </p:nvPicPr>
        <p:blipFill>
          <a:blip r:embed="rId8">
            <a:extLst>
              <a:ext uri="{837473B0-CC2E-450A-ABE3-18F120FF3D39}">
                <a1611:picAttrSrcUrl xmlns:a1611="http://schemas.microsoft.com/office/drawing/2016/11/main" r:id="rId9"/>
              </a:ext>
            </a:extLst>
          </a:blip>
          <a:srcRect l="1479" r="1479"/>
          <a:stretch/>
        </p:blipFill>
        <p:spPr>
          <a:xfrm>
            <a:off x="3186404" y="3941064"/>
            <a:ext cx="2440205" cy="2011680"/>
          </a:xfrm>
          <a:prstGeom prst="rect">
            <a:avLst/>
          </a:prstGeom>
          <a:ln w="15875">
            <a:solidFill>
              <a:schemeClr val="accent1"/>
            </a:solidFill>
          </a:ln>
        </p:spPr>
      </p:pic>
    </p:spTree>
    <p:extLst>
      <p:ext uri="{BB962C8B-B14F-4D97-AF65-F5344CB8AC3E}">
        <p14:creationId xmlns:p14="http://schemas.microsoft.com/office/powerpoint/2010/main" val="1389664915"/>
      </p:ext>
    </p:extLst>
  </p:cSld>
  <p:clrMapOvr>
    <a:masterClrMapping/>
  </p:clrMapOvr>
</p:sld>
</file>

<file path=ppt/theme/theme1.xml><?xml version="1.0" encoding="utf-8"?>
<a:theme xmlns:a="http://schemas.openxmlformats.org/drawingml/2006/main" name="Tema de Offic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3508_TF33492763_Win32" id="{0CEF71B5-B514-413E-87F3-BFFB16A270DE}" vid="{8FD93F1F-FC43-4CF2-929E-DCB32B757A3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8FCA9-2C7D-45A4-87C8-02C272E9F4DD}">
  <ds:schemaRefs>
    <ds:schemaRef ds:uri="http://schemas.microsoft.com/sharepoint/v3/contenttype/forms"/>
  </ds:schemaRefs>
</ds:datastoreItem>
</file>

<file path=customXml/itemProps2.xml><?xml version="1.0" encoding="utf-8"?>
<ds:datastoreItem xmlns:ds="http://schemas.openxmlformats.org/officeDocument/2006/customXml" ds:itemID="{339B373E-6FDE-4773-A0C6-CDA9846E30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C741A42-9646-4B63-A6BC-7DA2EE5F87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Diseño urbano</Template>
  <TotalTime>626</TotalTime>
  <Words>428</Words>
  <Application>Microsoft Office PowerPoint</Application>
  <PresentationFormat>Panorámica</PresentationFormat>
  <Paragraphs>101</Paragraphs>
  <Slides>11</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Avenir Next LT Pro</vt:lpstr>
      <vt:lpstr>Calibri</vt:lpstr>
      <vt:lpstr>Felix Titling</vt:lpstr>
      <vt:lpstr>Gill Sans Nova Light</vt:lpstr>
      <vt:lpstr>Wingdings</vt:lpstr>
      <vt:lpstr>Tema de Office</vt:lpstr>
      <vt:lpstr>Recomendador de anime </vt:lpstr>
      <vt:lpstr>Contenido</vt:lpstr>
      <vt:lpstr>INTRODUCCIÓN</vt:lpstr>
      <vt:lpstr>Pasos que se siguieron</vt:lpstr>
      <vt:lpstr>Paréntesis</vt:lpstr>
      <vt:lpstr>Código</vt:lpstr>
      <vt:lpstr>Ganglands</vt:lpstr>
      <vt:lpstr>Michiko to Hatchin</vt:lpstr>
      <vt:lpstr>Presentación de PowerPoint</vt:lpstr>
      <vt:lpstr>En Conclusión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Recomendador de anime </dc:title>
  <dc:creator>Jesus David</dc:creator>
  <cp:lastModifiedBy>Jesus David</cp:lastModifiedBy>
  <cp:revision>34</cp:revision>
  <dcterms:created xsi:type="dcterms:W3CDTF">2023-05-17T21:42:57Z</dcterms:created>
  <dcterms:modified xsi:type="dcterms:W3CDTF">2023-05-19T17:09:34Z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