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84114-A4ED-49C3-AD5D-2A97931E762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F0355A4-93C9-424A-8C48-AC667DFB6940}">
      <dgm:prSet phldrT="[Texto]" phldr="1"/>
      <dgm:spPr/>
      <dgm:t>
        <a:bodyPr/>
        <a:lstStyle/>
        <a:p>
          <a:endParaRPr lang="es-MX" dirty="0"/>
        </a:p>
      </dgm:t>
    </dgm:pt>
    <dgm:pt modelId="{A6AB2B09-2554-46FD-8C50-FBA9EB869DD0}" type="parTrans" cxnId="{AA6A531C-A098-4110-8A1D-B5BE0AA77CD1}">
      <dgm:prSet/>
      <dgm:spPr/>
      <dgm:t>
        <a:bodyPr/>
        <a:lstStyle/>
        <a:p>
          <a:endParaRPr lang="es-MX"/>
        </a:p>
      </dgm:t>
    </dgm:pt>
    <dgm:pt modelId="{535F5C17-5820-415E-9DF3-3A1C8C76FE1E}" type="sibTrans" cxnId="{AA6A531C-A098-4110-8A1D-B5BE0AA77CD1}">
      <dgm:prSet/>
      <dgm:spPr/>
      <dgm:t>
        <a:bodyPr/>
        <a:lstStyle/>
        <a:p>
          <a:endParaRPr lang="es-MX"/>
        </a:p>
      </dgm:t>
    </dgm:pt>
    <dgm:pt modelId="{9C991DEA-510A-4133-8723-5A727CCA3A35}">
      <dgm:prSet phldrT="[Texto]"/>
      <dgm:spPr/>
      <dgm:t>
        <a:bodyPr/>
        <a:lstStyle/>
        <a:p>
          <a:r>
            <a:rPr lang="es-MX" dirty="0"/>
            <a:t>Limpiar</a:t>
          </a:r>
        </a:p>
      </dgm:t>
    </dgm:pt>
    <dgm:pt modelId="{939D9D01-E679-4B44-9134-97C24E2656A7}" type="parTrans" cxnId="{E0D3A6E0-A696-4050-BD88-14BF604626E1}">
      <dgm:prSet/>
      <dgm:spPr/>
      <dgm:t>
        <a:bodyPr/>
        <a:lstStyle/>
        <a:p>
          <a:endParaRPr lang="es-MX"/>
        </a:p>
      </dgm:t>
    </dgm:pt>
    <dgm:pt modelId="{ABC1E7C5-D1B5-44DA-8EDE-76CB076D0FF6}" type="sibTrans" cxnId="{E0D3A6E0-A696-4050-BD88-14BF604626E1}">
      <dgm:prSet/>
      <dgm:spPr/>
      <dgm:t>
        <a:bodyPr/>
        <a:lstStyle/>
        <a:p>
          <a:endParaRPr lang="es-MX"/>
        </a:p>
      </dgm:t>
    </dgm:pt>
    <dgm:pt modelId="{E29DFF69-0179-4E3A-BF99-EF568203CD91}">
      <dgm:prSet phldrT="[Texto]" phldr="1"/>
      <dgm:spPr/>
      <dgm:t>
        <a:bodyPr/>
        <a:lstStyle/>
        <a:p>
          <a:endParaRPr lang="es-MX"/>
        </a:p>
      </dgm:t>
    </dgm:pt>
    <dgm:pt modelId="{E96910A5-D85E-4413-BFA1-EEA4F5F2B86F}" type="parTrans" cxnId="{2F756694-C149-485A-88D4-55742FDEE816}">
      <dgm:prSet/>
      <dgm:spPr/>
      <dgm:t>
        <a:bodyPr/>
        <a:lstStyle/>
        <a:p>
          <a:endParaRPr lang="es-MX"/>
        </a:p>
      </dgm:t>
    </dgm:pt>
    <dgm:pt modelId="{C6CDD5B8-C816-4649-AC13-DADD3ACCA5B9}" type="sibTrans" cxnId="{2F756694-C149-485A-88D4-55742FDEE816}">
      <dgm:prSet/>
      <dgm:spPr/>
      <dgm:t>
        <a:bodyPr/>
        <a:lstStyle/>
        <a:p>
          <a:endParaRPr lang="es-MX"/>
        </a:p>
      </dgm:t>
    </dgm:pt>
    <dgm:pt modelId="{DBD76336-61DA-4517-B71C-0EDD3FCB9CD9}">
      <dgm:prSet phldrT="[Texto]"/>
      <dgm:spPr/>
      <dgm:t>
        <a:bodyPr/>
        <a:lstStyle/>
        <a:p>
          <a:r>
            <a:rPr lang="es-MX" dirty="0"/>
            <a:t>Analizar</a:t>
          </a:r>
        </a:p>
      </dgm:t>
    </dgm:pt>
    <dgm:pt modelId="{903AD571-D2C2-4E8B-B681-4B53705C3404}" type="parTrans" cxnId="{A8347312-5363-4339-A8B9-7FEEAF54819C}">
      <dgm:prSet/>
      <dgm:spPr/>
      <dgm:t>
        <a:bodyPr/>
        <a:lstStyle/>
        <a:p>
          <a:endParaRPr lang="es-MX"/>
        </a:p>
      </dgm:t>
    </dgm:pt>
    <dgm:pt modelId="{AD83EF85-406C-49C4-B96A-547A1DED2298}" type="sibTrans" cxnId="{A8347312-5363-4339-A8B9-7FEEAF54819C}">
      <dgm:prSet/>
      <dgm:spPr/>
      <dgm:t>
        <a:bodyPr/>
        <a:lstStyle/>
        <a:p>
          <a:endParaRPr lang="es-MX"/>
        </a:p>
      </dgm:t>
    </dgm:pt>
    <dgm:pt modelId="{25A61137-CFF5-4AD2-BE63-5FFBFC2560BF}">
      <dgm:prSet phldrT="[Texto]"/>
      <dgm:spPr/>
      <dgm:t>
        <a:bodyPr/>
        <a:lstStyle/>
        <a:p>
          <a:r>
            <a:rPr lang="es-MX" dirty="0"/>
            <a:t>Normalizar</a:t>
          </a:r>
        </a:p>
      </dgm:t>
    </dgm:pt>
    <dgm:pt modelId="{C1056FD9-960F-4AD8-A688-4C3AD02C4FAB}" type="parTrans" cxnId="{C104C6AA-A8DC-4AC8-A73D-E919B33134B5}">
      <dgm:prSet/>
      <dgm:spPr/>
      <dgm:t>
        <a:bodyPr/>
        <a:lstStyle/>
        <a:p>
          <a:endParaRPr lang="es-MX"/>
        </a:p>
      </dgm:t>
    </dgm:pt>
    <dgm:pt modelId="{919B95EC-850A-4F2B-A3F1-5F5324BFF97C}" type="sibTrans" cxnId="{C104C6AA-A8DC-4AC8-A73D-E919B33134B5}">
      <dgm:prSet/>
      <dgm:spPr/>
      <dgm:t>
        <a:bodyPr/>
        <a:lstStyle/>
        <a:p>
          <a:endParaRPr lang="es-MX"/>
        </a:p>
      </dgm:t>
    </dgm:pt>
    <dgm:pt modelId="{BCE93CAC-E103-4E9F-B065-41F3D417EDAC}">
      <dgm:prSet phldrT="[Texto]"/>
      <dgm:spPr/>
      <dgm:t>
        <a:bodyPr/>
        <a:lstStyle/>
        <a:p>
          <a:endParaRPr lang="es-MX" dirty="0"/>
        </a:p>
      </dgm:t>
    </dgm:pt>
    <dgm:pt modelId="{8A544AD3-762F-4FBE-A7F8-CAE02D54AE55}" type="parTrans" cxnId="{B28AA901-5F3E-4138-9CFF-8D6F9B33A4E9}">
      <dgm:prSet/>
      <dgm:spPr/>
      <dgm:t>
        <a:bodyPr/>
        <a:lstStyle/>
        <a:p>
          <a:endParaRPr lang="es-MX"/>
        </a:p>
      </dgm:t>
    </dgm:pt>
    <dgm:pt modelId="{6AC6BA49-0E48-4000-A5CC-85DFE30C4C0B}" type="sibTrans" cxnId="{B28AA901-5F3E-4138-9CFF-8D6F9B33A4E9}">
      <dgm:prSet/>
      <dgm:spPr/>
      <dgm:t>
        <a:bodyPr/>
        <a:lstStyle/>
        <a:p>
          <a:endParaRPr lang="es-MX"/>
        </a:p>
      </dgm:t>
    </dgm:pt>
    <dgm:pt modelId="{E7C33B19-EE50-4E4C-8970-5DE9EF8CCF22}">
      <dgm:prSet/>
      <dgm:spPr/>
      <dgm:t>
        <a:bodyPr/>
        <a:lstStyle/>
        <a:p>
          <a:r>
            <a:rPr lang="es-MX" dirty="0"/>
            <a:t>Usar modelos</a:t>
          </a:r>
          <a:br>
            <a:rPr lang="es-MX" dirty="0"/>
          </a:br>
          <a:r>
            <a:rPr lang="es-MX" dirty="0"/>
            <a:t>(Regresión y Clasificación)</a:t>
          </a:r>
        </a:p>
      </dgm:t>
    </dgm:pt>
    <dgm:pt modelId="{CE30FBCD-9840-4ED7-A80C-CA40097743FB}" type="parTrans" cxnId="{24E32B15-63A3-4346-836F-FC06C6DEBBF6}">
      <dgm:prSet/>
      <dgm:spPr/>
      <dgm:t>
        <a:bodyPr/>
        <a:lstStyle/>
        <a:p>
          <a:endParaRPr lang="es-MX"/>
        </a:p>
      </dgm:t>
    </dgm:pt>
    <dgm:pt modelId="{0DBBB8C1-1553-4784-8F44-A1F32B6C01A5}" type="sibTrans" cxnId="{24E32B15-63A3-4346-836F-FC06C6DEBBF6}">
      <dgm:prSet/>
      <dgm:spPr/>
      <dgm:t>
        <a:bodyPr/>
        <a:lstStyle/>
        <a:p>
          <a:endParaRPr lang="es-MX"/>
        </a:p>
      </dgm:t>
    </dgm:pt>
    <dgm:pt modelId="{22D27CFE-188C-4BD5-8CEE-20139361A61A}">
      <dgm:prSet phldrT="[Texto]" phldr="1"/>
      <dgm:spPr/>
      <dgm:t>
        <a:bodyPr/>
        <a:lstStyle/>
        <a:p>
          <a:endParaRPr lang="es-MX" dirty="0"/>
        </a:p>
      </dgm:t>
    </dgm:pt>
    <dgm:pt modelId="{30B0C1A8-6F98-4237-A748-50717734404A}" type="sibTrans" cxnId="{FF880F44-29B9-4324-AE19-19690F215BAE}">
      <dgm:prSet/>
      <dgm:spPr/>
      <dgm:t>
        <a:bodyPr/>
        <a:lstStyle/>
        <a:p>
          <a:endParaRPr lang="es-MX"/>
        </a:p>
      </dgm:t>
    </dgm:pt>
    <dgm:pt modelId="{417A4950-1CC1-4A68-9B31-8BE19F35E845}" type="parTrans" cxnId="{FF880F44-29B9-4324-AE19-19690F215BAE}">
      <dgm:prSet/>
      <dgm:spPr/>
      <dgm:t>
        <a:bodyPr/>
        <a:lstStyle/>
        <a:p>
          <a:endParaRPr lang="es-MX"/>
        </a:p>
      </dgm:t>
    </dgm:pt>
    <dgm:pt modelId="{C2FB4FB3-CC68-4206-9649-3984AC6209EE}" type="pres">
      <dgm:prSet presAssocID="{A7C84114-A4ED-49C3-AD5D-2A97931E7620}" presName="linearFlow" presStyleCnt="0">
        <dgm:presLayoutVars>
          <dgm:dir/>
          <dgm:animLvl val="lvl"/>
          <dgm:resizeHandles val="exact"/>
        </dgm:presLayoutVars>
      </dgm:prSet>
      <dgm:spPr/>
    </dgm:pt>
    <dgm:pt modelId="{52774619-0E3A-4CF4-84B8-118756602C54}" type="pres">
      <dgm:prSet presAssocID="{6F0355A4-93C9-424A-8C48-AC667DFB6940}" presName="composite" presStyleCnt="0"/>
      <dgm:spPr/>
    </dgm:pt>
    <dgm:pt modelId="{B52D1527-B546-4FFD-B509-6BBE782B90B1}" type="pres">
      <dgm:prSet presAssocID="{6F0355A4-93C9-424A-8C48-AC667DFB694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A8CBFF7-34A1-49F0-AAF9-4A9B44441F43}" type="pres">
      <dgm:prSet presAssocID="{6F0355A4-93C9-424A-8C48-AC667DFB6940}" presName="descendantText" presStyleLbl="alignAcc1" presStyleIdx="0" presStyleCnt="4" custLinFactNeighborX="121" custLinFactNeighborY="-357">
        <dgm:presLayoutVars>
          <dgm:bulletEnabled val="1"/>
        </dgm:presLayoutVars>
      </dgm:prSet>
      <dgm:spPr/>
    </dgm:pt>
    <dgm:pt modelId="{B0D2D4E7-F2A2-49EC-8DFD-871FF58EB5C7}" type="pres">
      <dgm:prSet presAssocID="{535F5C17-5820-415E-9DF3-3A1C8C76FE1E}" presName="sp" presStyleCnt="0"/>
      <dgm:spPr/>
    </dgm:pt>
    <dgm:pt modelId="{036C4F07-19C8-4B76-BFE1-C667878D9AB0}" type="pres">
      <dgm:prSet presAssocID="{E29DFF69-0179-4E3A-BF99-EF568203CD91}" presName="composite" presStyleCnt="0"/>
      <dgm:spPr/>
    </dgm:pt>
    <dgm:pt modelId="{86EBDA9F-6A1E-4E98-AAD5-232F79A5E335}" type="pres">
      <dgm:prSet presAssocID="{E29DFF69-0179-4E3A-BF99-EF568203CD9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65C48D7-B01E-4BDE-9565-8D9D043EB65B}" type="pres">
      <dgm:prSet presAssocID="{E29DFF69-0179-4E3A-BF99-EF568203CD91}" presName="descendantText" presStyleLbl="alignAcc1" presStyleIdx="1" presStyleCnt="4">
        <dgm:presLayoutVars>
          <dgm:bulletEnabled val="1"/>
        </dgm:presLayoutVars>
      </dgm:prSet>
      <dgm:spPr/>
    </dgm:pt>
    <dgm:pt modelId="{35015D78-63D0-4C8A-A6B9-524B05CC6514}" type="pres">
      <dgm:prSet presAssocID="{C6CDD5B8-C816-4649-AC13-DADD3ACCA5B9}" presName="sp" presStyleCnt="0"/>
      <dgm:spPr/>
    </dgm:pt>
    <dgm:pt modelId="{64DE2370-AAC1-48F7-8505-8DA4138333D4}" type="pres">
      <dgm:prSet presAssocID="{22D27CFE-188C-4BD5-8CEE-20139361A61A}" presName="composite" presStyleCnt="0"/>
      <dgm:spPr/>
    </dgm:pt>
    <dgm:pt modelId="{C8984008-0D67-427B-B25F-23CDA45CFEBB}" type="pres">
      <dgm:prSet presAssocID="{22D27CFE-188C-4BD5-8CEE-20139361A61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057DC1A-AD81-4295-9B0D-A0D01B188DA6}" type="pres">
      <dgm:prSet presAssocID="{22D27CFE-188C-4BD5-8CEE-20139361A61A}" presName="descendantText" presStyleLbl="alignAcc1" presStyleIdx="2" presStyleCnt="4">
        <dgm:presLayoutVars>
          <dgm:bulletEnabled val="1"/>
        </dgm:presLayoutVars>
      </dgm:prSet>
      <dgm:spPr/>
    </dgm:pt>
    <dgm:pt modelId="{19801965-F692-4C76-8BB0-207187B0717D}" type="pres">
      <dgm:prSet presAssocID="{30B0C1A8-6F98-4237-A748-50717734404A}" presName="sp" presStyleCnt="0"/>
      <dgm:spPr/>
    </dgm:pt>
    <dgm:pt modelId="{D363FCDF-FB5D-48A3-B146-A69DF5F61B41}" type="pres">
      <dgm:prSet presAssocID="{BCE93CAC-E103-4E9F-B065-41F3D417EDAC}" presName="composite" presStyleCnt="0"/>
      <dgm:spPr/>
    </dgm:pt>
    <dgm:pt modelId="{E9A684DF-AE1B-4295-AFC6-63C74198AA70}" type="pres">
      <dgm:prSet presAssocID="{BCE93CAC-E103-4E9F-B065-41F3D417EDA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C754037-0E80-44A9-A82F-32F29AD7B5E1}" type="pres">
      <dgm:prSet presAssocID="{BCE93CAC-E103-4E9F-B065-41F3D417EDA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28AA901-5F3E-4138-9CFF-8D6F9B33A4E9}" srcId="{A7C84114-A4ED-49C3-AD5D-2A97931E7620}" destId="{BCE93CAC-E103-4E9F-B065-41F3D417EDAC}" srcOrd="3" destOrd="0" parTransId="{8A544AD3-762F-4FBE-A7F8-CAE02D54AE55}" sibTransId="{6AC6BA49-0E48-4000-A5CC-85DFE30C4C0B}"/>
    <dgm:cxn modelId="{A8347312-5363-4339-A8B9-7FEEAF54819C}" srcId="{E29DFF69-0179-4E3A-BF99-EF568203CD91}" destId="{DBD76336-61DA-4517-B71C-0EDD3FCB9CD9}" srcOrd="0" destOrd="0" parTransId="{903AD571-D2C2-4E8B-B681-4B53705C3404}" sibTransId="{AD83EF85-406C-49C4-B96A-547A1DED2298}"/>
    <dgm:cxn modelId="{24E32B15-63A3-4346-836F-FC06C6DEBBF6}" srcId="{BCE93CAC-E103-4E9F-B065-41F3D417EDAC}" destId="{E7C33B19-EE50-4E4C-8970-5DE9EF8CCF22}" srcOrd="0" destOrd="0" parTransId="{CE30FBCD-9840-4ED7-A80C-CA40097743FB}" sibTransId="{0DBBB8C1-1553-4784-8F44-A1F32B6C01A5}"/>
    <dgm:cxn modelId="{AA6A531C-A098-4110-8A1D-B5BE0AA77CD1}" srcId="{A7C84114-A4ED-49C3-AD5D-2A97931E7620}" destId="{6F0355A4-93C9-424A-8C48-AC667DFB6940}" srcOrd="0" destOrd="0" parTransId="{A6AB2B09-2554-46FD-8C50-FBA9EB869DD0}" sibTransId="{535F5C17-5820-415E-9DF3-3A1C8C76FE1E}"/>
    <dgm:cxn modelId="{A56AD434-98F2-4996-805D-E1EF027131FC}" type="presOf" srcId="{9C991DEA-510A-4133-8723-5A727CCA3A35}" destId="{FA8CBFF7-34A1-49F0-AAF9-4A9B44441F43}" srcOrd="0" destOrd="0" presId="urn:microsoft.com/office/officeart/2005/8/layout/chevron2"/>
    <dgm:cxn modelId="{FF880F44-29B9-4324-AE19-19690F215BAE}" srcId="{A7C84114-A4ED-49C3-AD5D-2A97931E7620}" destId="{22D27CFE-188C-4BD5-8CEE-20139361A61A}" srcOrd="2" destOrd="0" parTransId="{417A4950-1CC1-4A68-9B31-8BE19F35E845}" sibTransId="{30B0C1A8-6F98-4237-A748-50717734404A}"/>
    <dgm:cxn modelId="{47AA1146-36BC-4FA8-8C41-C2069DAAD6CE}" type="presOf" srcId="{A7C84114-A4ED-49C3-AD5D-2A97931E7620}" destId="{C2FB4FB3-CC68-4206-9649-3984AC6209EE}" srcOrd="0" destOrd="0" presId="urn:microsoft.com/office/officeart/2005/8/layout/chevron2"/>
    <dgm:cxn modelId="{0303686C-3346-477E-A09D-42C70C36C8A3}" type="presOf" srcId="{25A61137-CFF5-4AD2-BE63-5FFBFC2560BF}" destId="{7057DC1A-AD81-4295-9B0D-A0D01B188DA6}" srcOrd="0" destOrd="0" presId="urn:microsoft.com/office/officeart/2005/8/layout/chevron2"/>
    <dgm:cxn modelId="{2BBE906D-5477-4576-BED6-0FB0B0CDC3B5}" type="presOf" srcId="{E7C33B19-EE50-4E4C-8970-5DE9EF8CCF22}" destId="{7C754037-0E80-44A9-A82F-32F29AD7B5E1}" srcOrd="0" destOrd="0" presId="urn:microsoft.com/office/officeart/2005/8/layout/chevron2"/>
    <dgm:cxn modelId="{A40D2877-804E-474A-B131-2E40FDD66329}" type="presOf" srcId="{22D27CFE-188C-4BD5-8CEE-20139361A61A}" destId="{C8984008-0D67-427B-B25F-23CDA45CFEBB}" srcOrd="0" destOrd="0" presId="urn:microsoft.com/office/officeart/2005/8/layout/chevron2"/>
    <dgm:cxn modelId="{0CD8FC77-BA2F-49CC-AF26-FC6A0F7D5494}" type="presOf" srcId="{DBD76336-61DA-4517-B71C-0EDD3FCB9CD9}" destId="{665C48D7-B01E-4BDE-9565-8D9D043EB65B}" srcOrd="0" destOrd="0" presId="urn:microsoft.com/office/officeart/2005/8/layout/chevron2"/>
    <dgm:cxn modelId="{68AF6A7F-B71C-4A3B-8B22-765F13366ACC}" type="presOf" srcId="{6F0355A4-93C9-424A-8C48-AC667DFB6940}" destId="{B52D1527-B546-4FFD-B509-6BBE782B90B1}" srcOrd="0" destOrd="0" presId="urn:microsoft.com/office/officeart/2005/8/layout/chevron2"/>
    <dgm:cxn modelId="{2F756694-C149-485A-88D4-55742FDEE816}" srcId="{A7C84114-A4ED-49C3-AD5D-2A97931E7620}" destId="{E29DFF69-0179-4E3A-BF99-EF568203CD91}" srcOrd="1" destOrd="0" parTransId="{E96910A5-D85E-4413-BFA1-EEA4F5F2B86F}" sibTransId="{C6CDD5B8-C816-4649-AC13-DADD3ACCA5B9}"/>
    <dgm:cxn modelId="{C104C6AA-A8DC-4AC8-A73D-E919B33134B5}" srcId="{22D27CFE-188C-4BD5-8CEE-20139361A61A}" destId="{25A61137-CFF5-4AD2-BE63-5FFBFC2560BF}" srcOrd="0" destOrd="0" parTransId="{C1056FD9-960F-4AD8-A688-4C3AD02C4FAB}" sibTransId="{919B95EC-850A-4F2B-A3F1-5F5324BFF97C}"/>
    <dgm:cxn modelId="{1B1017C1-7EE3-486B-9A6A-ED34352CB0BC}" type="presOf" srcId="{BCE93CAC-E103-4E9F-B065-41F3D417EDAC}" destId="{E9A684DF-AE1B-4295-AFC6-63C74198AA70}" srcOrd="0" destOrd="0" presId="urn:microsoft.com/office/officeart/2005/8/layout/chevron2"/>
    <dgm:cxn modelId="{E0D3A6E0-A696-4050-BD88-14BF604626E1}" srcId="{6F0355A4-93C9-424A-8C48-AC667DFB6940}" destId="{9C991DEA-510A-4133-8723-5A727CCA3A35}" srcOrd="0" destOrd="0" parTransId="{939D9D01-E679-4B44-9134-97C24E2656A7}" sibTransId="{ABC1E7C5-D1B5-44DA-8EDE-76CB076D0FF6}"/>
    <dgm:cxn modelId="{08C5CEE5-B115-487E-A933-134844707D01}" type="presOf" srcId="{E29DFF69-0179-4E3A-BF99-EF568203CD91}" destId="{86EBDA9F-6A1E-4E98-AAD5-232F79A5E335}" srcOrd="0" destOrd="0" presId="urn:microsoft.com/office/officeart/2005/8/layout/chevron2"/>
    <dgm:cxn modelId="{B3FA237A-DDFB-4E0C-89C5-C8D20CB71F22}" type="presParOf" srcId="{C2FB4FB3-CC68-4206-9649-3984AC6209EE}" destId="{52774619-0E3A-4CF4-84B8-118756602C54}" srcOrd="0" destOrd="0" presId="urn:microsoft.com/office/officeart/2005/8/layout/chevron2"/>
    <dgm:cxn modelId="{3DAADAB5-F09D-404C-BFCA-64529F5FBD82}" type="presParOf" srcId="{52774619-0E3A-4CF4-84B8-118756602C54}" destId="{B52D1527-B546-4FFD-B509-6BBE782B90B1}" srcOrd="0" destOrd="0" presId="urn:microsoft.com/office/officeart/2005/8/layout/chevron2"/>
    <dgm:cxn modelId="{0E917C50-5CB2-4B2F-9477-2C2973D051EF}" type="presParOf" srcId="{52774619-0E3A-4CF4-84B8-118756602C54}" destId="{FA8CBFF7-34A1-49F0-AAF9-4A9B44441F43}" srcOrd="1" destOrd="0" presId="urn:microsoft.com/office/officeart/2005/8/layout/chevron2"/>
    <dgm:cxn modelId="{EED27E6F-CF82-4327-9DF3-A3A18A4D061E}" type="presParOf" srcId="{C2FB4FB3-CC68-4206-9649-3984AC6209EE}" destId="{B0D2D4E7-F2A2-49EC-8DFD-871FF58EB5C7}" srcOrd="1" destOrd="0" presId="urn:microsoft.com/office/officeart/2005/8/layout/chevron2"/>
    <dgm:cxn modelId="{060B6C1B-CC37-4CA6-BA10-9EC3164E1042}" type="presParOf" srcId="{C2FB4FB3-CC68-4206-9649-3984AC6209EE}" destId="{036C4F07-19C8-4B76-BFE1-C667878D9AB0}" srcOrd="2" destOrd="0" presId="urn:microsoft.com/office/officeart/2005/8/layout/chevron2"/>
    <dgm:cxn modelId="{EBBE7CCF-4761-4C92-9A23-0A69A0FC66FE}" type="presParOf" srcId="{036C4F07-19C8-4B76-BFE1-C667878D9AB0}" destId="{86EBDA9F-6A1E-4E98-AAD5-232F79A5E335}" srcOrd="0" destOrd="0" presId="urn:microsoft.com/office/officeart/2005/8/layout/chevron2"/>
    <dgm:cxn modelId="{D3479C64-37C0-43B9-A609-9B5071BC3069}" type="presParOf" srcId="{036C4F07-19C8-4B76-BFE1-C667878D9AB0}" destId="{665C48D7-B01E-4BDE-9565-8D9D043EB65B}" srcOrd="1" destOrd="0" presId="urn:microsoft.com/office/officeart/2005/8/layout/chevron2"/>
    <dgm:cxn modelId="{AF77F123-8D1B-4A88-A261-51F7A8786CB3}" type="presParOf" srcId="{C2FB4FB3-CC68-4206-9649-3984AC6209EE}" destId="{35015D78-63D0-4C8A-A6B9-524B05CC6514}" srcOrd="3" destOrd="0" presId="urn:microsoft.com/office/officeart/2005/8/layout/chevron2"/>
    <dgm:cxn modelId="{424752AE-CBAE-48CA-907B-067DCC92FCC3}" type="presParOf" srcId="{C2FB4FB3-CC68-4206-9649-3984AC6209EE}" destId="{64DE2370-AAC1-48F7-8505-8DA4138333D4}" srcOrd="4" destOrd="0" presId="urn:microsoft.com/office/officeart/2005/8/layout/chevron2"/>
    <dgm:cxn modelId="{11A9A6D3-9D6F-4FE7-90E3-22EB9828D994}" type="presParOf" srcId="{64DE2370-AAC1-48F7-8505-8DA4138333D4}" destId="{C8984008-0D67-427B-B25F-23CDA45CFEBB}" srcOrd="0" destOrd="0" presId="urn:microsoft.com/office/officeart/2005/8/layout/chevron2"/>
    <dgm:cxn modelId="{F4E7E350-88DD-4C78-A36C-1C02645F785A}" type="presParOf" srcId="{64DE2370-AAC1-48F7-8505-8DA4138333D4}" destId="{7057DC1A-AD81-4295-9B0D-A0D01B188DA6}" srcOrd="1" destOrd="0" presId="urn:microsoft.com/office/officeart/2005/8/layout/chevron2"/>
    <dgm:cxn modelId="{3D45B313-1EDD-435A-9C96-0E278D9EC4CB}" type="presParOf" srcId="{C2FB4FB3-CC68-4206-9649-3984AC6209EE}" destId="{19801965-F692-4C76-8BB0-207187B0717D}" srcOrd="5" destOrd="0" presId="urn:microsoft.com/office/officeart/2005/8/layout/chevron2"/>
    <dgm:cxn modelId="{9333C91A-CF08-494D-B29F-592A5E539754}" type="presParOf" srcId="{C2FB4FB3-CC68-4206-9649-3984AC6209EE}" destId="{D363FCDF-FB5D-48A3-B146-A69DF5F61B41}" srcOrd="6" destOrd="0" presId="urn:microsoft.com/office/officeart/2005/8/layout/chevron2"/>
    <dgm:cxn modelId="{1675D78C-9666-46C6-8DCE-7865BF74253A}" type="presParOf" srcId="{D363FCDF-FB5D-48A3-B146-A69DF5F61B41}" destId="{E9A684DF-AE1B-4295-AFC6-63C74198AA70}" srcOrd="0" destOrd="0" presId="urn:microsoft.com/office/officeart/2005/8/layout/chevron2"/>
    <dgm:cxn modelId="{BD820C45-6910-49E4-B536-0494599FA314}" type="presParOf" srcId="{D363FCDF-FB5D-48A3-B146-A69DF5F61B41}" destId="{7C754037-0E80-44A9-A82F-32F29AD7B5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D1527-B546-4FFD-B509-6BBE782B90B1}">
      <dsp:nvSpPr>
        <dsp:cNvPr id="0" name=""/>
        <dsp:cNvSpPr/>
      </dsp:nvSpPr>
      <dsp:spPr>
        <a:xfrm rot="5400000">
          <a:off x="-207673" y="210890"/>
          <a:ext cx="1384490" cy="9691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600" kern="1200" dirty="0"/>
        </a:p>
      </dsp:txBody>
      <dsp:txXfrm rot="-5400000">
        <a:off x="1" y="487789"/>
        <a:ext cx="969143" cy="415347"/>
      </dsp:txXfrm>
    </dsp:sp>
    <dsp:sp modelId="{FA8CBFF7-34A1-49F0-AAF9-4A9B44441F43}">
      <dsp:nvSpPr>
        <dsp:cNvPr id="0" name=""/>
        <dsp:cNvSpPr/>
      </dsp:nvSpPr>
      <dsp:spPr>
        <a:xfrm rot="5400000">
          <a:off x="3998410" y="-3029262"/>
          <a:ext cx="899919" cy="6958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900" kern="1200" dirty="0"/>
            <a:t>Limpiar</a:t>
          </a:r>
        </a:p>
      </dsp:txBody>
      <dsp:txXfrm rot="-5400000">
        <a:off x="969144" y="43934"/>
        <a:ext cx="6914522" cy="812059"/>
      </dsp:txXfrm>
    </dsp:sp>
    <dsp:sp modelId="{86EBDA9F-6A1E-4E98-AAD5-232F79A5E335}">
      <dsp:nvSpPr>
        <dsp:cNvPr id="0" name=""/>
        <dsp:cNvSpPr/>
      </dsp:nvSpPr>
      <dsp:spPr>
        <a:xfrm rot="5400000">
          <a:off x="-207673" y="1450214"/>
          <a:ext cx="1384490" cy="9691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600" kern="1200"/>
        </a:p>
      </dsp:txBody>
      <dsp:txXfrm rot="-5400000">
        <a:off x="1" y="1727113"/>
        <a:ext cx="969143" cy="415347"/>
      </dsp:txXfrm>
    </dsp:sp>
    <dsp:sp modelId="{665C48D7-B01E-4BDE-9565-8D9D043EB65B}">
      <dsp:nvSpPr>
        <dsp:cNvPr id="0" name=""/>
        <dsp:cNvSpPr/>
      </dsp:nvSpPr>
      <dsp:spPr>
        <a:xfrm rot="5400000">
          <a:off x="3998410" y="-1786725"/>
          <a:ext cx="899919" cy="6958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900" kern="1200" dirty="0"/>
            <a:t>Analizar</a:t>
          </a:r>
        </a:p>
      </dsp:txBody>
      <dsp:txXfrm rot="-5400000">
        <a:off x="969144" y="1286471"/>
        <a:ext cx="6914522" cy="812059"/>
      </dsp:txXfrm>
    </dsp:sp>
    <dsp:sp modelId="{C8984008-0D67-427B-B25F-23CDA45CFEBB}">
      <dsp:nvSpPr>
        <dsp:cNvPr id="0" name=""/>
        <dsp:cNvSpPr/>
      </dsp:nvSpPr>
      <dsp:spPr>
        <a:xfrm rot="5400000">
          <a:off x="-207673" y="2689538"/>
          <a:ext cx="1384490" cy="9691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600" kern="1200" dirty="0"/>
        </a:p>
      </dsp:txBody>
      <dsp:txXfrm rot="-5400000">
        <a:off x="1" y="2966437"/>
        <a:ext cx="969143" cy="415347"/>
      </dsp:txXfrm>
    </dsp:sp>
    <dsp:sp modelId="{7057DC1A-AD81-4295-9B0D-A0D01B188DA6}">
      <dsp:nvSpPr>
        <dsp:cNvPr id="0" name=""/>
        <dsp:cNvSpPr/>
      </dsp:nvSpPr>
      <dsp:spPr>
        <a:xfrm rot="5400000">
          <a:off x="3998410" y="-547402"/>
          <a:ext cx="899919" cy="6958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900" kern="1200" dirty="0"/>
            <a:t>Normalizar</a:t>
          </a:r>
        </a:p>
      </dsp:txBody>
      <dsp:txXfrm rot="-5400000">
        <a:off x="969144" y="2525794"/>
        <a:ext cx="6914522" cy="812059"/>
      </dsp:txXfrm>
    </dsp:sp>
    <dsp:sp modelId="{E9A684DF-AE1B-4295-AFC6-63C74198AA70}">
      <dsp:nvSpPr>
        <dsp:cNvPr id="0" name=""/>
        <dsp:cNvSpPr/>
      </dsp:nvSpPr>
      <dsp:spPr>
        <a:xfrm rot="5400000">
          <a:off x="-207673" y="3928861"/>
          <a:ext cx="1384490" cy="9691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900" kern="1200" dirty="0"/>
        </a:p>
      </dsp:txBody>
      <dsp:txXfrm rot="-5400000">
        <a:off x="1" y="4205760"/>
        <a:ext cx="969143" cy="415347"/>
      </dsp:txXfrm>
    </dsp:sp>
    <dsp:sp modelId="{7C754037-0E80-44A9-A82F-32F29AD7B5E1}">
      <dsp:nvSpPr>
        <dsp:cNvPr id="0" name=""/>
        <dsp:cNvSpPr/>
      </dsp:nvSpPr>
      <dsp:spPr>
        <a:xfrm rot="5400000">
          <a:off x="3998410" y="691921"/>
          <a:ext cx="899919" cy="6958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900" kern="1200" dirty="0"/>
            <a:t>Usar modelos</a:t>
          </a:r>
          <a:br>
            <a:rPr lang="es-MX" sz="2900" kern="1200" dirty="0"/>
          </a:br>
          <a:r>
            <a:rPr lang="es-MX" sz="2900" kern="1200" dirty="0"/>
            <a:t>(Regresión y Clasificación)</a:t>
          </a:r>
        </a:p>
      </dsp:txBody>
      <dsp:txXfrm rot="-5400000">
        <a:off x="969144" y="3765117"/>
        <a:ext cx="6914522" cy="812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app/profile/jesus.david.martinez.arenas/viz/Tomato_Movies_Data_Analysis/Dashboard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binars.net/blog/como-realizar-la-normalizacion-de-bases-de-datos-y-por-que/" TargetMode="External"/><Relationship Id="rId2" Type="http://schemas.openxmlformats.org/officeDocument/2006/relationships/hyperlink" Target="https://www.fotogramas.es/noticias-cine/a18735430/rotten-tomatoes-herramienta-problema/#:~:text=Rotten%20Tomatoes%2C%20que%20literalmente%20se,de%20caer%20bien%20al%20respeta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70BF-A004-8A62-AD20-3D407DB4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3767992"/>
            <a:ext cx="6815669" cy="1515533"/>
          </a:xfrm>
        </p:spPr>
        <p:txBody>
          <a:bodyPr/>
          <a:lstStyle/>
          <a:p>
            <a:r>
              <a:rPr lang="es-MX" sz="3600" dirty="0"/>
              <a:t>Modelo de machine learning para predecir la calificación (Tomatometer).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11E67C-742C-C0DA-8BE5-46F1A25EB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1" t="20017" r="10581" b="18805"/>
          <a:stretch/>
        </p:blipFill>
        <p:spPr>
          <a:xfrm>
            <a:off x="3179311" y="1646103"/>
            <a:ext cx="5833378" cy="17828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CC1A92D-1DC8-909A-05BF-1C05491999C7}"/>
              </a:ext>
            </a:extLst>
          </p:cNvPr>
          <p:cNvSpPr txBox="1"/>
          <p:nvPr/>
        </p:nvSpPr>
        <p:spPr>
          <a:xfrm>
            <a:off x="7541704" y="6182686"/>
            <a:ext cx="453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Jesús David Martínez Arenas</a:t>
            </a:r>
          </a:p>
        </p:txBody>
      </p:sp>
    </p:spTree>
    <p:extLst>
      <p:ext uri="{BB962C8B-B14F-4D97-AF65-F5344CB8AC3E}">
        <p14:creationId xmlns:p14="http://schemas.microsoft.com/office/powerpoint/2010/main" val="413630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9CA95BE2-9B30-EE71-F328-240CBF93F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789756"/>
              </p:ext>
            </p:extLst>
          </p:nvPr>
        </p:nvGraphicFramePr>
        <p:xfrm>
          <a:off x="2132202" y="1109444"/>
          <a:ext cx="7927596" cy="510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97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A6FDE-F495-486A-9E54-2210F9C2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i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¿Qué es Rotten Tomatoes?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E9917-342E-B14F-6983-D69DEB62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000000"/>
                </a:solidFill>
                <a:latin typeface="Playfair Display" panose="00000500000000000000" pitchFamily="2" charset="0"/>
              </a:rPr>
              <a:t>E</a:t>
            </a:r>
            <a:r>
              <a:rPr lang="es-MX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s una web que recopila críticas de películas realizadas por otros medios. Su nombre se debe a esa bonita tradición de tirar tomates a los actores de teatro que no terminaban de caer bien al respetable.</a:t>
            </a:r>
          </a:p>
          <a:p>
            <a:r>
              <a:rPr lang="es-MX" dirty="0">
                <a:solidFill>
                  <a:srgbClr val="000000"/>
                </a:solidFill>
                <a:latin typeface="Playfair Display" panose="00000500000000000000" pitchFamily="2" charset="0"/>
              </a:rPr>
              <a:t>L</a:t>
            </a:r>
            <a:r>
              <a:rPr lang="es-MX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o que más destaca de la ficha de cada película es un apartado llamado “Tomatometer”. Este porcentaje representa la cantidad de críticas positivas profesionales que ha conseguido el título en cuestión.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239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40564-E470-CFFD-32D4-5C70B367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Limpiando datos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E867DA-063C-D2B9-86B5-3429969B9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70" t="63039" r="68693" b="33322"/>
          <a:stretch/>
        </p:blipFill>
        <p:spPr>
          <a:xfrm>
            <a:off x="6096000" y="4334278"/>
            <a:ext cx="4602059" cy="67210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0FEDE6-7A1D-A8A1-FFD2-15EE9FB18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11" t="41458" r="70322" b="19923"/>
          <a:stretch/>
        </p:blipFill>
        <p:spPr>
          <a:xfrm>
            <a:off x="2323751" y="3287122"/>
            <a:ext cx="1574858" cy="27664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5A9E0C-54F8-87FA-7D9F-A07AEAB41241}"/>
              </a:ext>
            </a:extLst>
          </p:cNvPr>
          <p:cNvSpPr txBox="1"/>
          <p:nvPr/>
        </p:nvSpPr>
        <p:spPr>
          <a:xfrm>
            <a:off x="6768865" y="3723841"/>
            <a:ext cx="325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Eliminar Filas Duplicadas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2C47E8-3DF4-1A86-CA62-3C3ECF918D64}"/>
              </a:ext>
            </a:extLst>
          </p:cNvPr>
          <p:cNvSpPr txBox="1"/>
          <p:nvPr/>
        </p:nvSpPr>
        <p:spPr>
          <a:xfrm>
            <a:off x="1443095" y="2698341"/>
            <a:ext cx="333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Nulos en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10511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4D09D-9E2C-8C71-48EF-64F6D574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Analizando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F73E9-4B8F-796A-49A0-5E44C03A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400" dirty="0">
                <a:hlinkClick r:id="rId2"/>
              </a:rPr>
              <a:t>https://public.tableau.com/app/profile/jesus.david.martinez.arenas/viz/Tomato_Movies_Data_Analysis/Dashboard1</a:t>
            </a:r>
            <a:endParaRPr lang="es-MX" sz="1400" dirty="0"/>
          </a:p>
          <a:p>
            <a:endParaRPr lang="es-MX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47BEDF-2705-2CE5-3C28-8D37FC7C2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14" t="42079" r="50528" b="10371"/>
          <a:stretch/>
        </p:blipFill>
        <p:spPr>
          <a:xfrm>
            <a:off x="1295401" y="2885812"/>
            <a:ext cx="3884102" cy="32609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EC9BA9-7501-E682-5D06-CDBD1A455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46" t="45384" r="40689" b="18042"/>
          <a:stretch/>
        </p:blipFill>
        <p:spPr>
          <a:xfrm>
            <a:off x="5492013" y="2967784"/>
            <a:ext cx="5538808" cy="27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8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40FAB-F0FD-3FC9-4066-427DE90B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Usando Normalizer, MinMaxScaler y StandardScaler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190293-C3F4-E9B6-7CE8-33A83E5C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63" t="46413" r="53366" b="16034"/>
          <a:stretch/>
        </p:blipFill>
        <p:spPr>
          <a:xfrm>
            <a:off x="830508" y="3429000"/>
            <a:ext cx="3477934" cy="254463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C4F9D4-174C-5D3F-2071-C9643C50A13E}"/>
              </a:ext>
            </a:extLst>
          </p:cNvPr>
          <p:cNvSpPr txBox="1"/>
          <p:nvPr/>
        </p:nvSpPr>
        <p:spPr>
          <a:xfrm>
            <a:off x="2055303" y="2835479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Normalizer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37DE853-610C-8FDA-3306-0D205328C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21" t="34373" r="53142" b="28522"/>
          <a:stretch/>
        </p:blipFill>
        <p:spPr>
          <a:xfrm>
            <a:off x="4308442" y="3429000"/>
            <a:ext cx="3540155" cy="25446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D0AB8C-189B-C235-90F6-D67A8C89F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2" t="52356" r="53211" b="9626"/>
          <a:stretch/>
        </p:blipFill>
        <p:spPr>
          <a:xfrm>
            <a:off x="7821338" y="3429000"/>
            <a:ext cx="3477934" cy="25615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A90EC3C-1639-C3C3-F4DC-EF7E7820EF1F}"/>
              </a:ext>
            </a:extLst>
          </p:cNvPr>
          <p:cNvSpPr txBox="1"/>
          <p:nvPr/>
        </p:nvSpPr>
        <p:spPr>
          <a:xfrm>
            <a:off x="5277375" y="2835479"/>
            <a:ext cx="18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MinMaxScaler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307B95-3BE9-DCBA-11C1-7CA24ECD3FA6}"/>
              </a:ext>
            </a:extLst>
          </p:cNvPr>
          <p:cNvSpPr txBox="1"/>
          <p:nvPr/>
        </p:nvSpPr>
        <p:spPr>
          <a:xfrm>
            <a:off x="8911907" y="2835479"/>
            <a:ext cx="186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StandardScaler</a:t>
            </a:r>
          </a:p>
        </p:txBody>
      </p:sp>
    </p:spTree>
    <p:extLst>
      <p:ext uri="{BB962C8B-B14F-4D97-AF65-F5344CB8AC3E}">
        <p14:creationId xmlns:p14="http://schemas.microsoft.com/office/powerpoint/2010/main" val="289971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9EF12-D0A4-AFF5-EAFD-DD32CDF1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USADOS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750A796-9181-E9A1-89BC-8C41D9035C71}"/>
              </a:ext>
            </a:extLst>
          </p:cNvPr>
          <p:cNvSpPr txBox="1"/>
          <p:nvPr/>
        </p:nvSpPr>
        <p:spPr>
          <a:xfrm>
            <a:off x="6971251" y="4918324"/>
            <a:ext cx="14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Linear Model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290EE2-5B69-3864-E313-EF797429EEF2}"/>
              </a:ext>
            </a:extLst>
          </p:cNvPr>
          <p:cNvSpPr txBox="1"/>
          <p:nvPr/>
        </p:nvSpPr>
        <p:spPr>
          <a:xfrm>
            <a:off x="4659080" y="4938109"/>
            <a:ext cx="173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Linear Regressor</a:t>
            </a:r>
          </a:p>
        </p:txBody>
      </p: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DDF466BF-1FBE-AF1F-75D4-BC6368468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33652"/>
              </p:ext>
            </p:extLst>
          </p:nvPr>
        </p:nvGraphicFramePr>
        <p:xfrm>
          <a:off x="1224792" y="2888229"/>
          <a:ext cx="3032770" cy="26838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2239">
                  <a:extLst>
                    <a:ext uri="{9D8B030D-6E8A-4147-A177-3AD203B41FA5}">
                      <a16:colId xmlns:a16="http://schemas.microsoft.com/office/drawing/2014/main" val="115942120"/>
                    </a:ext>
                  </a:extLst>
                </a:gridCol>
                <a:gridCol w="1690531">
                  <a:extLst>
                    <a:ext uri="{9D8B030D-6E8A-4147-A177-3AD203B41FA5}">
                      <a16:colId xmlns:a16="http://schemas.microsoft.com/office/drawing/2014/main" val="1314074463"/>
                    </a:ext>
                  </a:extLst>
                </a:gridCol>
              </a:tblGrid>
              <a:tr h="40314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Modelo Linear Regresor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17495"/>
                  </a:ext>
                </a:extLst>
              </a:tr>
              <a:tr h="408745">
                <a:tc>
                  <a:txBody>
                    <a:bodyPr/>
                    <a:lstStyle/>
                    <a:p>
                      <a:r>
                        <a:rPr lang="es-MX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35668"/>
                  </a:ext>
                </a:extLst>
              </a:tr>
              <a:tr h="408745"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28101"/>
                  </a:ext>
                </a:extLst>
              </a:tr>
              <a:tr h="408745">
                <a:tc>
                  <a:txBody>
                    <a:bodyPr/>
                    <a:lstStyle/>
                    <a:p>
                      <a:r>
                        <a:rPr lang="es-MX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2254"/>
                  </a:ext>
                </a:extLst>
              </a:tr>
              <a:tr h="408745">
                <a:tc>
                  <a:txBody>
                    <a:bodyPr/>
                    <a:lstStyle/>
                    <a:p>
                      <a:r>
                        <a:rPr lang="es-MX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72349"/>
                  </a:ext>
                </a:extLst>
              </a:tr>
              <a:tr h="408745">
                <a:tc>
                  <a:txBody>
                    <a:bodyPr/>
                    <a:lstStyle/>
                    <a:p>
                      <a:r>
                        <a:rPr lang="es-MX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29267"/>
                  </a:ext>
                </a:extLst>
              </a:tr>
            </a:tbl>
          </a:graphicData>
        </a:graphic>
      </p:graphicFrame>
      <p:sp>
        <p:nvSpPr>
          <p:cNvPr id="22" name="Elipse 21">
            <a:extLst>
              <a:ext uri="{FF2B5EF4-FFF2-40B4-BE49-F238E27FC236}">
                <a16:creationId xmlns:a16="http://schemas.microsoft.com/office/drawing/2014/main" id="{2A0C36C0-0371-C3FA-FB14-BC431B3C0100}"/>
              </a:ext>
            </a:extLst>
          </p:cNvPr>
          <p:cNvSpPr/>
          <p:nvPr/>
        </p:nvSpPr>
        <p:spPr>
          <a:xfrm>
            <a:off x="4634297" y="3112444"/>
            <a:ext cx="1780623" cy="16531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0.51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9DB0A04-2B22-B757-99FA-A21CF33399FF}"/>
              </a:ext>
            </a:extLst>
          </p:cNvPr>
          <p:cNvSpPr/>
          <p:nvPr/>
        </p:nvSpPr>
        <p:spPr>
          <a:xfrm>
            <a:off x="9084247" y="3110347"/>
            <a:ext cx="1780623" cy="16531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0.48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DDBCF66-C9B8-9863-4B52-4B952750011B}"/>
              </a:ext>
            </a:extLst>
          </p:cNvPr>
          <p:cNvSpPr/>
          <p:nvPr/>
        </p:nvSpPr>
        <p:spPr>
          <a:xfrm>
            <a:off x="6859272" y="3112444"/>
            <a:ext cx="1780623" cy="1653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0.50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2FE64AB-A489-71E7-415E-73A97E0B05DF}"/>
              </a:ext>
            </a:extLst>
          </p:cNvPr>
          <p:cNvSpPr txBox="1"/>
          <p:nvPr/>
        </p:nvSpPr>
        <p:spPr>
          <a:xfrm>
            <a:off x="8853920" y="4918324"/>
            <a:ext cx="224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Kneighbors Regressor Model</a:t>
            </a:r>
          </a:p>
        </p:txBody>
      </p:sp>
    </p:spTree>
    <p:extLst>
      <p:ext uri="{BB962C8B-B14F-4D97-AF65-F5344CB8AC3E}">
        <p14:creationId xmlns:p14="http://schemas.microsoft.com/office/powerpoint/2010/main" val="144573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94BAA-ADB7-7AD5-8821-1CC4C0AE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D2B6F-3AD4-95FA-16E3-26FCDED2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400" dirty="0"/>
              <a:t>Rosado, R. (2021,02 DE MARZO). EL PUEBLO VS. ROTTEN TOMATOES: ¿HERRAMIENTA O PROBLEMA?. Fotogramas. </a:t>
            </a:r>
            <a:r>
              <a:rPr lang="es-MX" sz="1400" dirty="0">
                <a:hlinkClick r:id="rId2"/>
              </a:rPr>
              <a:t>https://www.fotogramas.es/noticias-cine/a18735430/rotten-tomatoes-herramienta-problema/#:~:text=Rotten%20Tomatoes%2C%20que%20literalmente%20se,de%20caer%20bien%20al%20respetable</a:t>
            </a:r>
            <a:r>
              <a:rPr lang="es-MX" sz="1400" dirty="0"/>
              <a:t>.</a:t>
            </a:r>
          </a:p>
          <a:p>
            <a:r>
              <a:rPr lang="es-MX" sz="1400" dirty="0"/>
              <a:t>Chocobar, H. (2022,24 DE NOVIEMBRE). Cómo realizar la normalización de bases de datos y por qué. OpenWebinars. </a:t>
            </a:r>
            <a:r>
              <a:rPr lang="es-MX" sz="1400" dirty="0">
                <a:hlinkClick r:id="rId3"/>
              </a:rPr>
              <a:t>https://openwebinars.net/blog/como-realizar-la-normalizacion-de-bases-de-datos-y-por-que/</a:t>
            </a:r>
            <a:endParaRPr lang="es-MX" sz="1400" dirty="0"/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74640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3E3F2-B1E8-F899-4AAE-409AFC2C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Qué es la normalización de una base de datos y por qué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5A00B-9B25-1022-EDE0-B6112ACB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normalización de bases de datos en simples palabras es organizar nuestro conjunto de datos para evitar redundancias y duplicaciones.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Los principales motivos para normalizar las bases de datos son evitar la duplicidad de datos, garantizar la mínima redundancia y lograr la máxima estabilidad. </a:t>
            </a:r>
          </a:p>
        </p:txBody>
      </p:sp>
    </p:spTree>
    <p:extLst>
      <p:ext uri="{BB962C8B-B14F-4D97-AF65-F5344CB8AC3E}">
        <p14:creationId xmlns:p14="http://schemas.microsoft.com/office/powerpoint/2010/main" val="3954835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662</TotalTime>
  <Words>340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Garamond</vt:lpstr>
      <vt:lpstr>Playfair Display</vt:lpstr>
      <vt:lpstr>PT Sans Narrow</vt:lpstr>
      <vt:lpstr>Orgánico</vt:lpstr>
      <vt:lpstr>Modelo de machine learning para predecir la calificación (Tomatometer).</vt:lpstr>
      <vt:lpstr>Presentación de PowerPoint</vt:lpstr>
      <vt:lpstr>¿Qué es Rotten Tomatoes?</vt:lpstr>
      <vt:lpstr>Limpiando datos </vt:lpstr>
      <vt:lpstr>Analizando Datos </vt:lpstr>
      <vt:lpstr>Usando Normalizer, MinMaxScaler y StandardScaler</vt:lpstr>
      <vt:lpstr>MODELOS USADOS</vt:lpstr>
      <vt:lpstr>Bibliografías</vt:lpstr>
      <vt:lpstr>Qué es la normalización de una base de datos y por qué se usa?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un modelo predictivo </dc:title>
  <dc:creator>Jesus David</dc:creator>
  <cp:lastModifiedBy>Jesus David</cp:lastModifiedBy>
  <cp:revision>5</cp:revision>
  <dcterms:created xsi:type="dcterms:W3CDTF">2023-04-20T17:32:35Z</dcterms:created>
  <dcterms:modified xsi:type="dcterms:W3CDTF">2023-04-21T21:51:55Z</dcterms:modified>
</cp:coreProperties>
</file>