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6.jpg" ContentType="image/jpeg"/>
  <Override PartName="/ppt/media/image1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87DCF-5BA3-407E-8405-3F1FCB7F3961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58287-C5D3-4ED3-AEEA-433C9BD1E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6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58287-C5D3-4ED3-AEEA-433C9BD1E80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813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58287-C5D3-4ED3-AEEA-433C9BD1E80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2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5947" y="781938"/>
            <a:ext cx="107001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1070010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60" dirty="0">
                <a:latin typeface="Arial"/>
                <a:cs typeface="Arial"/>
              </a:rPr>
              <a:t>CREDIT</a:t>
            </a:r>
            <a:r>
              <a:rPr sz="9600" b="1" spc="-95" dirty="0">
                <a:latin typeface="Arial"/>
                <a:cs typeface="Arial"/>
              </a:rPr>
              <a:t> </a:t>
            </a:r>
            <a:r>
              <a:rPr sz="9600" b="1" spc="25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7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685" dirty="0">
                <a:solidFill>
                  <a:srgbClr val="FFC000"/>
                </a:solidFill>
                <a:latin typeface="Arial MT"/>
                <a:cs typeface="Arial MT"/>
              </a:rPr>
              <a:t>S</a:t>
            </a:r>
            <a:r>
              <a:rPr sz="5700" spc="-975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r>
              <a:rPr sz="5700" spc="-1035" dirty="0">
                <a:solidFill>
                  <a:srgbClr val="FFC000"/>
                </a:solidFill>
                <a:latin typeface="Arial MT"/>
                <a:cs typeface="Arial MT"/>
              </a:rPr>
              <a:t>A</a:t>
            </a:r>
            <a:r>
              <a:rPr sz="5700" spc="-685" dirty="0">
                <a:solidFill>
                  <a:srgbClr val="FFC000"/>
                </a:solidFill>
                <a:latin typeface="Arial MT"/>
                <a:cs typeface="Arial MT"/>
              </a:rPr>
              <a:t>TUS</a:t>
            </a:r>
            <a:r>
              <a:rPr sz="5700" spc="-28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30" dirty="0">
                <a:solidFill>
                  <a:srgbClr val="FFC000"/>
                </a:solidFill>
                <a:latin typeface="Arial MT"/>
                <a:cs typeface="Arial MT"/>
              </a:rPr>
              <a:t>REPO</a:t>
            </a:r>
            <a:r>
              <a:rPr sz="5700" spc="-830" dirty="0">
                <a:solidFill>
                  <a:srgbClr val="FFC000"/>
                </a:solidFill>
                <a:latin typeface="Arial MT"/>
                <a:cs typeface="Arial MT"/>
              </a:rPr>
              <a:t>R</a:t>
            </a:r>
            <a:r>
              <a:rPr sz="5700" spc="-630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endParaRPr sz="5700">
              <a:latin typeface="Arial MT"/>
              <a:cs typeface="Arial MT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36B361D2-5A3F-2CF7-43A5-0B78E8B0E10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 dirty="0"/>
              <a:t>Jitendra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650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lang="en-IN" sz="1200" dirty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42971" cy="3360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1219" y="0"/>
            <a:ext cx="2430779" cy="33893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9A5166-03DE-D252-5B26-F1DC2D4F77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80680" cy="4115229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lang="en-IN" sz="4000" spc="-5" dirty="0">
                <a:solidFill>
                  <a:srgbClr val="FFC000"/>
                </a:solidFill>
                <a:latin typeface="Arial Black"/>
                <a:cs typeface="Arial Black"/>
              </a:rPr>
              <a:t>Project </a:t>
            </a: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r>
              <a:rPr sz="4000" spc="-1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endParaRPr sz="4000" dirty="0">
              <a:latin typeface="Arial Black"/>
              <a:cs typeface="Arial Black"/>
            </a:endParaRPr>
          </a:p>
          <a:p>
            <a:pPr marL="777875" indent="-744220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4000" dirty="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processing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DAX</a:t>
            </a:r>
            <a:endParaRPr sz="4000" dirty="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Dashboard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4000" dirty="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Export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BEC3F14F-447D-51AC-24BF-E8BA0C1D203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 dirty="0"/>
              <a:t>Jitendra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344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-3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develop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comprehensive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8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weekly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8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enabling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monitor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analyze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operations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 dirty="0"/>
              <a:t>Jitendra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4210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Download</a:t>
            </a:r>
            <a:r>
              <a:rPr spc="-70" dirty="0"/>
              <a:t> </a:t>
            </a:r>
            <a:r>
              <a:rPr spc="-2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802383"/>
            <a:ext cx="8738870" cy="500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2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GitHub: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760"/>
              </a:lnSpc>
            </a:pPr>
            <a:r>
              <a:rPr lang="en-IN" sz="2400" spc="-10" dirty="0">
                <a:solidFill>
                  <a:srgbClr val="FFC000"/>
                </a:solidFill>
                <a:latin typeface="Calibri"/>
                <a:cs typeface="Calibri"/>
              </a:rPr>
              <a:t>https://github.com/Jit562/Power-Bi-Credit-Card-Analysis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Google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Drive:</a:t>
            </a:r>
            <a:endParaRPr lang="en-IN" sz="3200" b="1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IN" sz="3200" b="1" spc="-10" dirty="0">
                <a:solidFill>
                  <a:srgbClr val="FFFFFF"/>
                </a:solidFill>
                <a:latin typeface="Calibri"/>
                <a:cs typeface="Calibri"/>
              </a:rPr>
              <a:t> https://drive.google.com/drive/folders/1KPpMOUwPGqjLcW5CQfbGOEejMuL5jHVL?usp=sharing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8959" y="1662683"/>
            <a:ext cx="1194816" cy="13456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3843" y="4532376"/>
            <a:ext cx="819911" cy="81991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 dirty="0"/>
              <a:t>Jitendra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8046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Import</a:t>
            </a:r>
            <a:r>
              <a:rPr spc="-20" dirty="0"/>
              <a:t> </a:t>
            </a:r>
            <a:r>
              <a:rPr spc="-25" dirty="0"/>
              <a:t>data</a:t>
            </a:r>
            <a:r>
              <a:rPr spc="-15" dirty="0"/>
              <a:t> 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7355" cy="137409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422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csv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file</a:t>
            </a:r>
            <a:endParaRPr sz="4000" dirty="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 dirty="0"/>
              <a:t>Jitendra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DAX</a:t>
            </a:r>
            <a:r>
              <a:rPr spc="-90" dirty="0"/>
              <a:t> </a:t>
            </a:r>
            <a:r>
              <a:rPr spc="-5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30,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"20-30",</a:t>
            </a:r>
            <a:endParaRPr sz="160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30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40, "30-40",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40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50, "40-50",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50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60, "50-60",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242570" marR="5880735" indent="-230504">
              <a:lnSpc>
                <a:spcPct val="11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35000,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 dirty="0"/>
              <a:t>Jitendra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DAX</a:t>
            </a:r>
            <a:r>
              <a:rPr spc="-90" dirty="0"/>
              <a:t> </a:t>
            </a:r>
            <a:r>
              <a:rPr spc="-5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cc_detail'[interest_earned]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8215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cc_detail'[week_num2])-1))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 dirty="0"/>
              <a:t>Jitendra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247" y="781938"/>
            <a:ext cx="9996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10" dirty="0"/>
              <a:t> </a:t>
            </a:r>
            <a:r>
              <a:rPr spc="-5" dirty="0"/>
              <a:t>Insights-</a:t>
            </a:r>
            <a:r>
              <a:rPr spc="35" dirty="0"/>
              <a:t> </a:t>
            </a:r>
            <a:r>
              <a:rPr spc="-35" dirty="0"/>
              <a:t>Week</a:t>
            </a:r>
            <a:r>
              <a:rPr spc="10" dirty="0"/>
              <a:t> </a:t>
            </a:r>
            <a:r>
              <a:rPr spc="-5" dirty="0"/>
              <a:t>53</a:t>
            </a:r>
            <a:r>
              <a:rPr spc="10" dirty="0"/>
              <a:t> </a:t>
            </a:r>
            <a:r>
              <a:rPr dirty="0"/>
              <a:t>(31</a:t>
            </a:r>
            <a:r>
              <a:rPr sz="3975" baseline="25157" dirty="0"/>
              <a:t>st	</a:t>
            </a:r>
            <a:r>
              <a:rPr sz="4000" spc="-1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50045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spc="-35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&amp;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Count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 count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 by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transaction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amount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 dirty="0">
              <a:latin typeface="Calibri"/>
              <a:cs typeface="Calibri"/>
            </a:endParaRPr>
          </a:p>
          <a:p>
            <a:pPr marL="454659" marR="3837304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contributing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 dirty="0"/>
              <a:t>Jitendra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 dirty="0"/>
              <a:t>Jitendra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91C0C8-6A25-4704-E6FA-8B9EDD50F2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543</Words>
  <Application>Microsoft Office PowerPoint</Application>
  <PresentationFormat>Widescreen</PresentationFormat>
  <Paragraphs>80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Arial MT</vt:lpstr>
      <vt:lpstr>Calibri</vt:lpstr>
      <vt:lpstr>Office Theme</vt:lpstr>
      <vt:lpstr>CREDIT CARD</vt:lpstr>
      <vt:lpstr>PowerPoint Presentation</vt:lpstr>
      <vt:lpstr>PowerPoint Presentation</vt:lpstr>
      <vt:lpstr>Download Data</vt:lpstr>
      <vt:lpstr>Import data </vt:lpstr>
      <vt:lpstr>DAX Queries</vt:lpstr>
      <vt:lpstr>DAX Queries</vt:lpstr>
      <vt:lpstr>Project Insights- Week 53 (31st Dec)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Jitendra Chaurasiya</cp:lastModifiedBy>
  <cp:revision>2</cp:revision>
  <dcterms:created xsi:type="dcterms:W3CDTF">2024-10-09T13:46:33Z</dcterms:created>
  <dcterms:modified xsi:type="dcterms:W3CDTF">2024-10-09T14:20:00Z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2024-10-09T00:00:00Z</vt:filetime>
  </property>
</Properties>
</file>