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63-EA2E-2F7B-7C2E-235F56369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58" y="213213"/>
            <a:ext cx="8637073" cy="2920713"/>
          </a:xfrm>
        </p:spPr>
        <p:txBody>
          <a:bodyPr/>
          <a:lstStyle/>
          <a:p>
            <a:r>
              <a:rPr lang="en-US" b="1" dirty="0">
                <a:latin typeface="Bahnschrift SemiBold SemiConden" panose="020B0502040204020203" pitchFamily="34" charset="0"/>
              </a:rPr>
              <a:t>html</a:t>
            </a:r>
            <a:endParaRPr lang="en-IN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6CF4B-32BB-9E27-FECB-9EC3662EF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910" y="3429000"/>
            <a:ext cx="8637072" cy="97762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introduction of html</a:t>
            </a:r>
          </a:p>
        </p:txBody>
      </p:sp>
    </p:spTree>
    <p:extLst>
      <p:ext uri="{BB962C8B-B14F-4D97-AF65-F5344CB8AC3E}">
        <p14:creationId xmlns:p14="http://schemas.microsoft.com/office/powerpoint/2010/main" val="15806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402-9784-5426-D207-D7C043F4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Perpetua Titling MT" panose="02020502060505020804" pitchFamily="18" charset="0"/>
              </a:rPr>
              <a:t>What is HTML?</a:t>
            </a:r>
            <a:b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Perpetua Titling MT" panose="02020502060505020804" pitchFamily="18" charset="0"/>
              </a:rPr>
            </a:br>
            <a:endParaRPr lang="en-IN" dirty="0">
              <a:solidFill>
                <a:schemeClr val="tx1">
                  <a:lumMod val="95000"/>
                </a:schemeClr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9EED-F7A3-0445-0D52-E920B99A6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187" y="1704702"/>
            <a:ext cx="9832257" cy="344859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HTML stands for Hyper Text Markup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HTML describes the structure of a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HTML consists of a series of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HTML elements tell the browser how to display the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</a:rPr>
              <a:t>HTML elements label pieces of content such as "this is a heading", "this is a paragraph", "this is a link", etc.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D21B0-4726-7F8A-8F9B-5A4C074AFF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7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348C-3194-8C6E-202B-3DC40D28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A Simple HTML Document</a:t>
            </a:r>
            <a:b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</a:b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0E29-243C-8D5C-24B8-0AD8009E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&lt;!DOCTYPE html&gt;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&lt;head&gt;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&lt;title&gt;Page Title&lt;/title&gt;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&lt;/head&gt;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&lt;h1&gt;My First Heading&lt;/h1&gt;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&lt;p&gt;My first paragraph.&lt;/p&gt;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4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9829-2386-7271-BD81-8F622D10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HTML Attributes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E675-842B-977A-23AF-385C5F6D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</a:rPr>
              <a:t>All HTML elements can have 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</a:rPr>
              <a:t>Attributes provide additional information about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</a:rPr>
              <a:t>Attributes are always specified in the start tag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</a:rPr>
              <a:t>Attributes usually come in name/value pairs like: name="value"</a:t>
            </a:r>
          </a:p>
          <a:p>
            <a:pPr marL="0" indent="0">
              <a:buNone/>
            </a:pPr>
            <a:br>
              <a:rPr lang="en-US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9275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696C-717B-D356-95D3-34BA1A0B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921" y="867037"/>
            <a:ext cx="9291215" cy="1049235"/>
          </a:xfrm>
        </p:spPr>
        <p:txBody>
          <a:bodyPr>
            <a:normAutofit fontScale="90000"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HTML Headings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FC0D-9395-2559-07D0-D8BE87AC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864" y="1592945"/>
            <a:ext cx="9291215" cy="4099932"/>
          </a:xfrm>
        </p:spPr>
        <p:txBody>
          <a:bodyPr>
            <a:normAutofit fontScale="47500" lnSpcReduction="20000"/>
          </a:bodyPr>
          <a:lstStyle/>
          <a:p>
            <a:r>
              <a:rPr lang="en-US" sz="2400" b="0" i="0" dirty="0">
                <a:effectLst/>
                <a:latin typeface="Verdana" panose="020B0604030504040204" pitchFamily="34" charset="0"/>
              </a:rPr>
              <a:t>HTML headings are titles or subtitles that you want to display on a webpage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dirty="0">
                <a:latin typeface="Verdana" panose="020B0604030504040204" pitchFamily="34" charset="0"/>
              </a:rPr>
              <a:t>Ex- 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5100" b="0" i="0" dirty="0">
                <a:effectLst/>
                <a:latin typeface="Segoe UI" panose="020B0502040204020203" pitchFamily="34" charset="0"/>
              </a:rPr>
              <a:t>Heading 1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4400" b="0" i="0" dirty="0">
                <a:effectLst/>
                <a:latin typeface="Segoe UI" panose="020B0502040204020203" pitchFamily="34" charset="0"/>
              </a:rPr>
              <a:t>Heading 2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4200" b="0" i="0" dirty="0">
                <a:effectLst/>
                <a:latin typeface="Segoe UI" panose="020B0502040204020203" pitchFamily="34" charset="0"/>
              </a:rPr>
              <a:t>Heading 3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800" b="0" i="0" dirty="0">
                <a:effectLst/>
                <a:latin typeface="Segoe UI" panose="020B0502040204020203" pitchFamily="34" charset="0"/>
              </a:rPr>
              <a:t>Heading 4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400" b="0" i="0" dirty="0">
                <a:effectLst/>
                <a:latin typeface="Segoe UI" panose="020B0502040204020203" pitchFamily="34" charset="0"/>
              </a:rPr>
              <a:t>Heading 5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2900" b="0" i="0" dirty="0">
                <a:effectLst/>
                <a:latin typeface="Segoe UI" panose="020B0502040204020203" pitchFamily="34" charset="0"/>
              </a:rPr>
              <a:t>Heading 6</a:t>
            </a:r>
          </a:p>
          <a:p>
            <a:pPr marL="0" indent="0" algn="l"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80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1710-E8BE-376D-AA45-2D1CAE43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HTML Formatting Elements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03D4-BC59-2CDB-2BAF-44F104F5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434229"/>
          </a:xfrm>
        </p:spPr>
        <p:txBody>
          <a:bodyPr/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Formatting elements were designed to display special types of text: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E9B60D-B826-F75C-1984-7499EFBF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4" y="3694471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Bold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&lt;mark&gt;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Smaller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&lt;del&gt;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Deleted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&lt;ins&gt;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Inserted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&lt;sub&gt;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&lt;sup&gt;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49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</TotalTime>
  <Words>293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Arial</vt:lpstr>
      <vt:lpstr>Bahnschrift SemiBold SemiConden</vt:lpstr>
      <vt:lpstr>Consolas</vt:lpstr>
      <vt:lpstr>Perpetua Titling MT</vt:lpstr>
      <vt:lpstr>Rockwell</vt:lpstr>
      <vt:lpstr>Segoe UI</vt:lpstr>
      <vt:lpstr>Verdana</vt:lpstr>
      <vt:lpstr>Gallery</vt:lpstr>
      <vt:lpstr>html</vt:lpstr>
      <vt:lpstr>What is HTML? </vt:lpstr>
      <vt:lpstr>A Simple HTML Document Example </vt:lpstr>
      <vt:lpstr>HTML Attributes  </vt:lpstr>
      <vt:lpstr>HTML Headings   </vt:lpstr>
      <vt:lpstr>HTML Formatting 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jit rajput</dc:creator>
  <cp:lastModifiedBy>jit rajput</cp:lastModifiedBy>
  <cp:revision>1</cp:revision>
  <dcterms:created xsi:type="dcterms:W3CDTF">2024-12-20T16:23:23Z</dcterms:created>
  <dcterms:modified xsi:type="dcterms:W3CDTF">2024-12-20T16:48:38Z</dcterms:modified>
</cp:coreProperties>
</file>