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83">
          <p15:clr>
            <a:srgbClr val="A4A3A4"/>
          </p15:clr>
        </p15:guide>
        <p15:guide id="2" pos="7197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1298">
          <p15:clr>
            <a:srgbClr val="A4A3A4"/>
          </p15:clr>
        </p15:guide>
        <p15:guide id="5" pos="3659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gIaGCAlYALJOnoQwb9Sc0ohiR7k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ung Myung gu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83"/>
        <p:guide pos="7197"/>
        <p:guide pos="2160" orient="horz"/>
        <p:guide pos="1298" orient="horz"/>
        <p:guide pos="365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customschemas.google.com/relationships/presentationmetadata" Target="metadata"/><Relationship Id="rId21" Type="http://schemas.openxmlformats.org/officeDocument/2006/relationships/slide" Target="slides/slide15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6-01T07:50:41.847">
    <p:pos x="10" y="10"/>
    <p:text>http://simmakers.com/portfolio/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yeN_A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6-01T07:51:47.088">
    <p:pos x="10" y="10"/>
    <p:text>http://www.devzone.co.kr/english/portfolio/ied.html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yeN_A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25" spcFirstLastPara="1" rIns="91825" wrap="square" tIns="45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25" spcFirstLastPara="1" rIns="91825" wrap="square" tIns="45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25" spcFirstLastPara="1" rIns="91825" wrap="square" tIns="45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6_Пользовательский макет">
  <p:cSld name="156_Пользовательский макет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/>
          <p:nvPr>
            <p:ph idx="2" type="pic"/>
          </p:nvPr>
        </p:nvSpPr>
        <p:spPr>
          <a:xfrm>
            <a:off x="768101" y="0"/>
            <a:ext cx="11423899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type="title"/>
          </p:nvPr>
        </p:nvSpPr>
        <p:spPr>
          <a:xfrm>
            <a:off x="5376014" y="1622463"/>
            <a:ext cx="4391916" cy="1014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99"/>
              <a:buFont typeface="Arial"/>
              <a:buNone/>
              <a:defRPr b="1" i="0" sz="6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7_Пользовательский макет">
  <p:cSld name="317_Пользовательский макет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3035698" y="0"/>
            <a:ext cx="3060302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type="title"/>
          </p:nvPr>
        </p:nvSpPr>
        <p:spPr>
          <a:xfrm>
            <a:off x="800856" y="1125011"/>
            <a:ext cx="4359101" cy="119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887984" y="2277005"/>
            <a:ext cx="4211920" cy="3203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2_Пользовательский макет">
  <p:cSld name="342_Пользовательский макет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/>
          <p:nvPr>
            <p:ph idx="2" type="pic"/>
          </p:nvPr>
        </p:nvSpPr>
        <p:spPr>
          <a:xfrm>
            <a:off x="9156302" y="8608"/>
            <a:ext cx="3021968" cy="68493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type="title"/>
          </p:nvPr>
        </p:nvSpPr>
        <p:spPr>
          <a:xfrm>
            <a:off x="800855" y="1125011"/>
            <a:ext cx="5295145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800938" y="2925002"/>
            <a:ext cx="5295062" cy="304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3_Пользовательский макет">
  <p:cSld name="343_Пользовательский маке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/>
          <p:nvPr/>
        </p:nvSpPr>
        <p:spPr>
          <a:xfrm flipH="1">
            <a:off x="6095999" y="3393000"/>
            <a:ext cx="3060303" cy="34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8"/>
          <p:cNvSpPr/>
          <p:nvPr>
            <p:ph idx="2" type="pic"/>
          </p:nvPr>
        </p:nvSpPr>
        <p:spPr>
          <a:xfrm>
            <a:off x="9156302" y="0"/>
            <a:ext cx="3021968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800938" y="2925002"/>
            <a:ext cx="4359094" cy="304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8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8"/>
          <p:cNvSpPr/>
          <p:nvPr/>
        </p:nvSpPr>
        <p:spPr>
          <a:xfrm flipH="1">
            <a:off x="6095984" y="0"/>
            <a:ext cx="3060303" cy="339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4_Пользовательский макет">
  <p:cSld name="344_Пользовательский макет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/>
          <p:nvPr>
            <p:ph idx="2" type="pic"/>
          </p:nvPr>
        </p:nvSpPr>
        <p:spPr>
          <a:xfrm>
            <a:off x="6095984" y="1"/>
            <a:ext cx="6082286" cy="458099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9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800938" y="2925002"/>
            <a:ext cx="4359094" cy="304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9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9"/>
          <p:cNvSpPr/>
          <p:nvPr/>
        </p:nvSpPr>
        <p:spPr>
          <a:xfrm flipH="1">
            <a:off x="6095998" y="4580995"/>
            <a:ext cx="6096001" cy="2277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1_Пользовательский макет">
  <p:cSld name="321_Пользовательский макет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/>
          <p:nvPr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25A3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0"/>
          <p:cNvSpPr txBox="1"/>
          <p:nvPr>
            <p:ph type="title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>
            <a:off x="804101" y="2781003"/>
            <a:ext cx="10727795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0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0"/>
          <p:cNvSpPr/>
          <p:nvPr>
            <p:ph idx="2" type="pic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0"/>
          <p:cNvSpPr/>
          <p:nvPr>
            <p:ph idx="3" type="pic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2_Пользовательский макет">
  <p:cSld name="322_Пользовательский макет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/>
          <p:nvPr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25A3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1"/>
          <p:cNvSpPr txBox="1"/>
          <p:nvPr>
            <p:ph type="title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31"/>
          <p:cNvSpPr txBox="1"/>
          <p:nvPr>
            <p:ph idx="1" type="body"/>
          </p:nvPr>
        </p:nvSpPr>
        <p:spPr>
          <a:xfrm>
            <a:off x="804101" y="2781003"/>
            <a:ext cx="10727795" cy="15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1"/>
          <p:cNvSpPr/>
          <p:nvPr>
            <p:ph idx="2" type="pic"/>
          </p:nvPr>
        </p:nvSpPr>
        <p:spPr>
          <a:xfrm>
            <a:off x="1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1"/>
          <p:cNvSpPr/>
          <p:nvPr>
            <p:ph idx="3" type="pic"/>
          </p:nvPr>
        </p:nvSpPr>
        <p:spPr>
          <a:xfrm>
            <a:off x="3052101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1"/>
          <p:cNvSpPr/>
          <p:nvPr>
            <p:ph idx="4" type="pic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1"/>
          <p:cNvSpPr/>
          <p:nvPr>
            <p:ph idx="5" type="pic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1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8_Пользовательский макет">
  <p:cSld name="328_Пользовательский макет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/>
          <p:nvPr/>
        </p:nvSpPr>
        <p:spPr>
          <a:xfrm>
            <a:off x="0" y="0"/>
            <a:ext cx="30603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2"/>
          <p:cNvSpPr txBox="1"/>
          <p:nvPr>
            <p:ph type="title"/>
          </p:nvPr>
        </p:nvSpPr>
        <p:spPr>
          <a:xfrm>
            <a:off x="804101" y="1151487"/>
            <a:ext cx="5291899" cy="1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32"/>
          <p:cNvSpPr txBox="1"/>
          <p:nvPr>
            <p:ph idx="1" type="body"/>
          </p:nvPr>
        </p:nvSpPr>
        <p:spPr>
          <a:xfrm>
            <a:off x="3612048" y="2781003"/>
            <a:ext cx="7919848" cy="15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2"/>
          <p:cNvSpPr/>
          <p:nvPr>
            <p:ph idx="2" type="pic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2"/>
          <p:cNvSpPr/>
          <p:nvPr>
            <p:ph idx="3" type="pic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2"/>
          <p:cNvSpPr/>
          <p:nvPr>
            <p:ph idx="4" type="pic"/>
          </p:nvPr>
        </p:nvSpPr>
        <p:spPr>
          <a:xfrm>
            <a:off x="3052101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0_Пользовательский макет">
  <p:cSld name="330_Пользовательский макет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/>
          <p:nvPr>
            <p:ph idx="2" type="pic"/>
          </p:nvPr>
        </p:nvSpPr>
        <p:spPr>
          <a:xfrm>
            <a:off x="6096000" y="0"/>
            <a:ext cx="6096000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3"/>
          <p:cNvSpPr txBox="1"/>
          <p:nvPr>
            <p:ph type="title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33"/>
          <p:cNvSpPr txBox="1"/>
          <p:nvPr>
            <p:ph idx="1" type="body"/>
          </p:nvPr>
        </p:nvSpPr>
        <p:spPr>
          <a:xfrm>
            <a:off x="804101" y="2781003"/>
            <a:ext cx="4355917" cy="15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3"/>
          <p:cNvSpPr/>
          <p:nvPr/>
        </p:nvSpPr>
        <p:spPr>
          <a:xfrm>
            <a:off x="6096000" y="4580995"/>
            <a:ext cx="6096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3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3"/>
          <p:cNvSpPr/>
          <p:nvPr/>
        </p:nvSpPr>
        <p:spPr>
          <a:xfrm flipH="1">
            <a:off x="0" y="4580995"/>
            <a:ext cx="6096000" cy="2277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9_Пользовательский макет">
  <p:cSld name="329_Пользовательский макет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/>
          <p:nvPr>
            <p:ph idx="2" type="pic"/>
          </p:nvPr>
        </p:nvSpPr>
        <p:spPr>
          <a:xfrm>
            <a:off x="6096001" y="8608"/>
            <a:ext cx="6082269" cy="68493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4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34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3_Пользовательский макет">
  <p:cSld name="323_Пользовательский макет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5"/>
          <p:cNvSpPr txBox="1"/>
          <p:nvPr>
            <p:ph type="title"/>
          </p:nvPr>
        </p:nvSpPr>
        <p:spPr>
          <a:xfrm>
            <a:off x="6779987" y="1122322"/>
            <a:ext cx="4751909" cy="118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35"/>
          <p:cNvSpPr txBox="1"/>
          <p:nvPr>
            <p:ph idx="1" type="body"/>
          </p:nvPr>
        </p:nvSpPr>
        <p:spPr>
          <a:xfrm>
            <a:off x="6779987" y="2745003"/>
            <a:ext cx="4751909" cy="183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5"/>
          <p:cNvSpPr/>
          <p:nvPr>
            <p:ph idx="2" type="pic"/>
          </p:nvPr>
        </p:nvSpPr>
        <p:spPr>
          <a:xfrm>
            <a:off x="3035699" y="4588795"/>
            <a:ext cx="3052101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5"/>
          <p:cNvSpPr/>
          <p:nvPr>
            <p:ph idx="3" type="pic"/>
          </p:nvPr>
        </p:nvSpPr>
        <p:spPr>
          <a:xfrm>
            <a:off x="17163" y="0"/>
            <a:ext cx="3018536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7_Пользовательский макет">
  <p:cSld name="337_Пользовательский макет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8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5_Пользовательский макет">
  <p:cSld name="325_Пользовательский макет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/>
          <p:nvPr/>
        </p:nvSpPr>
        <p:spPr>
          <a:xfrm>
            <a:off x="6096000" y="4580995"/>
            <a:ext cx="6099158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6"/>
          <p:cNvSpPr/>
          <p:nvPr/>
        </p:nvSpPr>
        <p:spPr>
          <a:xfrm>
            <a:off x="0" y="0"/>
            <a:ext cx="12192000" cy="4580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6"/>
          <p:cNvSpPr txBox="1"/>
          <p:nvPr>
            <p:ph idx="1" type="body"/>
          </p:nvPr>
        </p:nvSpPr>
        <p:spPr>
          <a:xfrm>
            <a:off x="804101" y="4940993"/>
            <a:ext cx="4751909" cy="111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6"/>
          <p:cNvSpPr txBox="1"/>
          <p:nvPr>
            <p:ph type="title"/>
          </p:nvPr>
        </p:nvSpPr>
        <p:spPr>
          <a:xfrm>
            <a:off x="800856" y="1151487"/>
            <a:ext cx="4359101" cy="303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36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6_Пользовательский макет">
  <p:cSld name="326_Пользовательский макет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/>
          <p:nvPr/>
        </p:nvSpPr>
        <p:spPr>
          <a:xfrm>
            <a:off x="0" y="0"/>
            <a:ext cx="30356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3520736" y="2567228"/>
            <a:ext cx="2090227" cy="148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type="title"/>
          </p:nvPr>
        </p:nvSpPr>
        <p:spPr>
          <a:xfrm>
            <a:off x="800855" y="1151487"/>
            <a:ext cx="2234844" cy="303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37"/>
          <p:cNvSpPr txBox="1"/>
          <p:nvPr>
            <p:ph idx="2" type="body"/>
          </p:nvPr>
        </p:nvSpPr>
        <p:spPr>
          <a:xfrm>
            <a:off x="3520736" y="1331940"/>
            <a:ext cx="2106553" cy="943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6095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999"/>
              <a:buFont typeface="Arial"/>
              <a:buChar char="•"/>
              <a:defRPr b="1" i="0" sz="5999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7"/>
          <p:cNvSpPr txBox="1"/>
          <p:nvPr>
            <p:ph idx="3" type="body"/>
          </p:nvPr>
        </p:nvSpPr>
        <p:spPr>
          <a:xfrm>
            <a:off x="6595943" y="1331940"/>
            <a:ext cx="2106553" cy="943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6095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999"/>
              <a:buFont typeface="Arial"/>
              <a:buChar char="•"/>
              <a:defRPr b="1" i="0" sz="5999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7"/>
          <p:cNvSpPr txBox="1"/>
          <p:nvPr>
            <p:ph idx="4" type="body"/>
          </p:nvPr>
        </p:nvSpPr>
        <p:spPr>
          <a:xfrm>
            <a:off x="9641339" y="1331940"/>
            <a:ext cx="2106553" cy="943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6095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999"/>
              <a:buFont typeface="Arial"/>
              <a:buChar char="•"/>
              <a:defRPr b="1" i="0" sz="5999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7"/>
          <p:cNvSpPr txBox="1"/>
          <p:nvPr>
            <p:ph idx="5" type="body"/>
          </p:nvPr>
        </p:nvSpPr>
        <p:spPr>
          <a:xfrm>
            <a:off x="6595943" y="2567228"/>
            <a:ext cx="2090227" cy="148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7"/>
          <p:cNvSpPr txBox="1"/>
          <p:nvPr>
            <p:ph idx="6" type="body"/>
          </p:nvPr>
        </p:nvSpPr>
        <p:spPr>
          <a:xfrm>
            <a:off x="9641339" y="2567228"/>
            <a:ext cx="2090227" cy="148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0_Пользовательский макет">
  <p:cSld name="310_Пользовательский макет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/>
          <p:nvPr/>
        </p:nvSpPr>
        <p:spPr>
          <a:xfrm>
            <a:off x="0" y="0"/>
            <a:ext cx="12192000" cy="4580995"/>
          </a:xfrm>
          <a:custGeom>
            <a:rect b="b" l="l" r="r" t="t"/>
            <a:pathLst>
              <a:path extrusionOk="0" h="9163050" w="24387176">
                <a:moveTo>
                  <a:pt x="0" y="0"/>
                </a:moveTo>
                <a:lnTo>
                  <a:pt x="24387176" y="0"/>
                </a:lnTo>
                <a:lnTo>
                  <a:pt x="24387176" y="4554538"/>
                </a:lnTo>
                <a:lnTo>
                  <a:pt x="12193587" y="4554538"/>
                </a:lnTo>
                <a:lnTo>
                  <a:pt x="12193587" y="9163050"/>
                </a:lnTo>
                <a:lnTo>
                  <a:pt x="0" y="9163050"/>
                </a:lnTo>
                <a:lnTo>
                  <a:pt x="0" y="4554538"/>
                </a:lnTo>
                <a:lnTo>
                  <a:pt x="0" y="261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9299939" y="5981995"/>
            <a:ext cx="290204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38"/>
          <p:cNvSpPr txBox="1"/>
          <p:nvPr>
            <p:ph idx="1" type="body"/>
          </p:nvPr>
        </p:nvSpPr>
        <p:spPr>
          <a:xfrm>
            <a:off x="804101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8"/>
          <p:cNvSpPr txBox="1"/>
          <p:nvPr>
            <p:ph idx="2" type="body"/>
          </p:nvPr>
        </p:nvSpPr>
        <p:spPr>
          <a:xfrm>
            <a:off x="3637367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38"/>
          <p:cNvSpPr txBox="1"/>
          <p:nvPr>
            <p:ph idx="3" type="body"/>
          </p:nvPr>
        </p:nvSpPr>
        <p:spPr>
          <a:xfrm>
            <a:off x="6470633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8"/>
          <p:cNvSpPr txBox="1"/>
          <p:nvPr>
            <p:ph idx="4" type="body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8"/>
          <p:cNvSpPr txBox="1"/>
          <p:nvPr>
            <p:ph type="title"/>
          </p:nvPr>
        </p:nvSpPr>
        <p:spPr>
          <a:xfrm>
            <a:off x="800856" y="1121993"/>
            <a:ext cx="4359101" cy="303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9" name="Google Shape;159;p38"/>
          <p:cNvSpPr txBox="1"/>
          <p:nvPr>
            <p:ph idx="5" type="body"/>
          </p:nvPr>
        </p:nvSpPr>
        <p:spPr>
          <a:xfrm>
            <a:off x="6455993" y="2781003"/>
            <a:ext cx="5075903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8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9_Пользовательский макет">
  <p:cSld name="349_Пользовательский макет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/>
          <p:nvPr/>
        </p:nvSpPr>
        <p:spPr>
          <a:xfrm flipH="1">
            <a:off x="-1" y="1"/>
            <a:ext cx="9156302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9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39"/>
          <p:cNvSpPr/>
          <p:nvPr/>
        </p:nvSpPr>
        <p:spPr>
          <a:xfrm>
            <a:off x="77315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9"/>
          <p:cNvSpPr/>
          <p:nvPr>
            <p:ph idx="2" type="pic"/>
          </p:nvPr>
        </p:nvSpPr>
        <p:spPr>
          <a:xfrm>
            <a:off x="3035699" y="2285600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9"/>
          <p:cNvSpPr/>
          <p:nvPr>
            <p:ph idx="3" type="pic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9"/>
          <p:cNvSpPr/>
          <p:nvPr/>
        </p:nvSpPr>
        <p:spPr>
          <a:xfrm>
            <a:off x="6096000" y="2277005"/>
            <a:ext cx="6096000" cy="4580995"/>
          </a:xfrm>
          <a:custGeom>
            <a:rect b="b" l="l" r="r" t="t"/>
            <a:pathLst>
              <a:path extrusionOk="0" h="9163050" w="12193588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6491992" y="270900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3468050" y="267300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0_Пользовательский макет">
  <p:cSld name="350_Пользовательский макет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/>
          <p:nvPr/>
        </p:nvSpPr>
        <p:spPr>
          <a:xfrm flipH="1">
            <a:off x="6095999" y="1"/>
            <a:ext cx="6096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40"/>
          <p:cNvSpPr/>
          <p:nvPr/>
        </p:nvSpPr>
        <p:spPr>
          <a:xfrm>
            <a:off x="77315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0"/>
          <p:cNvSpPr/>
          <p:nvPr>
            <p:ph idx="2" type="pic"/>
          </p:nvPr>
        </p:nvSpPr>
        <p:spPr>
          <a:xfrm>
            <a:off x="3035699" y="2285599"/>
            <a:ext cx="3040460" cy="229301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40"/>
          <p:cNvSpPr/>
          <p:nvPr>
            <p:ph idx="3" type="pic"/>
          </p:nvPr>
        </p:nvSpPr>
        <p:spPr>
          <a:xfrm>
            <a:off x="6085124" y="4580995"/>
            <a:ext cx="3071178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0"/>
          <p:cNvSpPr txBox="1"/>
          <p:nvPr>
            <p:ph idx="1" type="body"/>
          </p:nvPr>
        </p:nvSpPr>
        <p:spPr>
          <a:xfrm>
            <a:off x="9587933" y="501299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0"/>
          <p:cNvSpPr/>
          <p:nvPr>
            <p:ph idx="4" type="pic"/>
          </p:nvPr>
        </p:nvSpPr>
        <p:spPr>
          <a:xfrm>
            <a:off x="9156302" y="2277006"/>
            <a:ext cx="3035698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40"/>
          <p:cNvSpPr txBox="1"/>
          <p:nvPr>
            <p:ph idx="5" type="body"/>
          </p:nvPr>
        </p:nvSpPr>
        <p:spPr>
          <a:xfrm>
            <a:off x="6527992" y="267300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40"/>
          <p:cNvSpPr/>
          <p:nvPr/>
        </p:nvSpPr>
        <p:spPr>
          <a:xfrm>
            <a:off x="-12301" y="2276236"/>
            <a:ext cx="6096000" cy="4580995"/>
          </a:xfrm>
          <a:custGeom>
            <a:rect b="b" l="l" r="r" t="t"/>
            <a:pathLst>
              <a:path extrusionOk="0" h="9163050" w="12193588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1_Пользовательский макет">
  <p:cSld name="351_Пользовательский макет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/>
          <p:nvPr/>
        </p:nvSpPr>
        <p:spPr>
          <a:xfrm flipH="1">
            <a:off x="-1" y="2303990"/>
            <a:ext cx="6096001" cy="455401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1"/>
          <p:cNvSpPr/>
          <p:nvPr>
            <p:ph idx="2" type="pic"/>
          </p:nvPr>
        </p:nvSpPr>
        <p:spPr>
          <a:xfrm>
            <a:off x="0" y="10082"/>
            <a:ext cx="3035699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1"/>
          <p:cNvSpPr/>
          <p:nvPr/>
        </p:nvSpPr>
        <p:spPr>
          <a:xfrm rot="10800000">
            <a:off x="6108302" y="0"/>
            <a:ext cx="6096000" cy="4580995"/>
          </a:xfrm>
          <a:custGeom>
            <a:rect b="b" l="l" r="r" t="t"/>
            <a:pathLst>
              <a:path extrusionOk="0" h="9163050" w="12193588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1"/>
          <p:cNvSpPr txBox="1"/>
          <p:nvPr>
            <p:ph type="title"/>
          </p:nvPr>
        </p:nvSpPr>
        <p:spPr>
          <a:xfrm>
            <a:off x="856118" y="2745003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41"/>
          <p:cNvSpPr/>
          <p:nvPr/>
        </p:nvSpPr>
        <p:spPr>
          <a:xfrm>
            <a:off x="77315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1"/>
          <p:cNvSpPr/>
          <p:nvPr>
            <p:ph idx="3" type="pic"/>
          </p:nvPr>
        </p:nvSpPr>
        <p:spPr>
          <a:xfrm>
            <a:off x="6113881" y="4580995"/>
            <a:ext cx="3035699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1"/>
          <p:cNvSpPr txBox="1"/>
          <p:nvPr>
            <p:ph idx="1" type="body"/>
          </p:nvPr>
        </p:nvSpPr>
        <p:spPr>
          <a:xfrm>
            <a:off x="6491992" y="270900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2_Пользовательский макет">
  <p:cSld name="352_Пользовательский макет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/>
          <p:nvPr>
            <p:ph idx="2" type="pic"/>
          </p:nvPr>
        </p:nvSpPr>
        <p:spPr>
          <a:xfrm>
            <a:off x="6115842" y="-905"/>
            <a:ext cx="6102051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42"/>
          <p:cNvSpPr/>
          <p:nvPr>
            <p:ph idx="3" type="pic"/>
          </p:nvPr>
        </p:nvSpPr>
        <p:spPr>
          <a:xfrm>
            <a:off x="3035699" y="4580995"/>
            <a:ext cx="3035699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42"/>
          <p:cNvSpPr/>
          <p:nvPr/>
        </p:nvSpPr>
        <p:spPr>
          <a:xfrm>
            <a:off x="77315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2"/>
          <p:cNvSpPr txBox="1"/>
          <p:nvPr>
            <p:ph idx="1" type="body"/>
          </p:nvPr>
        </p:nvSpPr>
        <p:spPr>
          <a:xfrm>
            <a:off x="6707988" y="3429000"/>
            <a:ext cx="4643911" cy="230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2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0_Пользовательский макет">
  <p:cSld name="320_Пользовательский макет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/>
          <p:nvPr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923103" y="4868993"/>
            <a:ext cx="4493259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3"/>
          <p:cNvSpPr txBox="1"/>
          <p:nvPr>
            <p:ph idx="2" type="body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43"/>
          <p:cNvSpPr/>
          <p:nvPr>
            <p:ph idx="3" type="pic"/>
          </p:nvPr>
        </p:nvSpPr>
        <p:spPr>
          <a:xfrm>
            <a:off x="9156302" y="1089011"/>
            <a:ext cx="3021968" cy="34919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43"/>
          <p:cNvSpPr/>
          <p:nvPr>
            <p:ph idx="4" type="pic"/>
          </p:nvPr>
        </p:nvSpPr>
        <p:spPr>
          <a:xfrm>
            <a:off x="3593670" y="1089011"/>
            <a:ext cx="5006643" cy="34919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type="title"/>
          </p:nvPr>
        </p:nvSpPr>
        <p:spPr>
          <a:xfrm>
            <a:off x="804101" y="1151487"/>
            <a:ext cx="2231598" cy="3429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2" name="Google Shape;202;p43"/>
          <p:cNvSpPr/>
          <p:nvPr/>
        </p:nvSpPr>
        <p:spPr>
          <a:xfrm>
            <a:off x="77315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0_Пользовательский макет">
  <p:cSld name="340_Пользовательский макет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/>
          <p:nvPr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44"/>
          <p:cNvSpPr txBox="1"/>
          <p:nvPr>
            <p:ph idx="1" type="body"/>
          </p:nvPr>
        </p:nvSpPr>
        <p:spPr>
          <a:xfrm>
            <a:off x="804101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44"/>
          <p:cNvSpPr txBox="1"/>
          <p:nvPr>
            <p:ph idx="2" type="body"/>
          </p:nvPr>
        </p:nvSpPr>
        <p:spPr>
          <a:xfrm>
            <a:off x="3923103" y="4868993"/>
            <a:ext cx="4493259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44"/>
          <p:cNvSpPr txBox="1"/>
          <p:nvPr>
            <p:ph idx="3" type="body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4"/>
          <p:cNvSpPr/>
          <p:nvPr>
            <p:ph idx="4" type="pic"/>
          </p:nvPr>
        </p:nvSpPr>
        <p:spPr>
          <a:xfrm>
            <a:off x="9156302" y="1089011"/>
            <a:ext cx="3021968" cy="34919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4"/>
          <p:cNvSpPr/>
          <p:nvPr>
            <p:ph idx="5" type="pic"/>
          </p:nvPr>
        </p:nvSpPr>
        <p:spPr>
          <a:xfrm>
            <a:off x="0" y="1089011"/>
            <a:ext cx="3035699" cy="34919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4"/>
          <p:cNvSpPr/>
          <p:nvPr>
            <p:ph idx="6" type="pic"/>
          </p:nvPr>
        </p:nvSpPr>
        <p:spPr>
          <a:xfrm>
            <a:off x="3593670" y="1089011"/>
            <a:ext cx="5006643" cy="34919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5_Пользовательский макет">
  <p:cSld name="345_Пользовательский макет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45"/>
          <p:cNvSpPr txBox="1"/>
          <p:nvPr>
            <p:ph idx="1" type="body"/>
          </p:nvPr>
        </p:nvSpPr>
        <p:spPr>
          <a:xfrm>
            <a:off x="3735203" y="4868993"/>
            <a:ext cx="1846910" cy="102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ctr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45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5"/>
          <p:cNvSpPr/>
          <p:nvPr>
            <p:ph idx="2" type="pic"/>
          </p:nvPr>
        </p:nvSpPr>
        <p:spPr>
          <a:xfrm>
            <a:off x="0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45"/>
          <p:cNvSpPr/>
          <p:nvPr>
            <p:ph idx="3" type="pic"/>
          </p:nvPr>
        </p:nvSpPr>
        <p:spPr>
          <a:xfrm>
            <a:off x="3052100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45"/>
          <p:cNvSpPr/>
          <p:nvPr>
            <p:ph idx="4" type="pic"/>
          </p:nvPr>
        </p:nvSpPr>
        <p:spPr>
          <a:xfrm>
            <a:off x="6104201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45"/>
          <p:cNvSpPr/>
          <p:nvPr>
            <p:ph idx="5" type="pic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45"/>
          <p:cNvSpPr txBox="1"/>
          <p:nvPr>
            <p:ph idx="6" type="body"/>
          </p:nvPr>
        </p:nvSpPr>
        <p:spPr>
          <a:xfrm>
            <a:off x="816679" y="4868993"/>
            <a:ext cx="1846910" cy="102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ctr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45"/>
          <p:cNvSpPr txBox="1"/>
          <p:nvPr>
            <p:ph idx="7" type="body"/>
          </p:nvPr>
        </p:nvSpPr>
        <p:spPr>
          <a:xfrm>
            <a:off x="9572250" y="4868993"/>
            <a:ext cx="1846910" cy="102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ctr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45"/>
          <p:cNvSpPr txBox="1"/>
          <p:nvPr>
            <p:ph idx="8" type="body"/>
          </p:nvPr>
        </p:nvSpPr>
        <p:spPr>
          <a:xfrm>
            <a:off x="6653726" y="4868993"/>
            <a:ext cx="1846910" cy="102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ctr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9_메인컨텐츠">
  <p:cSld name="309_메인컨텐츠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9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lphaUcPeriod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arenR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2" name="Google Shape;22;p19"/>
          <p:cNvGrpSpPr/>
          <p:nvPr/>
        </p:nvGrpSpPr>
        <p:grpSpPr>
          <a:xfrm>
            <a:off x="10703912" y="6057892"/>
            <a:ext cx="647988" cy="359094"/>
            <a:chOff x="14785875" y="9451082"/>
            <a:chExt cx="6872896" cy="3808688"/>
          </a:xfrm>
        </p:grpSpPr>
        <p:sp>
          <p:nvSpPr>
            <p:cNvPr id="23" name="Google Shape;23;p19"/>
            <p:cNvSpPr/>
            <p:nvPr/>
          </p:nvSpPr>
          <p:spPr>
            <a:xfrm>
              <a:off x="19754427" y="9451083"/>
              <a:ext cx="1904344" cy="3808687"/>
            </a:xfrm>
            <a:custGeom>
              <a:rect b="b" l="l" r="r" t="t"/>
              <a:pathLst>
                <a:path extrusionOk="0" h="3808687" w="1904344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rect b="b" l="l" r="r" t="t"/>
              <a:pathLst>
                <a:path extrusionOk="0" h="3808687" w="1904344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rgbClr val="C5C5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450">
          <p15:clr>
            <a:srgbClr val="FBAE40"/>
          </p15:clr>
        </p15:guide>
        <p15:guide id="5" pos="3840">
          <p15:clr>
            <a:srgbClr val="FBAE40"/>
          </p15:clr>
        </p15:guide>
        <p15:guide id="6" pos="1434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6_Пользовательский макет">
  <p:cSld name="346_Пользовательский макет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/>
          <p:nvPr/>
        </p:nvSpPr>
        <p:spPr>
          <a:xfrm>
            <a:off x="6096001" y="2277006"/>
            <a:ext cx="6109578" cy="2303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6"/>
          <p:cNvSpPr/>
          <p:nvPr/>
        </p:nvSpPr>
        <p:spPr>
          <a:xfrm>
            <a:off x="0" y="2277006"/>
            <a:ext cx="9156301" cy="230398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6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7" name="Google Shape;227;p46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6"/>
          <p:cNvSpPr/>
          <p:nvPr>
            <p:ph idx="2" type="pic"/>
          </p:nvPr>
        </p:nvSpPr>
        <p:spPr>
          <a:xfrm>
            <a:off x="0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46"/>
          <p:cNvSpPr/>
          <p:nvPr>
            <p:ph idx="3" type="pic"/>
          </p:nvPr>
        </p:nvSpPr>
        <p:spPr>
          <a:xfrm>
            <a:off x="6104201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>
            <a:off x="9477132" y="2678282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46"/>
          <p:cNvSpPr txBox="1"/>
          <p:nvPr>
            <p:ph idx="4" type="body"/>
          </p:nvPr>
        </p:nvSpPr>
        <p:spPr>
          <a:xfrm>
            <a:off x="3393248" y="2678282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7_Пользовательский макет">
  <p:cSld name="347_Пользовательский макет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4" name="Google Shape;234;p4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7"/>
          <p:cNvSpPr/>
          <p:nvPr>
            <p:ph idx="2" type="pic"/>
          </p:nvPr>
        </p:nvSpPr>
        <p:spPr>
          <a:xfrm>
            <a:off x="0" y="2277006"/>
            <a:ext cx="6096000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47"/>
          <p:cNvSpPr/>
          <p:nvPr>
            <p:ph idx="3" type="pic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47"/>
          <p:cNvSpPr/>
          <p:nvPr/>
        </p:nvSpPr>
        <p:spPr>
          <a:xfrm>
            <a:off x="6096001" y="3429000"/>
            <a:ext cx="3060301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7"/>
          <p:cNvSpPr/>
          <p:nvPr/>
        </p:nvSpPr>
        <p:spPr>
          <a:xfrm>
            <a:off x="6096001" y="-1145"/>
            <a:ext cx="3060301" cy="3430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6508944" y="4010180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47"/>
          <p:cNvSpPr txBox="1"/>
          <p:nvPr>
            <p:ph idx="4" type="body"/>
          </p:nvPr>
        </p:nvSpPr>
        <p:spPr>
          <a:xfrm>
            <a:off x="6508944" y="1449964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8_Пользовательский макет">
  <p:cSld name="308_Пользовательский макет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48"/>
          <p:cNvSpPr txBox="1"/>
          <p:nvPr>
            <p:ph type="title"/>
          </p:nvPr>
        </p:nvSpPr>
        <p:spPr>
          <a:xfrm>
            <a:off x="800856" y="1197011"/>
            <a:ext cx="3599107" cy="1439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800939" y="3177001"/>
            <a:ext cx="3599038" cy="279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48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3_Пользовательский макет">
  <p:cSld name="313_Пользовательский макет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49"/>
          <p:cNvSpPr txBox="1"/>
          <p:nvPr>
            <p:ph type="title"/>
          </p:nvPr>
        </p:nvSpPr>
        <p:spPr>
          <a:xfrm>
            <a:off x="7463974" y="1197011"/>
            <a:ext cx="3599107" cy="1439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7464042" y="3177001"/>
            <a:ext cx="3599038" cy="279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49"/>
          <p:cNvSpPr/>
          <p:nvPr/>
        </p:nvSpPr>
        <p:spPr>
          <a:xfrm>
            <a:off x="8800531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3_Пользовательский макет">
  <p:cSld name="253_Пользовательский макет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type="title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800939" y="3932998"/>
            <a:ext cx="2375955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50"/>
          <p:cNvSpPr txBox="1"/>
          <p:nvPr>
            <p:ph idx="2" type="body"/>
          </p:nvPr>
        </p:nvSpPr>
        <p:spPr>
          <a:xfrm>
            <a:off x="3540847" y="3932998"/>
            <a:ext cx="2375955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50"/>
          <p:cNvSpPr txBox="1"/>
          <p:nvPr>
            <p:ph idx="3" type="body"/>
          </p:nvPr>
        </p:nvSpPr>
        <p:spPr>
          <a:xfrm>
            <a:off x="6280755" y="3932998"/>
            <a:ext cx="2375955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0"/>
          <p:cNvSpPr txBox="1"/>
          <p:nvPr>
            <p:ph idx="4" type="body"/>
          </p:nvPr>
        </p:nvSpPr>
        <p:spPr>
          <a:xfrm>
            <a:off x="9020663" y="3932998"/>
            <a:ext cx="2375955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0"/>
          <p:cNvSpPr txBox="1"/>
          <p:nvPr>
            <p:ph idx="5" type="body"/>
          </p:nvPr>
        </p:nvSpPr>
        <p:spPr>
          <a:xfrm>
            <a:off x="800939" y="2349005"/>
            <a:ext cx="2375955" cy="14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04786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50"/>
          <p:cNvSpPr txBox="1"/>
          <p:nvPr>
            <p:ph idx="6" type="body"/>
          </p:nvPr>
        </p:nvSpPr>
        <p:spPr>
          <a:xfrm>
            <a:off x="3540847" y="2349005"/>
            <a:ext cx="2375955" cy="14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0478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50"/>
          <p:cNvSpPr txBox="1"/>
          <p:nvPr>
            <p:ph idx="7" type="body"/>
          </p:nvPr>
        </p:nvSpPr>
        <p:spPr>
          <a:xfrm>
            <a:off x="6280755" y="2349005"/>
            <a:ext cx="2375955" cy="14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0478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50"/>
          <p:cNvSpPr txBox="1"/>
          <p:nvPr>
            <p:ph idx="8" type="body"/>
          </p:nvPr>
        </p:nvSpPr>
        <p:spPr>
          <a:xfrm>
            <a:off x="9020663" y="2349005"/>
            <a:ext cx="2375955" cy="14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0478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5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50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6_Пользовательский макет">
  <p:cSld name="256_Пользовательский макет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/>
          <p:nvPr>
            <p:ph type="title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body"/>
          </p:nvPr>
        </p:nvSpPr>
        <p:spPr>
          <a:xfrm>
            <a:off x="3033321" y="2385005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51"/>
          <p:cNvSpPr txBox="1"/>
          <p:nvPr>
            <p:ph idx="2" type="body"/>
          </p:nvPr>
        </p:nvSpPr>
        <p:spPr>
          <a:xfrm>
            <a:off x="3033321" y="4245350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51"/>
          <p:cNvSpPr txBox="1"/>
          <p:nvPr>
            <p:ph idx="3" type="body"/>
          </p:nvPr>
        </p:nvSpPr>
        <p:spPr>
          <a:xfrm>
            <a:off x="8181223" y="2384813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51"/>
          <p:cNvSpPr txBox="1"/>
          <p:nvPr>
            <p:ph idx="4" type="body"/>
          </p:nvPr>
        </p:nvSpPr>
        <p:spPr>
          <a:xfrm>
            <a:off x="8181223" y="4245159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51"/>
          <p:cNvSpPr txBox="1"/>
          <p:nvPr>
            <p:ph idx="5" type="body"/>
          </p:nvPr>
        </p:nvSpPr>
        <p:spPr>
          <a:xfrm>
            <a:off x="1197357" y="2384814"/>
            <a:ext cx="1587132" cy="1188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704786" lvl="0" marL="457200" marR="0" rtl="0" algn="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51"/>
          <p:cNvSpPr txBox="1"/>
          <p:nvPr>
            <p:ph idx="6" type="body"/>
          </p:nvPr>
        </p:nvSpPr>
        <p:spPr>
          <a:xfrm>
            <a:off x="1197357" y="4256996"/>
            <a:ext cx="1587132" cy="1188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704786" lvl="0" marL="457200" marR="0" rtl="0" algn="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51"/>
          <p:cNvSpPr txBox="1"/>
          <p:nvPr>
            <p:ph idx="7" type="body"/>
          </p:nvPr>
        </p:nvSpPr>
        <p:spPr>
          <a:xfrm>
            <a:off x="6347995" y="2384814"/>
            <a:ext cx="1587132" cy="1188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704786" lvl="0" marL="457200" marR="0" rtl="0" algn="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51"/>
          <p:cNvSpPr txBox="1"/>
          <p:nvPr>
            <p:ph idx="8" type="body"/>
          </p:nvPr>
        </p:nvSpPr>
        <p:spPr>
          <a:xfrm>
            <a:off x="6347995" y="4256996"/>
            <a:ext cx="1587132" cy="1188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704786" lvl="0" marL="457200" marR="0" rtl="0" algn="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1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7_Пользовательский макет">
  <p:cSld name="257_Пользовательский макет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>
            <p:ph type="title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52"/>
          <p:cNvSpPr txBox="1"/>
          <p:nvPr>
            <p:ph idx="1" type="body"/>
          </p:nvPr>
        </p:nvSpPr>
        <p:spPr>
          <a:xfrm>
            <a:off x="2064077" y="2385005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52"/>
          <p:cNvSpPr txBox="1"/>
          <p:nvPr>
            <p:ph idx="2" type="body"/>
          </p:nvPr>
        </p:nvSpPr>
        <p:spPr>
          <a:xfrm>
            <a:off x="2064077" y="4245350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52"/>
          <p:cNvSpPr txBox="1"/>
          <p:nvPr>
            <p:ph idx="3" type="body"/>
          </p:nvPr>
        </p:nvSpPr>
        <p:spPr>
          <a:xfrm>
            <a:off x="7065244" y="2384813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52"/>
          <p:cNvSpPr txBox="1"/>
          <p:nvPr>
            <p:ph idx="4" type="body"/>
          </p:nvPr>
        </p:nvSpPr>
        <p:spPr>
          <a:xfrm>
            <a:off x="7065244" y="4245159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5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5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8_Пользовательский макет">
  <p:cSld name="258_Пользовательский макет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5" name="Google Shape;285;p53"/>
          <p:cNvSpPr txBox="1"/>
          <p:nvPr>
            <p:ph idx="1" type="body"/>
          </p:nvPr>
        </p:nvSpPr>
        <p:spPr>
          <a:xfrm>
            <a:off x="2280072" y="4105377"/>
            <a:ext cx="3419935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53"/>
          <p:cNvSpPr txBox="1"/>
          <p:nvPr>
            <p:ph idx="2" type="body"/>
          </p:nvPr>
        </p:nvSpPr>
        <p:spPr>
          <a:xfrm>
            <a:off x="6419993" y="4112997"/>
            <a:ext cx="3419935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5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53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9_Пользовательский макет">
  <p:cSld name="259_Пользовательский макет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1" name="Google Shape;291;p54"/>
          <p:cNvSpPr txBox="1"/>
          <p:nvPr>
            <p:ph idx="1" type="body"/>
          </p:nvPr>
        </p:nvSpPr>
        <p:spPr>
          <a:xfrm>
            <a:off x="974287" y="4112997"/>
            <a:ext cx="3194129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54"/>
          <p:cNvSpPr txBox="1"/>
          <p:nvPr>
            <p:ph idx="2" type="body"/>
          </p:nvPr>
        </p:nvSpPr>
        <p:spPr>
          <a:xfrm>
            <a:off x="4574218" y="4112997"/>
            <a:ext cx="3194129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54"/>
          <p:cNvSpPr txBox="1"/>
          <p:nvPr>
            <p:ph idx="3" type="body"/>
          </p:nvPr>
        </p:nvSpPr>
        <p:spPr>
          <a:xfrm>
            <a:off x="8174150" y="4112997"/>
            <a:ext cx="3194129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5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54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8_Пользовательский макет">
  <p:cSld name="318_Пользовательский макет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55"/>
          <p:cNvSpPr txBox="1"/>
          <p:nvPr>
            <p:ph idx="1" type="body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r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55"/>
          <p:cNvSpPr/>
          <p:nvPr/>
        </p:nvSpPr>
        <p:spPr>
          <a:xfrm>
            <a:off x="228112" y="2698686"/>
            <a:ext cx="2283322" cy="2314307"/>
          </a:xfrm>
          <a:custGeom>
            <a:rect b="b" l="l" r="r" t="t"/>
            <a:pathLst>
              <a:path extrusionOk="0" h="2564" w="2533">
                <a:moveTo>
                  <a:pt x="2526" y="1292"/>
                </a:moveTo>
                <a:cubicBezTo>
                  <a:pt x="2519" y="1928"/>
                  <a:pt x="2129" y="2564"/>
                  <a:pt x="1264" y="2564"/>
                </a:cubicBezTo>
                <a:cubicBezTo>
                  <a:pt x="400" y="2564"/>
                  <a:pt x="0" y="1942"/>
                  <a:pt x="0" y="1296"/>
                </a:cubicBezTo>
                <a:cubicBezTo>
                  <a:pt x="0" y="650"/>
                  <a:pt x="414" y="0"/>
                  <a:pt x="1264" y="0"/>
                </a:cubicBezTo>
                <a:cubicBezTo>
                  <a:pt x="2111" y="0"/>
                  <a:pt x="2533" y="650"/>
                  <a:pt x="2526" y="1292"/>
                </a:cubicBezTo>
                <a:close/>
                <a:moveTo>
                  <a:pt x="456" y="1303"/>
                </a:moveTo>
                <a:cubicBezTo>
                  <a:pt x="467" y="1707"/>
                  <a:pt x="685" y="2139"/>
                  <a:pt x="1264" y="2139"/>
                </a:cubicBezTo>
                <a:cubicBezTo>
                  <a:pt x="1844" y="2139"/>
                  <a:pt x="2062" y="1703"/>
                  <a:pt x="2069" y="1299"/>
                </a:cubicBezTo>
                <a:cubicBezTo>
                  <a:pt x="2076" y="885"/>
                  <a:pt x="1844" y="421"/>
                  <a:pt x="1264" y="421"/>
                </a:cubicBezTo>
                <a:cubicBezTo>
                  <a:pt x="685" y="421"/>
                  <a:pt x="446" y="888"/>
                  <a:pt x="456" y="1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5"/>
          <p:cNvSpPr/>
          <p:nvPr/>
        </p:nvSpPr>
        <p:spPr>
          <a:xfrm>
            <a:off x="2551909" y="2743130"/>
            <a:ext cx="1824594" cy="2219068"/>
          </a:xfrm>
          <a:custGeom>
            <a:rect b="b" l="l" r="r" t="t"/>
            <a:pathLst>
              <a:path extrusionOk="0" h="2459" w="2024">
                <a:moveTo>
                  <a:pt x="780" y="421"/>
                </a:moveTo>
                <a:cubicBezTo>
                  <a:pt x="0" y="421"/>
                  <a:pt x="0" y="421"/>
                  <a:pt x="0" y="421"/>
                </a:cubicBezTo>
                <a:cubicBezTo>
                  <a:pt x="0" y="0"/>
                  <a:pt x="0" y="0"/>
                  <a:pt x="0" y="0"/>
                </a:cubicBezTo>
                <a:cubicBezTo>
                  <a:pt x="710" y="0"/>
                  <a:pt x="1311" y="0"/>
                  <a:pt x="2024" y="0"/>
                </a:cubicBezTo>
                <a:cubicBezTo>
                  <a:pt x="2024" y="421"/>
                  <a:pt x="2024" y="421"/>
                  <a:pt x="2024" y="421"/>
                </a:cubicBezTo>
                <a:cubicBezTo>
                  <a:pt x="1244" y="421"/>
                  <a:pt x="1244" y="421"/>
                  <a:pt x="1244" y="421"/>
                </a:cubicBezTo>
                <a:cubicBezTo>
                  <a:pt x="1244" y="2459"/>
                  <a:pt x="1244" y="2459"/>
                  <a:pt x="1244" y="2459"/>
                </a:cubicBezTo>
                <a:cubicBezTo>
                  <a:pt x="780" y="2459"/>
                  <a:pt x="780" y="2459"/>
                  <a:pt x="780" y="2459"/>
                </a:cubicBezTo>
                <a:lnTo>
                  <a:pt x="780" y="4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4_Пользовательский макет">
  <p:cSld name="334_Пользовательский макет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6096000" y="1145058"/>
            <a:ext cx="5147901" cy="1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6099245" y="2774575"/>
            <a:ext cx="5144140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0"/>
          <p:cNvSpPr/>
          <p:nvPr/>
        </p:nvSpPr>
        <p:spPr>
          <a:xfrm>
            <a:off x="6096000" y="5984988"/>
            <a:ext cx="3060302" cy="873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948098" y="2774575"/>
            <a:ext cx="2087601" cy="111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0"/>
          <p:cNvSpPr/>
          <p:nvPr/>
        </p:nvSpPr>
        <p:spPr>
          <a:xfrm>
            <a:off x="6099527" y="0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2_Пользовательский макет">
  <p:cSld name="332_Пользовательский макет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/>
          <p:nvPr>
            <p:ph idx="2" type="pic"/>
          </p:nvPr>
        </p:nvSpPr>
        <p:spPr>
          <a:xfrm>
            <a:off x="5052020" y="-134983"/>
            <a:ext cx="7139980" cy="710614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56"/>
          <p:cNvSpPr txBox="1"/>
          <p:nvPr>
            <p:ph type="title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4" name="Google Shape;304;p56"/>
          <p:cNvSpPr txBox="1"/>
          <p:nvPr>
            <p:ph idx="1" type="body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p56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1_Пользовательский макет">
  <p:cSld name="331_Пользовательский макет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57"/>
          <p:cNvSpPr/>
          <p:nvPr>
            <p:ph idx="2" type="pic"/>
          </p:nvPr>
        </p:nvSpPr>
        <p:spPr>
          <a:xfrm flipH="1">
            <a:off x="0" y="0"/>
            <a:ext cx="7390301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57"/>
          <p:cNvSpPr txBox="1"/>
          <p:nvPr>
            <p:ph type="title"/>
          </p:nvPr>
        </p:nvSpPr>
        <p:spPr>
          <a:xfrm>
            <a:off x="7181453" y="837013"/>
            <a:ext cx="4215165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0" name="Google Shape;310;p57"/>
          <p:cNvSpPr txBox="1"/>
          <p:nvPr>
            <p:ph idx="1" type="body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r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3_Пользовательский макет">
  <p:cSld name="333_Пользовательский макет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8"/>
          <p:cNvSpPr/>
          <p:nvPr>
            <p:ph idx="2" type="pic"/>
          </p:nvPr>
        </p:nvSpPr>
        <p:spPr>
          <a:xfrm>
            <a:off x="5196017" y="-98984"/>
            <a:ext cx="6995984" cy="70559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58"/>
          <p:cNvSpPr txBox="1"/>
          <p:nvPr>
            <p:ph type="title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58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6_Пользовательский макет">
  <p:cSld name="336_Пользовательский макет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/>
          <p:nvPr>
            <p:ph idx="2" type="pic"/>
          </p:nvPr>
        </p:nvSpPr>
        <p:spPr>
          <a:xfrm>
            <a:off x="0" y="0"/>
            <a:ext cx="588000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5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59"/>
          <p:cNvSpPr txBox="1"/>
          <p:nvPr>
            <p:ph type="title"/>
          </p:nvPr>
        </p:nvSpPr>
        <p:spPr>
          <a:xfrm>
            <a:off x="7181453" y="837013"/>
            <a:ext cx="4215165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1" name="Google Shape;321;p59"/>
          <p:cNvSpPr txBox="1"/>
          <p:nvPr>
            <p:ph idx="1" type="body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r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8_Пользовательский макет">
  <p:cSld name="348_Пользовательский макет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0"/>
          <p:cNvSpPr/>
          <p:nvPr>
            <p:ph idx="2" type="pic"/>
          </p:nvPr>
        </p:nvSpPr>
        <p:spPr>
          <a:xfrm>
            <a:off x="6096000" y="2277005"/>
            <a:ext cx="3060302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Google Shape;324;p60"/>
          <p:cNvSpPr/>
          <p:nvPr>
            <p:ph idx="3" type="pic"/>
          </p:nvPr>
        </p:nvSpPr>
        <p:spPr>
          <a:xfrm>
            <a:off x="3100" y="2277005"/>
            <a:ext cx="6092900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60"/>
          <p:cNvSpPr txBox="1"/>
          <p:nvPr>
            <p:ph type="title"/>
          </p:nvPr>
        </p:nvSpPr>
        <p:spPr>
          <a:xfrm>
            <a:off x="2967788" y="603390"/>
            <a:ext cx="6256423" cy="845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6" name="Google Shape;326;p60"/>
          <p:cNvSpPr/>
          <p:nvPr/>
        </p:nvSpPr>
        <p:spPr>
          <a:xfrm>
            <a:off x="4964725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0"/>
          <p:cNvSpPr/>
          <p:nvPr>
            <p:ph idx="4" type="pic"/>
          </p:nvPr>
        </p:nvSpPr>
        <p:spPr>
          <a:xfrm>
            <a:off x="9156302" y="2277005"/>
            <a:ext cx="3035698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4_Пользовательский макет">
  <p:cSld name="354_Пользовательский макет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/>
          <p:nvPr>
            <p:ph idx="2" type="pic"/>
          </p:nvPr>
        </p:nvSpPr>
        <p:spPr>
          <a:xfrm>
            <a:off x="6096000" y="0"/>
            <a:ext cx="3060302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61"/>
          <p:cNvSpPr/>
          <p:nvPr>
            <p:ph idx="3" type="pic"/>
          </p:nvPr>
        </p:nvSpPr>
        <p:spPr>
          <a:xfrm>
            <a:off x="3100" y="0"/>
            <a:ext cx="60929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61"/>
          <p:cNvSpPr/>
          <p:nvPr>
            <p:ph idx="4" type="pic"/>
          </p:nvPr>
        </p:nvSpPr>
        <p:spPr>
          <a:xfrm>
            <a:off x="9156302" y="2277005"/>
            <a:ext cx="3035698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61"/>
          <p:cNvSpPr txBox="1"/>
          <p:nvPr>
            <p:ph idx="1" type="body"/>
          </p:nvPr>
        </p:nvSpPr>
        <p:spPr>
          <a:xfrm>
            <a:off x="9551934" y="405014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61"/>
          <p:cNvSpPr txBox="1"/>
          <p:nvPr>
            <p:ph idx="5" type="body"/>
          </p:nvPr>
        </p:nvSpPr>
        <p:spPr>
          <a:xfrm>
            <a:off x="6527992" y="501299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3_Пользовательский макет">
  <p:cSld name="353_Пользовательский макет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2"/>
          <p:cNvSpPr/>
          <p:nvPr>
            <p:ph idx="2" type="pic"/>
          </p:nvPr>
        </p:nvSpPr>
        <p:spPr>
          <a:xfrm>
            <a:off x="6096000" y="0"/>
            <a:ext cx="6096000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62"/>
          <p:cNvSpPr/>
          <p:nvPr>
            <p:ph idx="3" type="pic"/>
          </p:nvPr>
        </p:nvSpPr>
        <p:spPr>
          <a:xfrm>
            <a:off x="3100" y="2277005"/>
            <a:ext cx="6092900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62"/>
          <p:cNvSpPr/>
          <p:nvPr>
            <p:ph idx="4" type="pic"/>
          </p:nvPr>
        </p:nvSpPr>
        <p:spPr>
          <a:xfrm>
            <a:off x="9156302" y="4580995"/>
            <a:ext cx="3035698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62"/>
          <p:cNvSpPr txBox="1"/>
          <p:nvPr>
            <p:ph type="title"/>
          </p:nvPr>
        </p:nvSpPr>
        <p:spPr>
          <a:xfrm>
            <a:off x="800855" y="837013"/>
            <a:ext cx="4575158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9" name="Google Shape;339;p6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2"/>
          <p:cNvSpPr/>
          <p:nvPr/>
        </p:nvSpPr>
        <p:spPr>
          <a:xfrm flipH="1">
            <a:off x="6096000" y="4580995"/>
            <a:ext cx="3060301" cy="22852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5_Пользовательский макет">
  <p:cSld name="355_Пользовательский макет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3"/>
          <p:cNvSpPr/>
          <p:nvPr>
            <p:ph idx="2" type="pic"/>
          </p:nvPr>
        </p:nvSpPr>
        <p:spPr>
          <a:xfrm>
            <a:off x="4512030" y="0"/>
            <a:ext cx="4644272" cy="68714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63"/>
          <p:cNvSpPr txBox="1"/>
          <p:nvPr>
            <p:ph type="title"/>
          </p:nvPr>
        </p:nvSpPr>
        <p:spPr>
          <a:xfrm>
            <a:off x="800855" y="585014"/>
            <a:ext cx="3063187" cy="183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4" name="Google Shape;344;p63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3"/>
          <p:cNvSpPr/>
          <p:nvPr>
            <p:ph idx="3" type="pic"/>
          </p:nvPr>
        </p:nvSpPr>
        <p:spPr>
          <a:xfrm>
            <a:off x="9156302" y="2277005"/>
            <a:ext cx="3035698" cy="45944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63"/>
          <p:cNvSpPr txBox="1"/>
          <p:nvPr>
            <p:ph idx="1" type="body"/>
          </p:nvPr>
        </p:nvSpPr>
        <p:spPr>
          <a:xfrm>
            <a:off x="9551934" y="405014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2_Пользовательский макет">
  <p:cSld name="312_Пользовательский макет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4"/>
          <p:cNvSpPr txBox="1"/>
          <p:nvPr>
            <p:ph type="title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9" name="Google Shape;349;p64"/>
          <p:cNvSpPr txBox="1"/>
          <p:nvPr>
            <p:ph idx="1" type="body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6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64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7_Пользовательский макет">
  <p:cSld name="157_Пользовательский макет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5"/>
          <p:cNvSpPr txBox="1"/>
          <p:nvPr>
            <p:ph idx="1" type="body"/>
          </p:nvPr>
        </p:nvSpPr>
        <p:spPr>
          <a:xfrm>
            <a:off x="1057985" y="2061006"/>
            <a:ext cx="4605997" cy="935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65"/>
          <p:cNvSpPr txBox="1"/>
          <p:nvPr>
            <p:ph idx="2" type="body"/>
          </p:nvPr>
        </p:nvSpPr>
        <p:spPr>
          <a:xfrm>
            <a:off x="1057985" y="765013"/>
            <a:ext cx="4605997" cy="10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65"/>
          <p:cNvSpPr txBox="1"/>
          <p:nvPr>
            <p:ph idx="3" type="body"/>
          </p:nvPr>
        </p:nvSpPr>
        <p:spPr>
          <a:xfrm>
            <a:off x="6638241" y="2061006"/>
            <a:ext cx="4605997" cy="935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65"/>
          <p:cNvSpPr txBox="1"/>
          <p:nvPr>
            <p:ph idx="4" type="body"/>
          </p:nvPr>
        </p:nvSpPr>
        <p:spPr>
          <a:xfrm>
            <a:off x="6638241" y="765013"/>
            <a:ext cx="4605997" cy="10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6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8_Пользовательский макет">
  <p:cSld name="338_Пользовательский макет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1221389" y="2277006"/>
            <a:ext cx="9827297" cy="229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1"/>
          <p:cNvSpPr/>
          <p:nvPr/>
        </p:nvSpPr>
        <p:spPr>
          <a:xfrm rot="5400000">
            <a:off x="11015948" y="3404943"/>
            <a:ext cx="2303988" cy="481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7_Пользовательский макет">
  <p:cSld name="87_Пользовательский макет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6"/>
          <p:cNvSpPr/>
          <p:nvPr/>
        </p:nvSpPr>
        <p:spPr>
          <a:xfrm>
            <a:off x="0" y="1051970"/>
            <a:ext cx="12192000" cy="4790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6"/>
          <p:cNvSpPr txBox="1"/>
          <p:nvPr>
            <p:ph idx="1" type="body"/>
          </p:nvPr>
        </p:nvSpPr>
        <p:spPr>
          <a:xfrm>
            <a:off x="815331" y="1665008"/>
            <a:ext cx="3362888" cy="3707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r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66"/>
          <p:cNvSpPr/>
          <p:nvPr/>
        </p:nvSpPr>
        <p:spPr>
          <a:xfrm>
            <a:off x="4831816" y="405014"/>
            <a:ext cx="3208147" cy="5870310"/>
          </a:xfrm>
          <a:custGeom>
            <a:rect b="b" l="l" r="r" t="t"/>
            <a:pathLst>
              <a:path extrusionOk="0" h="12385376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6"/>
          <p:cNvSpPr/>
          <p:nvPr/>
        </p:nvSpPr>
        <p:spPr>
          <a:xfrm>
            <a:off x="4831816" y="405014"/>
            <a:ext cx="3208147" cy="935996"/>
          </a:xfrm>
          <a:custGeom>
            <a:rect b="b" l="l" r="r" t="t"/>
            <a:pathLst>
              <a:path extrusionOk="0" h="1296144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rgbClr val="5757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66"/>
          <p:cNvGrpSpPr/>
          <p:nvPr/>
        </p:nvGrpSpPr>
        <p:grpSpPr>
          <a:xfrm>
            <a:off x="5002462" y="546918"/>
            <a:ext cx="580935" cy="155220"/>
            <a:chOff x="9968502" y="1028886"/>
            <a:chExt cx="856927" cy="235298"/>
          </a:xfrm>
        </p:grpSpPr>
        <p:sp>
          <p:nvSpPr>
            <p:cNvPr id="364" name="Google Shape;364;p66"/>
            <p:cNvSpPr/>
            <p:nvPr/>
          </p:nvSpPr>
          <p:spPr>
            <a:xfrm>
              <a:off x="9968502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6"/>
            <p:cNvSpPr/>
            <p:nvPr/>
          </p:nvSpPr>
          <p:spPr>
            <a:xfrm>
              <a:off x="10282709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6"/>
            <p:cNvSpPr/>
            <p:nvPr/>
          </p:nvSpPr>
          <p:spPr>
            <a:xfrm>
              <a:off x="10596916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66"/>
          <p:cNvSpPr/>
          <p:nvPr/>
        </p:nvSpPr>
        <p:spPr>
          <a:xfrm>
            <a:off x="8422389" y="405014"/>
            <a:ext cx="3208147" cy="5870310"/>
          </a:xfrm>
          <a:custGeom>
            <a:rect b="b" l="l" r="r" t="t"/>
            <a:pathLst>
              <a:path extrusionOk="0" h="12385376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6"/>
          <p:cNvSpPr/>
          <p:nvPr/>
        </p:nvSpPr>
        <p:spPr>
          <a:xfrm>
            <a:off x="8422389" y="405014"/>
            <a:ext cx="3208147" cy="827996"/>
          </a:xfrm>
          <a:custGeom>
            <a:rect b="b" l="l" r="r" t="t"/>
            <a:pathLst>
              <a:path extrusionOk="0" h="1296144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rgbClr val="5757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66"/>
          <p:cNvGrpSpPr/>
          <p:nvPr/>
        </p:nvGrpSpPr>
        <p:grpSpPr>
          <a:xfrm>
            <a:off x="8593035" y="546918"/>
            <a:ext cx="580935" cy="155220"/>
            <a:chOff x="9968502" y="1028886"/>
            <a:chExt cx="856927" cy="235298"/>
          </a:xfrm>
        </p:grpSpPr>
        <p:sp>
          <p:nvSpPr>
            <p:cNvPr id="370" name="Google Shape;370;p66"/>
            <p:cNvSpPr/>
            <p:nvPr/>
          </p:nvSpPr>
          <p:spPr>
            <a:xfrm>
              <a:off x="9968502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6"/>
            <p:cNvSpPr/>
            <p:nvPr/>
          </p:nvSpPr>
          <p:spPr>
            <a:xfrm>
              <a:off x="10282709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6"/>
            <p:cNvSpPr/>
            <p:nvPr/>
          </p:nvSpPr>
          <p:spPr>
            <a:xfrm>
              <a:off x="10596916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66"/>
          <p:cNvSpPr/>
          <p:nvPr>
            <p:ph idx="2" type="pic"/>
          </p:nvPr>
        </p:nvSpPr>
        <p:spPr>
          <a:xfrm>
            <a:off x="8422389" y="837012"/>
            <a:ext cx="3201401" cy="546145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66"/>
          <p:cNvSpPr/>
          <p:nvPr>
            <p:ph idx="3" type="pic"/>
          </p:nvPr>
        </p:nvSpPr>
        <p:spPr>
          <a:xfrm>
            <a:off x="4831816" y="837012"/>
            <a:ext cx="3201401" cy="546145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1">
  <p:cSld name="본문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7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67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Arial"/>
              <a:buNone/>
              <a:defRPr b="1" i="0" sz="58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8_Пользовательский макет">
  <p:cSld name="158_Пользовательский макет">
    <p:bg>
      <p:bgPr>
        <a:solidFill>
          <a:schemeClr val="dk2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8"/>
          <p:cNvSpPr/>
          <p:nvPr>
            <p:ph idx="2" type="pic"/>
          </p:nvPr>
        </p:nvSpPr>
        <p:spPr>
          <a:xfrm>
            <a:off x="768101" y="0"/>
            <a:ext cx="11423899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Google Shape;380;p68"/>
          <p:cNvSpPr txBox="1"/>
          <p:nvPr>
            <p:ph type="title"/>
          </p:nvPr>
        </p:nvSpPr>
        <p:spPr>
          <a:xfrm>
            <a:off x="5376014" y="1622463"/>
            <a:ext cx="4391916" cy="1014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99"/>
              <a:buFont typeface="Arial"/>
              <a:buNone/>
              <a:defRPr b="1" i="0" sz="6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앞표지">
  <p:cSld name="앞표지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학습목표">
  <p:cSld name="학습목표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/>
          <p:nvPr>
            <p:ph idx="1" type="body"/>
          </p:nvPr>
        </p:nvSpPr>
        <p:spPr>
          <a:xfrm>
            <a:off x="351248" y="1016727"/>
            <a:ext cx="11424000" cy="5400000"/>
          </a:xfrm>
          <a:prstGeom prst="roundRect">
            <a:avLst>
              <a:gd fmla="val 12994" name="adj"/>
            </a:avLst>
          </a:prstGeom>
          <a:noFill/>
          <a:ln cap="flat" cmpd="sng" w="19050">
            <a:solidFill>
              <a:srgbClr val="60B9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1AE6B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DB9A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본문1">
  <p:cSld name="1_본문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1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71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Arial"/>
              <a:buNone/>
              <a:defRPr b="1" i="0" sz="58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1_Пользовательский макет">
  <p:cSld name="341_Пользовательский макет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2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2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72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1" name="Google Shape;391;p7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학습목표">
  <p:cSld name="1_학습목표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3"/>
          <p:cNvSpPr/>
          <p:nvPr>
            <p:ph idx="1" type="body"/>
          </p:nvPr>
        </p:nvSpPr>
        <p:spPr>
          <a:xfrm>
            <a:off x="351248" y="1016727"/>
            <a:ext cx="11424000" cy="5400000"/>
          </a:xfrm>
          <a:prstGeom prst="roundRect">
            <a:avLst>
              <a:gd fmla="val 12994" name="adj"/>
            </a:avLst>
          </a:prstGeom>
          <a:noFill/>
          <a:ln cap="flat" cmpd="sng" w="19050">
            <a:solidFill>
              <a:srgbClr val="60B9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1AE6B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DB9A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본문1">
  <p:cSld name="2_본문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4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74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Arial"/>
              <a:buNone/>
              <a:defRPr b="1" i="0" sz="58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6_Пользовательский макет">
  <p:cSld name="356_Пользовательский макет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5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5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75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1" name="Google Shape;401;p75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7_Пользовательский макет">
  <p:cSld name="357_Пользовательский макет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1221389" y="2277006"/>
            <a:ext cx="9827297" cy="229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2"/>
          <p:cNvSpPr/>
          <p:nvPr/>
        </p:nvSpPr>
        <p:spPr>
          <a:xfrm>
            <a:off x="696103" y="0"/>
            <a:ext cx="2303955" cy="48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5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학습목표">
  <p:cSld name="2_학습목표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6"/>
          <p:cNvSpPr/>
          <p:nvPr>
            <p:ph idx="1" type="body"/>
          </p:nvPr>
        </p:nvSpPr>
        <p:spPr>
          <a:xfrm>
            <a:off x="351248" y="1016727"/>
            <a:ext cx="11424000" cy="5400000"/>
          </a:xfrm>
          <a:prstGeom prst="roundRect">
            <a:avLst>
              <a:gd fmla="val 12994" name="adj"/>
            </a:avLst>
          </a:prstGeom>
          <a:noFill/>
          <a:ln cap="flat" cmpd="sng" w="19050">
            <a:solidFill>
              <a:srgbClr val="60B9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1AE6B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DB9A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본문1">
  <p:cSld name="3_본문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7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6" name="Google Shape;406;p77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Arial"/>
              <a:buNone/>
              <a:defRPr b="1" i="0" sz="58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8_Пользовательский макет">
  <p:cSld name="358_Пользовательский макет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8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78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78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1" name="Google Shape;411;p78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학습목표">
  <p:cSld name="3_학습목표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9"/>
          <p:cNvSpPr/>
          <p:nvPr>
            <p:ph idx="1" type="body"/>
          </p:nvPr>
        </p:nvSpPr>
        <p:spPr>
          <a:xfrm>
            <a:off x="351248" y="1016727"/>
            <a:ext cx="11424000" cy="5400000"/>
          </a:xfrm>
          <a:prstGeom prst="roundRect">
            <a:avLst>
              <a:gd fmla="val 12994" name="adj"/>
            </a:avLst>
          </a:prstGeom>
          <a:noFill/>
          <a:ln cap="flat" cmpd="sng" w="19050">
            <a:solidFill>
              <a:srgbClr val="60B9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1AE6B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DB9A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본문1">
  <p:cSld name="4_본문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0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80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Arial"/>
              <a:buNone/>
              <a:defRPr b="1" i="0" sz="58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9_Пользовательский макет">
  <p:cSld name="359_Пользовательский макет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1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81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0" name="Google Shape;420;p81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1" name="Google Shape;421;p81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학습목표">
  <p:cSld name="4_학습목표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2"/>
          <p:cNvSpPr/>
          <p:nvPr>
            <p:ph idx="1" type="body"/>
          </p:nvPr>
        </p:nvSpPr>
        <p:spPr>
          <a:xfrm>
            <a:off x="351248" y="1016727"/>
            <a:ext cx="11424000" cy="5400000"/>
          </a:xfrm>
          <a:prstGeom prst="roundRect">
            <a:avLst>
              <a:gd fmla="val 12994" name="adj"/>
            </a:avLst>
          </a:prstGeom>
          <a:noFill/>
          <a:ln cap="flat" cmpd="sng" w="19050">
            <a:solidFill>
              <a:srgbClr val="60B9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1AE6B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DB9A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본문1">
  <p:cSld name="5_본문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Arial"/>
              <a:buNone/>
              <a:defRPr b="1" i="0" sz="58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0_Пользовательский макет">
  <p:cSld name="360_Пользовательский макет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84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1" name="Google Shape;431;p84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본문1">
  <p:cSld name="6_본문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4" name="Google Shape;434;p85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Arial"/>
              <a:buNone/>
              <a:defRPr b="1" i="0" sz="58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6_TIP">
  <p:cSld name="316_TIP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3"/>
          <p:cNvSpPr/>
          <p:nvPr/>
        </p:nvSpPr>
        <p:spPr>
          <a:xfrm>
            <a:off x="6636013" y="2659796"/>
            <a:ext cx="1896816" cy="2353197"/>
          </a:xfrm>
          <a:custGeom>
            <a:rect b="b" l="l" r="r" t="t"/>
            <a:pathLst>
              <a:path extrusionOk="0" h="2607" w="2104">
                <a:moveTo>
                  <a:pt x="1658" y="679"/>
                </a:moveTo>
                <a:cubicBezTo>
                  <a:pt x="1574" y="538"/>
                  <a:pt x="1342" y="404"/>
                  <a:pt x="1075" y="404"/>
                </a:cubicBezTo>
                <a:cubicBezTo>
                  <a:pt x="731" y="404"/>
                  <a:pt x="566" y="549"/>
                  <a:pt x="566" y="731"/>
                </a:cubicBezTo>
                <a:cubicBezTo>
                  <a:pt x="566" y="945"/>
                  <a:pt x="819" y="1005"/>
                  <a:pt x="1114" y="1040"/>
                </a:cubicBezTo>
                <a:cubicBezTo>
                  <a:pt x="1627" y="1104"/>
                  <a:pt x="2104" y="1237"/>
                  <a:pt x="2104" y="1824"/>
                </a:cubicBezTo>
                <a:cubicBezTo>
                  <a:pt x="2104" y="2372"/>
                  <a:pt x="1620" y="2607"/>
                  <a:pt x="1071" y="2607"/>
                </a:cubicBezTo>
                <a:cubicBezTo>
                  <a:pt x="569" y="2607"/>
                  <a:pt x="183" y="2453"/>
                  <a:pt x="0" y="2003"/>
                </a:cubicBezTo>
                <a:cubicBezTo>
                  <a:pt x="386" y="1803"/>
                  <a:pt x="386" y="1803"/>
                  <a:pt x="386" y="1803"/>
                </a:cubicBezTo>
                <a:cubicBezTo>
                  <a:pt x="495" y="2073"/>
                  <a:pt x="780" y="2193"/>
                  <a:pt x="1078" y="2193"/>
                </a:cubicBezTo>
                <a:cubicBezTo>
                  <a:pt x="1370" y="2193"/>
                  <a:pt x="1644" y="2091"/>
                  <a:pt x="1644" y="1824"/>
                </a:cubicBezTo>
                <a:cubicBezTo>
                  <a:pt x="1644" y="1592"/>
                  <a:pt x="1402" y="1497"/>
                  <a:pt x="1075" y="1462"/>
                </a:cubicBezTo>
                <a:cubicBezTo>
                  <a:pt x="573" y="1402"/>
                  <a:pt x="109" y="1269"/>
                  <a:pt x="109" y="717"/>
                </a:cubicBezTo>
                <a:cubicBezTo>
                  <a:pt x="109" y="211"/>
                  <a:pt x="608" y="4"/>
                  <a:pt x="1061" y="0"/>
                </a:cubicBezTo>
                <a:cubicBezTo>
                  <a:pt x="1444" y="0"/>
                  <a:pt x="1841" y="109"/>
                  <a:pt x="2027" y="489"/>
                </a:cubicBezTo>
                <a:lnTo>
                  <a:pt x="1658" y="6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/>
          <p:nvPr/>
        </p:nvSpPr>
        <p:spPr>
          <a:xfrm>
            <a:off x="8716161" y="2736781"/>
            <a:ext cx="3332523" cy="2219068"/>
          </a:xfrm>
          <a:custGeom>
            <a:rect b="b" l="l" r="r" t="t"/>
            <a:pathLst>
              <a:path extrusionOk="0" h="2796" w="4199">
                <a:moveTo>
                  <a:pt x="3194" y="2796"/>
                </a:moveTo>
                <a:lnTo>
                  <a:pt x="2746" y="2796"/>
                </a:lnTo>
                <a:lnTo>
                  <a:pt x="2400" y="1917"/>
                </a:lnTo>
                <a:lnTo>
                  <a:pt x="2104" y="1035"/>
                </a:lnTo>
                <a:lnTo>
                  <a:pt x="1812" y="1925"/>
                </a:lnTo>
                <a:lnTo>
                  <a:pt x="1473" y="2796"/>
                </a:lnTo>
                <a:lnTo>
                  <a:pt x="1026" y="2796"/>
                </a:lnTo>
                <a:lnTo>
                  <a:pt x="0" y="0"/>
                </a:lnTo>
                <a:lnTo>
                  <a:pt x="591" y="0"/>
                </a:lnTo>
                <a:lnTo>
                  <a:pt x="1250" y="2017"/>
                </a:lnTo>
                <a:lnTo>
                  <a:pt x="1928" y="0"/>
                </a:lnTo>
                <a:lnTo>
                  <a:pt x="2271" y="0"/>
                </a:lnTo>
                <a:lnTo>
                  <a:pt x="2970" y="2017"/>
                </a:lnTo>
                <a:lnTo>
                  <a:pt x="3608" y="0"/>
                </a:lnTo>
                <a:lnTo>
                  <a:pt x="4199" y="0"/>
                </a:lnTo>
                <a:lnTo>
                  <a:pt x="3194" y="27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3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3" name="Google Shape;43;p23"/>
          <p:cNvGrpSpPr/>
          <p:nvPr/>
        </p:nvGrpSpPr>
        <p:grpSpPr>
          <a:xfrm>
            <a:off x="10703912" y="6057892"/>
            <a:ext cx="647988" cy="359094"/>
            <a:chOff x="14785875" y="9451082"/>
            <a:chExt cx="6872896" cy="3808688"/>
          </a:xfrm>
        </p:grpSpPr>
        <p:sp>
          <p:nvSpPr>
            <p:cNvPr id="44" name="Google Shape;44;p23"/>
            <p:cNvSpPr/>
            <p:nvPr/>
          </p:nvSpPr>
          <p:spPr>
            <a:xfrm>
              <a:off x="19754427" y="9451083"/>
              <a:ext cx="1904344" cy="3808687"/>
            </a:xfrm>
            <a:custGeom>
              <a:rect b="b" l="l" r="r" t="t"/>
              <a:pathLst>
                <a:path extrusionOk="0" h="3808687" w="1904344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5" name="Google Shape;45;p23"/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rect b="b" l="l" r="r" t="t"/>
              <a:pathLst>
                <a:path extrusionOk="0" h="3808687" w="1904344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rgbClr val="C5C5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lphaUcPeriod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arenR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3"/>
          <p:cNvSpPr txBox="1"/>
          <p:nvPr>
            <p:ph type="title"/>
          </p:nvPr>
        </p:nvSpPr>
        <p:spPr>
          <a:xfrm>
            <a:off x="800855" y="740476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1013">
          <p15:clr>
            <a:srgbClr val="FBAE40"/>
          </p15:clr>
        </p15:guide>
        <p15:guide id="4" pos="14349">
          <p15:clr>
            <a:srgbClr val="FBAE40"/>
          </p15:clr>
        </p15:guide>
        <p15:guide id="5" orient="horz" pos="7450">
          <p15:clr>
            <a:srgbClr val="FBAE40"/>
          </p15:clr>
        </p15:guide>
        <p15:guide id="6" orient="horz" pos="214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1_Пользовательский макет">
  <p:cSld name="361_Пользовательский макет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86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8" name="Google Shape;438;p86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9" name="Google Shape;439;p86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9_Пользовательский макет">
  <p:cSld name="339_Пользовательский макет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4"/>
          <p:cNvGrpSpPr/>
          <p:nvPr/>
        </p:nvGrpSpPr>
        <p:grpSpPr>
          <a:xfrm rot="10800000">
            <a:off x="4404032" y="5996"/>
            <a:ext cx="3401410" cy="6858000"/>
            <a:chOff x="8704214" y="1"/>
            <a:chExt cx="6873748" cy="13717588"/>
          </a:xfrm>
        </p:grpSpPr>
        <p:sp>
          <p:nvSpPr>
            <p:cNvPr id="50" name="Google Shape;50;p24"/>
            <p:cNvSpPr/>
            <p:nvPr/>
          </p:nvSpPr>
          <p:spPr>
            <a:xfrm flipH="1">
              <a:off x="8714458" y="1"/>
              <a:ext cx="6863505" cy="687078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762000" rotWithShape="0" algn="t" dir="5400000" dist="254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4"/>
            <p:cNvSpPr/>
            <p:nvPr/>
          </p:nvSpPr>
          <p:spPr>
            <a:xfrm flipH="1">
              <a:off x="8704214" y="6870790"/>
              <a:ext cx="6863505" cy="684679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4"/>
          <p:cNvSpPr/>
          <p:nvPr/>
        </p:nvSpPr>
        <p:spPr>
          <a:xfrm flipH="1">
            <a:off x="7794540" y="5997"/>
            <a:ext cx="4402820" cy="342042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/>
          <p:nvPr/>
        </p:nvSpPr>
        <p:spPr>
          <a:xfrm flipH="1">
            <a:off x="6571" y="5997"/>
            <a:ext cx="4397460" cy="342042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4"/>
          <p:cNvSpPr/>
          <p:nvPr/>
        </p:nvSpPr>
        <p:spPr>
          <a:xfrm flipH="1">
            <a:off x="0" y="3426419"/>
            <a:ext cx="4402820" cy="3437578"/>
          </a:xfrm>
          <a:prstGeom prst="rect">
            <a:avLst/>
          </a:prstGeom>
          <a:solidFill>
            <a:srgbClr val="DDDDDD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4"/>
          <p:cNvSpPr/>
          <p:nvPr/>
        </p:nvSpPr>
        <p:spPr>
          <a:xfrm flipH="1">
            <a:off x="-1" y="959598"/>
            <a:ext cx="156114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1272092" y="1158973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1272092" y="3800217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4"/>
          <p:cNvSpPr txBox="1"/>
          <p:nvPr>
            <p:ph idx="3" type="body"/>
          </p:nvPr>
        </p:nvSpPr>
        <p:spPr>
          <a:xfrm>
            <a:off x="4723837" y="1161874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4"/>
          <p:cNvSpPr txBox="1"/>
          <p:nvPr>
            <p:ph idx="4" type="body"/>
          </p:nvPr>
        </p:nvSpPr>
        <p:spPr>
          <a:xfrm>
            <a:off x="4723837" y="3803118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5" type="body"/>
          </p:nvPr>
        </p:nvSpPr>
        <p:spPr>
          <a:xfrm>
            <a:off x="8147961" y="1164775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4"/>
          <p:cNvSpPr/>
          <p:nvPr/>
        </p:nvSpPr>
        <p:spPr>
          <a:xfrm flipH="1">
            <a:off x="7787968" y="3426419"/>
            <a:ext cx="4402820" cy="34375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4"/>
          <p:cNvSpPr txBox="1"/>
          <p:nvPr>
            <p:ph idx="6" type="body"/>
          </p:nvPr>
        </p:nvSpPr>
        <p:spPr>
          <a:xfrm>
            <a:off x="8147961" y="3806019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1_Пользовательский макет">
  <p:cSld name="311_Пользовательский макет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/>
          <p:nvPr>
            <p:ph idx="2" type="pic"/>
          </p:nvPr>
        </p:nvSpPr>
        <p:spPr>
          <a:xfrm>
            <a:off x="6096001" y="8608"/>
            <a:ext cx="6082269" cy="68493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type="title"/>
          </p:nvPr>
        </p:nvSpPr>
        <p:spPr>
          <a:xfrm>
            <a:off x="800856" y="1125011"/>
            <a:ext cx="4359101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800939" y="2925002"/>
            <a:ext cx="4359018" cy="304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5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1" Type="http://schemas.openxmlformats.org/officeDocument/2006/relationships/theme" Target="../theme/theme2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7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"/>
          <p:cNvSpPr/>
          <p:nvPr/>
        </p:nvSpPr>
        <p:spPr>
          <a:xfrm>
            <a:off x="156114" y="441057"/>
            <a:ext cx="12020005" cy="6409079"/>
          </a:xfrm>
          <a:custGeom>
            <a:rect b="b" l="l" r="r" t="t"/>
            <a:pathLst>
              <a:path extrusionOk="0" h="12963844" w="23755109">
                <a:moveTo>
                  <a:pt x="0" y="12963844"/>
                </a:moveTo>
                <a:lnTo>
                  <a:pt x="23755109" y="0"/>
                </a:lnTo>
                <a:lnTo>
                  <a:pt x="23755109" y="12963844"/>
                </a:lnTo>
                <a:lnTo>
                  <a:pt x="0" y="12963844"/>
                </a:lnTo>
                <a:close/>
              </a:path>
            </a:pathLst>
          </a:custGeom>
          <a:gradFill>
            <a:gsLst>
              <a:gs pos="0">
                <a:srgbClr val="25A3FB">
                  <a:alpha val="55686"/>
                </a:srgbClr>
              </a:gs>
              <a:gs pos="100000">
                <a:srgbClr val="25A3FB">
                  <a:alpha val="4274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46" name="Google Shape;446;p1"/>
          <p:cNvGrpSpPr/>
          <p:nvPr/>
        </p:nvGrpSpPr>
        <p:grpSpPr>
          <a:xfrm flipH="1">
            <a:off x="8762742" y="2068596"/>
            <a:ext cx="3417142" cy="3304367"/>
            <a:chOff x="9823148" y="6249805"/>
            <a:chExt cx="8395362" cy="8118294"/>
          </a:xfrm>
        </p:grpSpPr>
        <p:sp>
          <p:nvSpPr>
            <p:cNvPr id="447" name="Google Shape;447;p1"/>
            <p:cNvSpPr/>
            <p:nvPr/>
          </p:nvSpPr>
          <p:spPr>
            <a:xfrm rot="1817963">
              <a:off x="9380150" y="11751742"/>
              <a:ext cx="8428906" cy="526014"/>
            </a:xfrm>
            <a:custGeom>
              <a:rect b="b" l="l" r="r" t="t"/>
              <a:pathLst>
                <a:path extrusionOk="0" h="526014" w="8428906">
                  <a:moveTo>
                    <a:pt x="0" y="526014"/>
                  </a:moveTo>
                  <a:cubicBezTo>
                    <a:pt x="100723" y="359496"/>
                    <a:pt x="243141" y="226791"/>
                    <a:pt x="408762" y="136329"/>
                  </a:cubicBezTo>
                  <a:cubicBezTo>
                    <a:pt x="574380" y="45866"/>
                    <a:pt x="763201" y="-2356"/>
                    <a:pt x="956726" y="89"/>
                  </a:cubicBezTo>
                  <a:lnTo>
                    <a:pt x="8428906" y="90896"/>
                  </a:lnTo>
                </a:path>
              </a:pathLst>
            </a:custGeom>
            <a:noFill/>
            <a:ln cap="flat" cmpd="sng" w="38100">
              <a:solidFill>
                <a:srgbClr val="D2ECFE">
                  <a:alpha val="309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11451447" y="6249805"/>
              <a:ext cx="6767063" cy="7564035"/>
            </a:xfrm>
            <a:custGeom>
              <a:rect b="b" l="l" r="r" t="t"/>
              <a:pathLst>
                <a:path extrusionOk="0" h="7564035" w="6767064">
                  <a:moveTo>
                    <a:pt x="6767064" y="7564035"/>
                  </a:moveTo>
                  <a:lnTo>
                    <a:pt x="195219" y="3554303"/>
                  </a:lnTo>
                  <a:cubicBezTo>
                    <a:pt x="-72789" y="3383332"/>
                    <a:pt x="-64144" y="2989970"/>
                    <a:pt x="216832" y="2834425"/>
                  </a:cubicBezTo>
                  <a:cubicBezTo>
                    <a:pt x="4331325" y="360064"/>
                    <a:pt x="1085316" y="2257792"/>
                    <a:pt x="5247936" y="0"/>
                  </a:cubicBezTo>
                </a:path>
              </a:pathLst>
            </a:custGeom>
            <a:noFill/>
            <a:ln cap="flat" cmpd="sng" w="38100">
              <a:solidFill>
                <a:srgbClr val="D2ECFE">
                  <a:alpha val="309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449" name="Google Shape;449;p1"/>
          <p:cNvGrpSpPr/>
          <p:nvPr/>
        </p:nvGrpSpPr>
        <p:grpSpPr>
          <a:xfrm>
            <a:off x="1366812" y="1131267"/>
            <a:ext cx="10842014" cy="8976575"/>
            <a:chOff x="2733980" y="2262729"/>
            <a:chExt cx="21686852" cy="17955489"/>
          </a:xfrm>
        </p:grpSpPr>
        <p:sp>
          <p:nvSpPr>
            <p:cNvPr id="450" name="Google Shape;450;p1"/>
            <p:cNvSpPr/>
            <p:nvPr/>
          </p:nvSpPr>
          <p:spPr>
            <a:xfrm rot="1817963">
              <a:off x="3761074" y="10020346"/>
              <a:ext cx="12694044" cy="7508511"/>
            </a:xfrm>
            <a:custGeom>
              <a:rect b="b" l="l" r="r" t="t"/>
              <a:pathLst>
                <a:path extrusionOk="0" h="7508511" w="12694044">
                  <a:moveTo>
                    <a:pt x="0" y="7508511"/>
                  </a:moveTo>
                  <a:lnTo>
                    <a:pt x="4265138" y="526014"/>
                  </a:lnTo>
                  <a:cubicBezTo>
                    <a:pt x="4365861" y="359496"/>
                    <a:pt x="4508279" y="226791"/>
                    <a:pt x="4673900" y="136329"/>
                  </a:cubicBezTo>
                  <a:cubicBezTo>
                    <a:pt x="4839518" y="45866"/>
                    <a:pt x="5028339" y="-2356"/>
                    <a:pt x="5221864" y="89"/>
                  </a:cubicBezTo>
                  <a:lnTo>
                    <a:pt x="12694044" y="90896"/>
                  </a:lnTo>
                </a:path>
              </a:pathLst>
            </a:custGeom>
            <a:noFill/>
            <a:ln cap="flat" cmpd="sng" w="38100">
              <a:solidFill>
                <a:srgbClr val="D2ECFE">
                  <a:alpha val="309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11451446" y="2262729"/>
              <a:ext cx="12969386" cy="11551111"/>
            </a:xfrm>
            <a:custGeom>
              <a:rect b="b" l="l" r="r" t="t"/>
              <a:pathLst>
                <a:path extrusionOk="0" h="11551111" w="12969386">
                  <a:moveTo>
                    <a:pt x="6767064" y="11551111"/>
                  </a:moveTo>
                  <a:lnTo>
                    <a:pt x="195219" y="7541379"/>
                  </a:lnTo>
                  <a:cubicBezTo>
                    <a:pt x="-72789" y="7370408"/>
                    <a:pt x="-64144" y="6977046"/>
                    <a:pt x="216832" y="6821501"/>
                  </a:cubicBezTo>
                  <a:cubicBezTo>
                    <a:pt x="4331325" y="4347140"/>
                    <a:pt x="8806766" y="2257792"/>
                    <a:pt x="12969386" y="0"/>
                  </a:cubicBezTo>
                </a:path>
              </a:pathLst>
            </a:custGeom>
            <a:noFill/>
            <a:ln cap="flat" cmpd="sng" w="38100">
              <a:solidFill>
                <a:srgbClr val="D2ECFE">
                  <a:alpha val="309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52" name="Google Shape;452;p1"/>
          <p:cNvSpPr/>
          <p:nvPr/>
        </p:nvSpPr>
        <p:spPr>
          <a:xfrm rot="1817963">
            <a:off x="940953" y="3060270"/>
            <a:ext cx="7620196" cy="5748567"/>
          </a:xfrm>
          <a:custGeom>
            <a:rect b="b" l="l" r="r" t="t"/>
            <a:pathLst>
              <a:path extrusionOk="0" h="11498632" w="15242376">
                <a:moveTo>
                  <a:pt x="0" y="11498632"/>
                </a:moveTo>
                <a:lnTo>
                  <a:pt x="6695821" y="615346"/>
                </a:lnTo>
                <a:cubicBezTo>
                  <a:pt x="6796544" y="448828"/>
                  <a:pt x="6938962" y="316123"/>
                  <a:pt x="7104583" y="225661"/>
                </a:cubicBezTo>
                <a:cubicBezTo>
                  <a:pt x="7270201" y="135198"/>
                  <a:pt x="7459022" y="86976"/>
                  <a:pt x="7652547" y="89421"/>
                </a:cubicBezTo>
                <a:lnTo>
                  <a:pt x="15242376" y="0"/>
                </a:lnTo>
              </a:path>
            </a:pathLst>
          </a:custGeom>
          <a:noFill/>
          <a:ln cap="flat" cmpd="sng" w="76200">
            <a:solidFill>
              <a:srgbClr val="D2EC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3" name="Google Shape;453;p1"/>
          <p:cNvSpPr/>
          <p:nvPr/>
        </p:nvSpPr>
        <p:spPr>
          <a:xfrm>
            <a:off x="6402517" y="-219197"/>
            <a:ext cx="6291368" cy="5594354"/>
          </a:xfrm>
          <a:custGeom>
            <a:rect b="b" l="l" r="r" t="t"/>
            <a:pathLst>
              <a:path extrusionOk="0" h="11190165" w="12584375">
                <a:moveTo>
                  <a:pt x="6911442" y="11190165"/>
                </a:moveTo>
                <a:lnTo>
                  <a:pt x="195219" y="7276685"/>
                </a:lnTo>
                <a:cubicBezTo>
                  <a:pt x="-72789" y="7105714"/>
                  <a:pt x="-64144" y="6712352"/>
                  <a:pt x="216832" y="6556807"/>
                </a:cubicBezTo>
                <a:cubicBezTo>
                  <a:pt x="4331325" y="4082446"/>
                  <a:pt x="8421755" y="2257792"/>
                  <a:pt x="12584375" y="0"/>
                </a:cubicBezTo>
              </a:path>
            </a:pathLst>
          </a:custGeom>
          <a:noFill/>
          <a:ln cap="flat" cmpd="sng" w="76200">
            <a:solidFill>
              <a:srgbClr val="D2EC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4" name="Google Shape;454;p1"/>
          <p:cNvSpPr/>
          <p:nvPr/>
        </p:nvSpPr>
        <p:spPr>
          <a:xfrm>
            <a:off x="10057308" y="5337107"/>
            <a:ext cx="2127768" cy="779015"/>
          </a:xfrm>
          <a:custGeom>
            <a:rect b="b" l="l" r="r" t="t"/>
            <a:pathLst>
              <a:path extrusionOk="0" h="10001" w="11801">
                <a:moveTo>
                  <a:pt x="0" y="0"/>
                </a:moveTo>
                <a:lnTo>
                  <a:pt x="6544" y="9434"/>
                </a:lnTo>
                <a:cubicBezTo>
                  <a:pt x="7060" y="10149"/>
                  <a:pt x="7677" y="10196"/>
                  <a:pt x="8190" y="9529"/>
                </a:cubicBezTo>
                <a:lnTo>
                  <a:pt x="11801" y="3955"/>
                </a:lnTo>
              </a:path>
            </a:pathLst>
          </a:custGeom>
          <a:noFill/>
          <a:ln cap="flat" cmpd="sng" w="76200">
            <a:solidFill>
              <a:srgbClr val="D2EC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5" name="Google Shape;455;p1"/>
          <p:cNvSpPr/>
          <p:nvPr/>
        </p:nvSpPr>
        <p:spPr>
          <a:xfrm>
            <a:off x="9845678" y="5481282"/>
            <a:ext cx="1410865" cy="1696771"/>
          </a:xfrm>
          <a:custGeom>
            <a:rect b="b" l="l" r="r" t="t"/>
            <a:pathLst>
              <a:path extrusionOk="0" h="3344" w="10000">
                <a:moveTo>
                  <a:pt x="0" y="0"/>
                </a:moveTo>
                <a:lnTo>
                  <a:pt x="9158" y="1602"/>
                </a:lnTo>
                <a:cubicBezTo>
                  <a:pt x="9684" y="1697"/>
                  <a:pt x="10000" y="1858"/>
                  <a:pt x="10000" y="2034"/>
                </a:cubicBezTo>
                <a:cubicBezTo>
                  <a:pt x="9976" y="2471"/>
                  <a:pt x="9952" y="2907"/>
                  <a:pt x="9928" y="3344"/>
                </a:cubicBezTo>
              </a:path>
            </a:pathLst>
          </a:custGeom>
          <a:noFill/>
          <a:ln cap="flat" cmpd="sng" w="76200">
            <a:solidFill>
              <a:srgbClr val="D2EC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56" name="Google Shape;456;p1"/>
          <p:cNvGrpSpPr/>
          <p:nvPr/>
        </p:nvGrpSpPr>
        <p:grpSpPr>
          <a:xfrm>
            <a:off x="7062749" y="3487625"/>
            <a:ext cx="4737687" cy="2821320"/>
            <a:chOff x="14127336" y="7811788"/>
            <a:chExt cx="8073215" cy="4807646"/>
          </a:xfrm>
        </p:grpSpPr>
        <p:grpSp>
          <p:nvGrpSpPr>
            <p:cNvPr id="457" name="Google Shape;457;p1"/>
            <p:cNvGrpSpPr/>
            <p:nvPr/>
          </p:nvGrpSpPr>
          <p:grpSpPr>
            <a:xfrm>
              <a:off x="14127336" y="7811788"/>
              <a:ext cx="8073215" cy="4807646"/>
              <a:chOff x="14127336" y="7811788"/>
              <a:chExt cx="8073215" cy="4807646"/>
            </a:xfrm>
          </p:grpSpPr>
          <p:sp>
            <p:nvSpPr>
              <p:cNvPr id="458" name="Google Shape;458;p1"/>
              <p:cNvSpPr/>
              <p:nvPr/>
            </p:nvSpPr>
            <p:spPr>
              <a:xfrm>
                <a:off x="14359155" y="7912578"/>
                <a:ext cx="7639819" cy="4283544"/>
              </a:xfrm>
              <a:custGeom>
                <a:rect b="b" l="l" r="r" t="t"/>
                <a:pathLst>
                  <a:path extrusionOk="0" h="577" w="1029">
                    <a:moveTo>
                      <a:pt x="1015" y="163"/>
                    </a:moveTo>
                    <a:cubicBezTo>
                      <a:pt x="1019" y="166"/>
                      <a:pt x="1023" y="168"/>
                      <a:pt x="1025" y="171"/>
                    </a:cubicBezTo>
                    <a:cubicBezTo>
                      <a:pt x="1027" y="173"/>
                      <a:pt x="1028" y="176"/>
                      <a:pt x="1028" y="179"/>
                    </a:cubicBezTo>
                    <a:cubicBezTo>
                      <a:pt x="1029" y="182"/>
                      <a:pt x="1028" y="185"/>
                      <a:pt x="1026" y="188"/>
                    </a:cubicBezTo>
                    <a:cubicBezTo>
                      <a:pt x="1024" y="191"/>
                      <a:pt x="1021" y="193"/>
                      <a:pt x="1017" y="195"/>
                    </a:cubicBezTo>
                    <a:cubicBezTo>
                      <a:pt x="367" y="569"/>
                      <a:pt x="367" y="569"/>
                      <a:pt x="367" y="569"/>
                    </a:cubicBezTo>
                    <a:cubicBezTo>
                      <a:pt x="363" y="572"/>
                      <a:pt x="358" y="574"/>
                      <a:pt x="352" y="575"/>
                    </a:cubicBezTo>
                    <a:cubicBezTo>
                      <a:pt x="347" y="576"/>
                      <a:pt x="341" y="577"/>
                      <a:pt x="335" y="577"/>
                    </a:cubicBezTo>
                    <a:cubicBezTo>
                      <a:pt x="330" y="577"/>
                      <a:pt x="324" y="576"/>
                      <a:pt x="319" y="575"/>
                    </a:cubicBezTo>
                    <a:cubicBezTo>
                      <a:pt x="314" y="574"/>
                      <a:pt x="309" y="572"/>
                      <a:pt x="305" y="569"/>
                    </a:cubicBezTo>
                    <a:cubicBezTo>
                      <a:pt x="10" y="383"/>
                      <a:pt x="10" y="383"/>
                      <a:pt x="10" y="383"/>
                    </a:cubicBezTo>
                    <a:cubicBezTo>
                      <a:pt x="6" y="381"/>
                      <a:pt x="4" y="378"/>
                      <a:pt x="2" y="375"/>
                    </a:cubicBezTo>
                    <a:cubicBezTo>
                      <a:pt x="0" y="372"/>
                      <a:pt x="0" y="369"/>
                      <a:pt x="0" y="366"/>
                    </a:cubicBezTo>
                    <a:cubicBezTo>
                      <a:pt x="1" y="363"/>
                      <a:pt x="2" y="360"/>
                      <a:pt x="5" y="357"/>
                    </a:cubicBezTo>
                    <a:cubicBezTo>
                      <a:pt x="7" y="354"/>
                      <a:pt x="11" y="351"/>
                      <a:pt x="15" y="349"/>
                    </a:cubicBezTo>
                    <a:cubicBezTo>
                      <a:pt x="662" y="6"/>
                      <a:pt x="662" y="6"/>
                      <a:pt x="662" y="6"/>
                    </a:cubicBezTo>
                    <a:cubicBezTo>
                      <a:pt x="666" y="4"/>
                      <a:pt x="670" y="3"/>
                      <a:pt x="675" y="2"/>
                    </a:cubicBezTo>
                    <a:cubicBezTo>
                      <a:pt x="680" y="1"/>
                      <a:pt x="685" y="0"/>
                      <a:pt x="690" y="0"/>
                    </a:cubicBezTo>
                    <a:cubicBezTo>
                      <a:pt x="695" y="0"/>
                      <a:pt x="700" y="1"/>
                      <a:pt x="705" y="2"/>
                    </a:cubicBezTo>
                    <a:cubicBezTo>
                      <a:pt x="710" y="3"/>
                      <a:pt x="714" y="4"/>
                      <a:pt x="718" y="6"/>
                    </a:cubicBezTo>
                    <a:cubicBezTo>
                      <a:pt x="769" y="33"/>
                      <a:pt x="769" y="33"/>
                      <a:pt x="769" y="33"/>
                    </a:cubicBezTo>
                    <a:cubicBezTo>
                      <a:pt x="771" y="34"/>
                      <a:pt x="772" y="36"/>
                      <a:pt x="774" y="37"/>
                    </a:cubicBezTo>
                    <a:cubicBezTo>
                      <a:pt x="775" y="38"/>
                      <a:pt x="776" y="40"/>
                      <a:pt x="776" y="41"/>
                    </a:cubicBezTo>
                    <a:cubicBezTo>
                      <a:pt x="777" y="43"/>
                      <a:pt x="777" y="44"/>
                      <a:pt x="777" y="46"/>
                    </a:cubicBezTo>
                    <a:cubicBezTo>
                      <a:pt x="776" y="47"/>
                      <a:pt x="775" y="49"/>
                      <a:pt x="774" y="50"/>
                    </a:cubicBezTo>
                    <a:cubicBezTo>
                      <a:pt x="773" y="52"/>
                      <a:pt x="772" y="53"/>
                      <a:pt x="772" y="55"/>
                    </a:cubicBezTo>
                    <a:cubicBezTo>
                      <a:pt x="771" y="56"/>
                      <a:pt x="771" y="58"/>
                      <a:pt x="772" y="59"/>
                    </a:cubicBezTo>
                    <a:cubicBezTo>
                      <a:pt x="772" y="61"/>
                      <a:pt x="773" y="62"/>
                      <a:pt x="774" y="64"/>
                    </a:cubicBezTo>
                    <a:cubicBezTo>
                      <a:pt x="776" y="65"/>
                      <a:pt x="777" y="67"/>
                      <a:pt x="780" y="68"/>
                    </a:cubicBezTo>
                    <a:cubicBezTo>
                      <a:pt x="895" y="129"/>
                      <a:pt x="895" y="129"/>
                      <a:pt x="895" y="129"/>
                    </a:cubicBezTo>
                    <a:cubicBezTo>
                      <a:pt x="898" y="130"/>
                      <a:pt x="900" y="131"/>
                      <a:pt x="903" y="132"/>
                    </a:cubicBezTo>
                    <a:cubicBezTo>
                      <a:pt x="905" y="133"/>
                      <a:pt x="908" y="133"/>
                      <a:pt x="911" y="134"/>
                    </a:cubicBezTo>
                    <a:cubicBezTo>
                      <a:pt x="914" y="134"/>
                      <a:pt x="917" y="134"/>
                      <a:pt x="920" y="134"/>
                    </a:cubicBezTo>
                    <a:cubicBezTo>
                      <a:pt x="923" y="133"/>
                      <a:pt x="926" y="133"/>
                      <a:pt x="928" y="132"/>
                    </a:cubicBezTo>
                    <a:cubicBezTo>
                      <a:pt x="931" y="131"/>
                      <a:pt x="934" y="131"/>
                      <a:pt x="937" y="131"/>
                    </a:cubicBezTo>
                    <a:cubicBezTo>
                      <a:pt x="940" y="130"/>
                      <a:pt x="943" y="130"/>
                      <a:pt x="946" y="131"/>
                    </a:cubicBezTo>
                    <a:cubicBezTo>
                      <a:pt x="948" y="131"/>
                      <a:pt x="951" y="131"/>
                      <a:pt x="954" y="132"/>
                    </a:cubicBezTo>
                    <a:cubicBezTo>
                      <a:pt x="957" y="133"/>
                      <a:pt x="959" y="134"/>
                      <a:pt x="961" y="135"/>
                    </a:cubicBezTo>
                    <a:lnTo>
                      <a:pt x="1015" y="16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6800000" scaled="0"/>
              </a:gra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9" name="Google Shape;459;p1"/>
              <p:cNvSpPr/>
              <p:nvPr/>
            </p:nvSpPr>
            <p:spPr>
              <a:xfrm>
                <a:off x="14127336" y="9273235"/>
                <a:ext cx="8073215" cy="3346199"/>
              </a:xfrm>
              <a:custGeom>
                <a:rect b="b" l="l" r="r" t="t"/>
                <a:pathLst>
                  <a:path extrusionOk="0" h="451" w="1087">
                    <a:moveTo>
                      <a:pt x="1086" y="22"/>
                    </a:moveTo>
                    <a:cubicBezTo>
                      <a:pt x="1087" y="0"/>
                      <a:pt x="1087" y="0"/>
                      <a:pt x="1087" y="0"/>
                    </a:cubicBezTo>
                    <a:cubicBezTo>
                      <a:pt x="1087" y="1"/>
                      <a:pt x="1087" y="2"/>
                      <a:pt x="1087" y="2"/>
                    </a:cubicBezTo>
                    <a:cubicBezTo>
                      <a:pt x="1087" y="3"/>
                      <a:pt x="1087" y="3"/>
                      <a:pt x="1087" y="3"/>
                    </a:cubicBezTo>
                    <a:cubicBezTo>
                      <a:pt x="1086" y="4"/>
                      <a:pt x="1086" y="4"/>
                      <a:pt x="1086" y="5"/>
                    </a:cubicBezTo>
                    <a:cubicBezTo>
                      <a:pt x="1086" y="5"/>
                      <a:pt x="1086" y="5"/>
                      <a:pt x="1086" y="5"/>
                    </a:cubicBezTo>
                    <a:cubicBezTo>
                      <a:pt x="1085" y="6"/>
                      <a:pt x="1085" y="7"/>
                      <a:pt x="1085" y="8"/>
                    </a:cubicBezTo>
                    <a:cubicBezTo>
                      <a:pt x="1085" y="8"/>
                      <a:pt x="1085" y="8"/>
                      <a:pt x="1085" y="8"/>
                    </a:cubicBezTo>
                    <a:cubicBezTo>
                      <a:pt x="1084" y="9"/>
                      <a:pt x="1084" y="10"/>
                      <a:pt x="1083" y="11"/>
                    </a:cubicBezTo>
                    <a:cubicBezTo>
                      <a:pt x="1083" y="11"/>
                      <a:pt x="1083" y="11"/>
                      <a:pt x="1083" y="11"/>
                    </a:cubicBezTo>
                    <a:cubicBezTo>
                      <a:pt x="1082" y="12"/>
                      <a:pt x="1081" y="13"/>
                      <a:pt x="1081" y="14"/>
                    </a:cubicBezTo>
                    <a:cubicBezTo>
                      <a:pt x="1081" y="14"/>
                      <a:pt x="1081" y="14"/>
                      <a:pt x="1081" y="14"/>
                    </a:cubicBezTo>
                    <a:cubicBezTo>
                      <a:pt x="1080" y="15"/>
                      <a:pt x="1079" y="15"/>
                      <a:pt x="1078" y="16"/>
                    </a:cubicBezTo>
                    <a:cubicBezTo>
                      <a:pt x="1078" y="16"/>
                      <a:pt x="1078" y="16"/>
                      <a:pt x="1078" y="16"/>
                    </a:cubicBezTo>
                    <a:cubicBezTo>
                      <a:pt x="1077" y="17"/>
                      <a:pt x="1076" y="18"/>
                      <a:pt x="1075" y="19"/>
                    </a:cubicBezTo>
                    <a:cubicBezTo>
                      <a:pt x="1075" y="19"/>
                      <a:pt x="1075" y="19"/>
                      <a:pt x="1075" y="19"/>
                    </a:cubicBezTo>
                    <a:cubicBezTo>
                      <a:pt x="1074" y="19"/>
                      <a:pt x="1073" y="20"/>
                      <a:pt x="1071" y="21"/>
                    </a:cubicBezTo>
                    <a:cubicBezTo>
                      <a:pt x="412" y="402"/>
                      <a:pt x="412" y="402"/>
                      <a:pt x="412" y="402"/>
                    </a:cubicBezTo>
                    <a:cubicBezTo>
                      <a:pt x="410" y="403"/>
                      <a:pt x="408" y="404"/>
                      <a:pt x="407" y="405"/>
                    </a:cubicBezTo>
                    <a:cubicBezTo>
                      <a:pt x="406" y="405"/>
                      <a:pt x="405" y="405"/>
                      <a:pt x="405" y="406"/>
                    </a:cubicBezTo>
                    <a:cubicBezTo>
                      <a:pt x="404" y="406"/>
                      <a:pt x="403" y="407"/>
                      <a:pt x="401" y="407"/>
                    </a:cubicBezTo>
                    <a:cubicBezTo>
                      <a:pt x="401" y="407"/>
                      <a:pt x="400" y="408"/>
                      <a:pt x="399" y="408"/>
                    </a:cubicBezTo>
                    <a:cubicBezTo>
                      <a:pt x="398" y="408"/>
                      <a:pt x="397" y="409"/>
                      <a:pt x="396" y="409"/>
                    </a:cubicBezTo>
                    <a:cubicBezTo>
                      <a:pt x="395" y="409"/>
                      <a:pt x="394" y="410"/>
                      <a:pt x="393" y="410"/>
                    </a:cubicBezTo>
                    <a:cubicBezTo>
                      <a:pt x="392" y="410"/>
                      <a:pt x="391" y="410"/>
                      <a:pt x="390" y="411"/>
                    </a:cubicBezTo>
                    <a:cubicBezTo>
                      <a:pt x="390" y="411"/>
                      <a:pt x="389" y="411"/>
                      <a:pt x="389" y="411"/>
                    </a:cubicBezTo>
                    <a:cubicBezTo>
                      <a:pt x="387" y="411"/>
                      <a:pt x="386" y="412"/>
                      <a:pt x="384" y="412"/>
                    </a:cubicBezTo>
                    <a:cubicBezTo>
                      <a:pt x="384" y="412"/>
                      <a:pt x="383" y="412"/>
                      <a:pt x="383" y="412"/>
                    </a:cubicBezTo>
                    <a:cubicBezTo>
                      <a:pt x="381" y="412"/>
                      <a:pt x="379" y="413"/>
                      <a:pt x="377" y="413"/>
                    </a:cubicBezTo>
                    <a:cubicBezTo>
                      <a:pt x="377" y="413"/>
                      <a:pt x="377" y="413"/>
                      <a:pt x="377" y="413"/>
                    </a:cubicBezTo>
                    <a:cubicBezTo>
                      <a:pt x="375" y="413"/>
                      <a:pt x="373" y="413"/>
                      <a:pt x="371" y="413"/>
                    </a:cubicBezTo>
                    <a:cubicBezTo>
                      <a:pt x="371" y="413"/>
                      <a:pt x="371" y="413"/>
                      <a:pt x="371" y="413"/>
                    </a:cubicBezTo>
                    <a:cubicBezTo>
                      <a:pt x="369" y="414"/>
                      <a:pt x="367" y="414"/>
                      <a:pt x="365" y="414"/>
                    </a:cubicBezTo>
                    <a:cubicBezTo>
                      <a:pt x="365" y="414"/>
                      <a:pt x="365" y="414"/>
                      <a:pt x="365" y="414"/>
                    </a:cubicBezTo>
                    <a:cubicBezTo>
                      <a:pt x="363" y="414"/>
                      <a:pt x="361" y="414"/>
                      <a:pt x="359" y="413"/>
                    </a:cubicBezTo>
                    <a:cubicBezTo>
                      <a:pt x="359" y="413"/>
                      <a:pt x="359" y="413"/>
                      <a:pt x="359" y="413"/>
                    </a:cubicBezTo>
                    <a:cubicBezTo>
                      <a:pt x="357" y="413"/>
                      <a:pt x="355" y="413"/>
                      <a:pt x="353" y="413"/>
                    </a:cubicBezTo>
                    <a:cubicBezTo>
                      <a:pt x="353" y="413"/>
                      <a:pt x="352" y="413"/>
                      <a:pt x="352" y="413"/>
                    </a:cubicBezTo>
                    <a:cubicBezTo>
                      <a:pt x="350" y="413"/>
                      <a:pt x="348" y="412"/>
                      <a:pt x="347" y="412"/>
                    </a:cubicBezTo>
                    <a:cubicBezTo>
                      <a:pt x="346" y="412"/>
                      <a:pt x="346" y="412"/>
                      <a:pt x="346" y="412"/>
                    </a:cubicBezTo>
                    <a:cubicBezTo>
                      <a:pt x="345" y="412"/>
                      <a:pt x="343" y="411"/>
                      <a:pt x="341" y="411"/>
                    </a:cubicBezTo>
                    <a:cubicBezTo>
                      <a:pt x="341" y="411"/>
                      <a:pt x="341" y="411"/>
                      <a:pt x="341" y="411"/>
                    </a:cubicBezTo>
                    <a:cubicBezTo>
                      <a:pt x="339" y="410"/>
                      <a:pt x="337" y="410"/>
                      <a:pt x="335" y="409"/>
                    </a:cubicBezTo>
                    <a:cubicBezTo>
                      <a:pt x="335" y="409"/>
                      <a:pt x="335" y="409"/>
                      <a:pt x="335" y="409"/>
                    </a:cubicBezTo>
                    <a:cubicBezTo>
                      <a:pt x="333" y="408"/>
                      <a:pt x="331" y="408"/>
                      <a:pt x="330" y="407"/>
                    </a:cubicBezTo>
                    <a:cubicBezTo>
                      <a:pt x="330" y="407"/>
                      <a:pt x="330" y="407"/>
                      <a:pt x="330" y="407"/>
                    </a:cubicBezTo>
                    <a:cubicBezTo>
                      <a:pt x="328" y="406"/>
                      <a:pt x="326" y="406"/>
                      <a:pt x="325" y="405"/>
                    </a:cubicBezTo>
                    <a:cubicBezTo>
                      <a:pt x="325" y="405"/>
                      <a:pt x="325" y="405"/>
                      <a:pt x="325" y="405"/>
                    </a:cubicBezTo>
                    <a:cubicBezTo>
                      <a:pt x="323" y="404"/>
                      <a:pt x="321" y="403"/>
                      <a:pt x="320" y="402"/>
                    </a:cubicBezTo>
                    <a:cubicBezTo>
                      <a:pt x="15" y="208"/>
                      <a:pt x="15" y="208"/>
                      <a:pt x="15" y="208"/>
                    </a:cubicBezTo>
                    <a:cubicBezTo>
                      <a:pt x="12" y="207"/>
                      <a:pt x="10" y="205"/>
                      <a:pt x="8" y="204"/>
                    </a:cubicBezTo>
                    <a:cubicBezTo>
                      <a:pt x="7" y="202"/>
                      <a:pt x="5" y="201"/>
                      <a:pt x="4" y="199"/>
                    </a:cubicBezTo>
                    <a:cubicBezTo>
                      <a:pt x="3" y="197"/>
                      <a:pt x="2" y="195"/>
                      <a:pt x="1" y="193"/>
                    </a:cubicBezTo>
                    <a:cubicBezTo>
                      <a:pt x="1" y="192"/>
                      <a:pt x="0" y="190"/>
                      <a:pt x="0" y="188"/>
                    </a:cubicBezTo>
                    <a:cubicBezTo>
                      <a:pt x="3" y="224"/>
                      <a:pt x="3" y="224"/>
                      <a:pt x="3" y="224"/>
                    </a:cubicBezTo>
                    <a:cubicBezTo>
                      <a:pt x="3" y="226"/>
                      <a:pt x="3" y="228"/>
                      <a:pt x="4" y="230"/>
                    </a:cubicBezTo>
                    <a:cubicBezTo>
                      <a:pt x="5" y="232"/>
                      <a:pt x="6" y="234"/>
                      <a:pt x="7" y="235"/>
                    </a:cubicBezTo>
                    <a:cubicBezTo>
                      <a:pt x="8" y="237"/>
                      <a:pt x="9" y="239"/>
                      <a:pt x="11" y="240"/>
                    </a:cubicBezTo>
                    <a:cubicBezTo>
                      <a:pt x="13" y="242"/>
                      <a:pt x="15" y="244"/>
                      <a:pt x="17" y="245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40"/>
                      <a:pt x="323" y="440"/>
                      <a:pt x="324" y="441"/>
                    </a:cubicBezTo>
                    <a:cubicBezTo>
                      <a:pt x="325" y="441"/>
                      <a:pt x="325" y="442"/>
                      <a:pt x="326" y="442"/>
                    </a:cubicBezTo>
                    <a:cubicBezTo>
                      <a:pt x="326" y="442"/>
                      <a:pt x="326" y="442"/>
                      <a:pt x="326" y="442"/>
                    </a:cubicBezTo>
                    <a:cubicBezTo>
                      <a:pt x="326" y="442"/>
                      <a:pt x="326" y="442"/>
                      <a:pt x="326" y="442"/>
                    </a:cubicBezTo>
                    <a:cubicBezTo>
                      <a:pt x="327" y="443"/>
                      <a:pt x="328" y="443"/>
                      <a:pt x="329" y="443"/>
                    </a:cubicBezTo>
                    <a:cubicBezTo>
                      <a:pt x="330" y="444"/>
                      <a:pt x="330" y="444"/>
                      <a:pt x="331" y="444"/>
                    </a:cubicBezTo>
                    <a:cubicBezTo>
                      <a:pt x="331" y="445"/>
                      <a:pt x="331" y="445"/>
                      <a:pt x="331" y="445"/>
                    </a:cubicBezTo>
                    <a:cubicBezTo>
                      <a:pt x="331" y="445"/>
                      <a:pt x="331" y="445"/>
                      <a:pt x="331" y="445"/>
                    </a:cubicBezTo>
                    <a:cubicBezTo>
                      <a:pt x="332" y="445"/>
                      <a:pt x="332" y="445"/>
                      <a:pt x="333" y="445"/>
                    </a:cubicBezTo>
                    <a:cubicBezTo>
                      <a:pt x="334" y="445"/>
                      <a:pt x="334" y="446"/>
                      <a:pt x="335" y="446"/>
                    </a:cubicBezTo>
                    <a:cubicBezTo>
                      <a:pt x="335" y="446"/>
                      <a:pt x="336" y="446"/>
                      <a:pt x="336" y="446"/>
                    </a:cubicBezTo>
                    <a:cubicBezTo>
                      <a:pt x="337" y="446"/>
                      <a:pt x="337" y="446"/>
                      <a:pt x="337" y="447"/>
                    </a:cubicBezTo>
                    <a:cubicBezTo>
                      <a:pt x="337" y="447"/>
                      <a:pt x="337" y="447"/>
                      <a:pt x="337" y="447"/>
                    </a:cubicBezTo>
                    <a:cubicBezTo>
                      <a:pt x="337" y="447"/>
                      <a:pt x="338" y="447"/>
                      <a:pt x="339" y="447"/>
                    </a:cubicBezTo>
                    <a:cubicBezTo>
                      <a:pt x="339" y="447"/>
                      <a:pt x="340" y="447"/>
                      <a:pt x="340" y="448"/>
                    </a:cubicBezTo>
                    <a:cubicBezTo>
                      <a:pt x="341" y="448"/>
                      <a:pt x="341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3" y="448"/>
                      <a:pt x="343" y="448"/>
                      <a:pt x="343" y="448"/>
                    </a:cubicBezTo>
                    <a:cubicBezTo>
                      <a:pt x="344" y="449"/>
                      <a:pt x="345" y="449"/>
                      <a:pt x="345" y="449"/>
                    </a:cubicBezTo>
                    <a:cubicBezTo>
                      <a:pt x="346" y="449"/>
                      <a:pt x="346" y="449"/>
                      <a:pt x="347" y="449"/>
                    </a:cubicBezTo>
                    <a:cubicBezTo>
                      <a:pt x="347" y="449"/>
                      <a:pt x="348" y="449"/>
                      <a:pt x="348" y="449"/>
                    </a:cubicBezTo>
                    <a:cubicBezTo>
                      <a:pt x="348" y="449"/>
                      <a:pt x="348" y="449"/>
                      <a:pt x="348" y="449"/>
                    </a:cubicBezTo>
                    <a:cubicBezTo>
                      <a:pt x="348" y="449"/>
                      <a:pt x="348" y="449"/>
                      <a:pt x="348" y="449"/>
                    </a:cubicBezTo>
                    <a:cubicBezTo>
                      <a:pt x="349" y="449"/>
                      <a:pt x="349" y="450"/>
                      <a:pt x="350" y="450"/>
                    </a:cubicBezTo>
                    <a:cubicBezTo>
                      <a:pt x="350" y="450"/>
                      <a:pt x="351" y="450"/>
                      <a:pt x="351" y="450"/>
                    </a:cubicBezTo>
                    <a:cubicBezTo>
                      <a:pt x="352" y="450"/>
                      <a:pt x="352" y="450"/>
                      <a:pt x="353" y="450"/>
                    </a:cubicBezTo>
                    <a:cubicBezTo>
                      <a:pt x="353" y="450"/>
                      <a:pt x="354" y="450"/>
                      <a:pt x="354" y="450"/>
                    </a:cubicBezTo>
                    <a:cubicBezTo>
                      <a:pt x="354" y="450"/>
                      <a:pt x="354" y="450"/>
                      <a:pt x="354" y="450"/>
                    </a:cubicBezTo>
                    <a:cubicBezTo>
                      <a:pt x="354" y="450"/>
                      <a:pt x="354" y="450"/>
                      <a:pt x="354" y="450"/>
                    </a:cubicBezTo>
                    <a:cubicBezTo>
                      <a:pt x="355" y="450"/>
                      <a:pt x="355" y="450"/>
                      <a:pt x="356" y="450"/>
                    </a:cubicBezTo>
                    <a:cubicBezTo>
                      <a:pt x="356" y="451"/>
                      <a:pt x="357" y="451"/>
                      <a:pt x="357" y="451"/>
                    </a:cubicBezTo>
                    <a:cubicBezTo>
                      <a:pt x="358" y="451"/>
                      <a:pt x="358" y="451"/>
                      <a:pt x="359" y="451"/>
                    </a:cubicBezTo>
                    <a:cubicBezTo>
                      <a:pt x="359" y="451"/>
                      <a:pt x="360" y="451"/>
                      <a:pt x="360" y="451"/>
                    </a:cubicBezTo>
                    <a:cubicBezTo>
                      <a:pt x="360" y="451"/>
                      <a:pt x="360" y="451"/>
                      <a:pt x="360" y="451"/>
                    </a:cubicBezTo>
                    <a:cubicBezTo>
                      <a:pt x="360" y="451"/>
                      <a:pt x="360" y="451"/>
                      <a:pt x="360" y="451"/>
                    </a:cubicBezTo>
                    <a:cubicBezTo>
                      <a:pt x="361" y="451"/>
                      <a:pt x="361" y="451"/>
                      <a:pt x="362" y="451"/>
                    </a:cubicBezTo>
                    <a:cubicBezTo>
                      <a:pt x="362" y="451"/>
                      <a:pt x="363" y="451"/>
                      <a:pt x="363" y="451"/>
                    </a:cubicBezTo>
                    <a:cubicBezTo>
                      <a:pt x="364" y="451"/>
                      <a:pt x="364" y="451"/>
                      <a:pt x="365" y="451"/>
                    </a:cubicBezTo>
                    <a:cubicBezTo>
                      <a:pt x="365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7" y="451"/>
                      <a:pt x="367" y="451"/>
                      <a:pt x="368" y="451"/>
                    </a:cubicBezTo>
                    <a:cubicBezTo>
                      <a:pt x="368" y="451"/>
                      <a:pt x="369" y="451"/>
                      <a:pt x="369" y="451"/>
                    </a:cubicBezTo>
                    <a:cubicBezTo>
                      <a:pt x="370" y="451"/>
                      <a:pt x="370" y="451"/>
                      <a:pt x="371" y="451"/>
                    </a:cubicBezTo>
                    <a:cubicBezTo>
                      <a:pt x="372" y="451"/>
                      <a:pt x="372" y="451"/>
                      <a:pt x="372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3" y="451"/>
                      <a:pt x="374" y="451"/>
                      <a:pt x="374" y="451"/>
                    </a:cubicBezTo>
                    <a:cubicBezTo>
                      <a:pt x="375" y="451"/>
                      <a:pt x="375" y="451"/>
                      <a:pt x="376" y="451"/>
                    </a:cubicBezTo>
                    <a:cubicBezTo>
                      <a:pt x="377" y="451"/>
                      <a:pt x="377" y="450"/>
                      <a:pt x="378" y="450"/>
                    </a:cubicBezTo>
                    <a:cubicBezTo>
                      <a:pt x="378" y="450"/>
                      <a:pt x="378" y="450"/>
                      <a:pt x="379" y="450"/>
                    </a:cubicBezTo>
                    <a:cubicBezTo>
                      <a:pt x="379" y="450"/>
                      <a:pt x="379" y="450"/>
                      <a:pt x="379" y="450"/>
                    </a:cubicBezTo>
                    <a:cubicBezTo>
                      <a:pt x="379" y="450"/>
                      <a:pt x="379" y="450"/>
                      <a:pt x="380" y="450"/>
                    </a:cubicBezTo>
                    <a:cubicBezTo>
                      <a:pt x="380" y="450"/>
                      <a:pt x="381" y="450"/>
                      <a:pt x="381" y="450"/>
                    </a:cubicBezTo>
                    <a:cubicBezTo>
                      <a:pt x="382" y="450"/>
                      <a:pt x="383" y="450"/>
                      <a:pt x="383" y="450"/>
                    </a:cubicBezTo>
                    <a:cubicBezTo>
                      <a:pt x="384" y="450"/>
                      <a:pt x="384" y="450"/>
                      <a:pt x="385" y="449"/>
                    </a:cubicBezTo>
                    <a:cubicBezTo>
                      <a:pt x="385" y="449"/>
                      <a:pt x="385" y="449"/>
                      <a:pt x="385" y="449"/>
                    </a:cubicBezTo>
                    <a:cubicBezTo>
                      <a:pt x="385" y="449"/>
                      <a:pt x="385" y="449"/>
                      <a:pt x="385" y="449"/>
                    </a:cubicBezTo>
                    <a:cubicBezTo>
                      <a:pt x="386" y="449"/>
                      <a:pt x="387" y="449"/>
                      <a:pt x="388" y="449"/>
                    </a:cubicBezTo>
                    <a:cubicBezTo>
                      <a:pt x="388" y="449"/>
                      <a:pt x="389" y="449"/>
                      <a:pt x="390" y="448"/>
                    </a:cubicBezTo>
                    <a:cubicBezTo>
                      <a:pt x="390" y="448"/>
                      <a:pt x="390" y="448"/>
                      <a:pt x="391" y="448"/>
                    </a:cubicBezTo>
                    <a:cubicBezTo>
                      <a:pt x="391" y="448"/>
                      <a:pt x="391" y="448"/>
                      <a:pt x="391" y="448"/>
                    </a:cubicBezTo>
                    <a:cubicBezTo>
                      <a:pt x="391" y="448"/>
                      <a:pt x="391" y="448"/>
                      <a:pt x="391" y="448"/>
                    </a:cubicBezTo>
                    <a:cubicBezTo>
                      <a:pt x="391" y="448"/>
                      <a:pt x="392" y="448"/>
                      <a:pt x="392" y="448"/>
                    </a:cubicBezTo>
                    <a:cubicBezTo>
                      <a:pt x="393" y="448"/>
                      <a:pt x="394" y="447"/>
                      <a:pt x="395" y="447"/>
                    </a:cubicBezTo>
                    <a:cubicBezTo>
                      <a:pt x="396" y="447"/>
                      <a:pt x="396" y="447"/>
                      <a:pt x="397" y="446"/>
                    </a:cubicBezTo>
                    <a:cubicBezTo>
                      <a:pt x="397" y="446"/>
                      <a:pt x="397" y="446"/>
                      <a:pt x="398" y="446"/>
                    </a:cubicBezTo>
                    <a:cubicBezTo>
                      <a:pt x="399" y="446"/>
                      <a:pt x="399" y="446"/>
                      <a:pt x="400" y="445"/>
                    </a:cubicBezTo>
                    <a:cubicBezTo>
                      <a:pt x="401" y="445"/>
                      <a:pt x="402" y="445"/>
                      <a:pt x="403" y="444"/>
                    </a:cubicBezTo>
                    <a:cubicBezTo>
                      <a:pt x="403" y="444"/>
                      <a:pt x="403" y="444"/>
                      <a:pt x="403" y="444"/>
                    </a:cubicBezTo>
                    <a:cubicBezTo>
                      <a:pt x="404" y="444"/>
                      <a:pt x="405" y="443"/>
                      <a:pt x="406" y="443"/>
                    </a:cubicBezTo>
                    <a:cubicBezTo>
                      <a:pt x="407" y="443"/>
                      <a:pt x="407" y="443"/>
                      <a:pt x="408" y="442"/>
                    </a:cubicBezTo>
                    <a:cubicBezTo>
                      <a:pt x="408" y="442"/>
                      <a:pt x="408" y="442"/>
                      <a:pt x="408" y="442"/>
                    </a:cubicBezTo>
                    <a:cubicBezTo>
                      <a:pt x="410" y="441"/>
                      <a:pt x="411" y="441"/>
                      <a:pt x="413" y="440"/>
                    </a:cubicBezTo>
                    <a:cubicBezTo>
                      <a:pt x="1070" y="57"/>
                      <a:pt x="1070" y="57"/>
                      <a:pt x="1070" y="57"/>
                    </a:cubicBezTo>
                    <a:cubicBezTo>
                      <a:pt x="1071" y="57"/>
                      <a:pt x="1071" y="56"/>
                      <a:pt x="1072" y="56"/>
                    </a:cubicBezTo>
                    <a:cubicBezTo>
                      <a:pt x="1072" y="55"/>
                      <a:pt x="1073" y="55"/>
                      <a:pt x="1073" y="55"/>
                    </a:cubicBezTo>
                    <a:cubicBezTo>
                      <a:pt x="1074" y="55"/>
                      <a:pt x="1074" y="55"/>
                      <a:pt x="1074" y="55"/>
                    </a:cubicBezTo>
                    <a:cubicBezTo>
                      <a:pt x="1074" y="55"/>
                      <a:pt x="1074" y="55"/>
                      <a:pt x="1074" y="55"/>
                    </a:cubicBezTo>
                    <a:cubicBezTo>
                      <a:pt x="1074" y="54"/>
                      <a:pt x="1075" y="54"/>
                      <a:pt x="1075" y="54"/>
                    </a:cubicBezTo>
                    <a:cubicBezTo>
                      <a:pt x="1076" y="53"/>
                      <a:pt x="1076" y="53"/>
                      <a:pt x="1076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8" y="51"/>
                    </a:cubicBezTo>
                    <a:cubicBezTo>
                      <a:pt x="1078" y="51"/>
                      <a:pt x="1078" y="51"/>
                      <a:pt x="1079" y="50"/>
                    </a:cubicBezTo>
                    <a:cubicBezTo>
                      <a:pt x="1079" y="50"/>
                      <a:pt x="1079" y="50"/>
                      <a:pt x="1079" y="50"/>
                    </a:cubicBezTo>
                    <a:cubicBezTo>
                      <a:pt x="1079" y="50"/>
                      <a:pt x="1079" y="50"/>
                      <a:pt x="1079" y="50"/>
                    </a:cubicBezTo>
                    <a:cubicBezTo>
                      <a:pt x="1080" y="49"/>
                      <a:pt x="1080" y="49"/>
                      <a:pt x="1080" y="49"/>
                    </a:cubicBezTo>
                    <a:cubicBezTo>
                      <a:pt x="1080" y="49"/>
                      <a:pt x="1080" y="49"/>
                      <a:pt x="1081" y="48"/>
                    </a:cubicBezTo>
                    <a:cubicBezTo>
                      <a:pt x="1081" y="48"/>
                      <a:pt x="1081" y="48"/>
                      <a:pt x="1081" y="47"/>
                    </a:cubicBezTo>
                    <a:cubicBezTo>
                      <a:pt x="1081" y="47"/>
                      <a:pt x="1081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6"/>
                      <a:pt x="1082" y="46"/>
                      <a:pt x="1082" y="46"/>
                    </a:cubicBezTo>
                    <a:cubicBezTo>
                      <a:pt x="1083" y="45"/>
                      <a:pt x="1083" y="45"/>
                      <a:pt x="1083" y="45"/>
                    </a:cubicBezTo>
                    <a:cubicBezTo>
                      <a:pt x="1083" y="45"/>
                      <a:pt x="1083" y="44"/>
                      <a:pt x="1083" y="44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84" y="44"/>
                      <a:pt x="1084" y="43"/>
                    </a:cubicBezTo>
                    <a:cubicBezTo>
                      <a:pt x="1084" y="43"/>
                      <a:pt x="1084" y="43"/>
                      <a:pt x="1084" y="43"/>
                    </a:cubicBezTo>
                    <a:cubicBezTo>
                      <a:pt x="1084" y="42"/>
                      <a:pt x="1084" y="42"/>
                      <a:pt x="1084" y="42"/>
                    </a:cubicBezTo>
                    <a:cubicBezTo>
                      <a:pt x="1084" y="42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0"/>
                      <a:pt x="1085" y="40"/>
                    </a:cubicBezTo>
                    <a:cubicBezTo>
                      <a:pt x="1085" y="40"/>
                      <a:pt x="1085" y="40"/>
                      <a:pt x="1085" y="39"/>
                    </a:cubicBezTo>
                    <a:cubicBezTo>
                      <a:pt x="1085" y="39"/>
                      <a:pt x="1085" y="39"/>
                      <a:pt x="1085" y="39"/>
                    </a:cubicBezTo>
                    <a:cubicBezTo>
                      <a:pt x="1085" y="39"/>
                      <a:pt x="1085" y="39"/>
                      <a:pt x="1085" y="38"/>
                    </a:cubicBezTo>
                    <a:cubicBezTo>
                      <a:pt x="1085" y="38"/>
                      <a:pt x="1085" y="38"/>
                      <a:pt x="1085" y="38"/>
                    </a:cubicBezTo>
                    <a:cubicBezTo>
                      <a:pt x="1085" y="38"/>
                      <a:pt x="1085" y="38"/>
                      <a:pt x="1085" y="38"/>
                    </a:cubicBezTo>
                    <a:cubicBezTo>
                      <a:pt x="1086" y="38"/>
                      <a:pt x="1086" y="37"/>
                      <a:pt x="1086" y="37"/>
                    </a:cubicBezTo>
                    <a:cubicBezTo>
                      <a:pt x="1086" y="37"/>
                      <a:pt x="1086" y="37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lnTo>
                      <a:pt x="1086" y="22"/>
                    </a:lnTo>
                    <a:close/>
                  </a:path>
                </a:pathLst>
              </a:custGeom>
              <a:solidFill>
                <a:srgbClr val="807F82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0" name="Google Shape;460;p1"/>
              <p:cNvSpPr/>
              <p:nvPr/>
            </p:nvSpPr>
            <p:spPr>
              <a:xfrm>
                <a:off x="14127336" y="7811788"/>
                <a:ext cx="8073215" cy="4535514"/>
              </a:xfrm>
              <a:custGeom>
                <a:rect b="b" l="l" r="r" t="t"/>
                <a:pathLst>
                  <a:path extrusionOk="0" h="611" w="1087">
                    <a:moveTo>
                      <a:pt x="1068" y="171"/>
                    </a:moveTo>
                    <a:cubicBezTo>
                      <a:pt x="1074" y="175"/>
                      <a:pt x="1078" y="178"/>
                      <a:pt x="1082" y="182"/>
                    </a:cubicBezTo>
                    <a:cubicBezTo>
                      <a:pt x="1085" y="186"/>
                      <a:pt x="1087" y="190"/>
                      <a:pt x="1087" y="195"/>
                    </a:cubicBezTo>
                    <a:cubicBezTo>
                      <a:pt x="1087" y="199"/>
                      <a:pt x="1086" y="203"/>
                      <a:pt x="1084" y="207"/>
                    </a:cubicBezTo>
                    <a:cubicBezTo>
                      <a:pt x="1081" y="211"/>
                      <a:pt x="1077" y="215"/>
                      <a:pt x="1071" y="218"/>
                    </a:cubicBezTo>
                    <a:cubicBezTo>
                      <a:pt x="412" y="599"/>
                      <a:pt x="412" y="599"/>
                      <a:pt x="412" y="599"/>
                    </a:cubicBezTo>
                    <a:cubicBezTo>
                      <a:pt x="405" y="603"/>
                      <a:pt x="397" y="606"/>
                      <a:pt x="390" y="608"/>
                    </a:cubicBezTo>
                    <a:cubicBezTo>
                      <a:pt x="382" y="610"/>
                      <a:pt x="373" y="611"/>
                      <a:pt x="365" y="611"/>
                    </a:cubicBezTo>
                    <a:cubicBezTo>
                      <a:pt x="357" y="611"/>
                      <a:pt x="348" y="610"/>
                      <a:pt x="341" y="608"/>
                    </a:cubicBezTo>
                    <a:cubicBezTo>
                      <a:pt x="333" y="606"/>
                      <a:pt x="326" y="603"/>
                      <a:pt x="320" y="599"/>
                    </a:cubicBezTo>
                    <a:cubicBezTo>
                      <a:pt x="15" y="405"/>
                      <a:pt x="15" y="405"/>
                      <a:pt x="15" y="405"/>
                    </a:cubicBezTo>
                    <a:cubicBezTo>
                      <a:pt x="9" y="402"/>
                      <a:pt x="5" y="398"/>
                      <a:pt x="3" y="394"/>
                    </a:cubicBezTo>
                    <a:cubicBezTo>
                      <a:pt x="0" y="389"/>
                      <a:pt x="0" y="385"/>
                      <a:pt x="0" y="380"/>
                    </a:cubicBezTo>
                    <a:cubicBezTo>
                      <a:pt x="1" y="376"/>
                      <a:pt x="3" y="371"/>
                      <a:pt x="7" y="367"/>
                    </a:cubicBezTo>
                    <a:cubicBezTo>
                      <a:pt x="10" y="363"/>
                      <a:pt x="16" y="359"/>
                      <a:pt x="22" y="355"/>
                    </a:cubicBezTo>
                    <a:cubicBezTo>
                      <a:pt x="678" y="9"/>
                      <a:pt x="678" y="9"/>
                      <a:pt x="678" y="9"/>
                    </a:cubicBezTo>
                    <a:cubicBezTo>
                      <a:pt x="684" y="6"/>
                      <a:pt x="690" y="4"/>
                      <a:pt x="697" y="3"/>
                    </a:cubicBezTo>
                    <a:cubicBezTo>
                      <a:pt x="704" y="1"/>
                      <a:pt x="712" y="0"/>
                      <a:pt x="719" y="0"/>
                    </a:cubicBezTo>
                    <a:cubicBezTo>
                      <a:pt x="726" y="0"/>
                      <a:pt x="733" y="1"/>
                      <a:pt x="740" y="3"/>
                    </a:cubicBezTo>
                    <a:cubicBezTo>
                      <a:pt x="747" y="4"/>
                      <a:pt x="754" y="6"/>
                      <a:pt x="759" y="9"/>
                    </a:cubicBezTo>
                    <a:lnTo>
                      <a:pt x="1068" y="171"/>
                    </a:lnTo>
                    <a:close/>
                    <a:moveTo>
                      <a:pt x="398" y="583"/>
                    </a:moveTo>
                    <a:cubicBezTo>
                      <a:pt x="1048" y="209"/>
                      <a:pt x="1048" y="209"/>
                      <a:pt x="1048" y="209"/>
                    </a:cubicBezTo>
                    <a:cubicBezTo>
                      <a:pt x="1052" y="207"/>
                      <a:pt x="1055" y="205"/>
                      <a:pt x="1057" y="202"/>
                    </a:cubicBezTo>
                    <a:cubicBezTo>
                      <a:pt x="1059" y="199"/>
                      <a:pt x="1060" y="196"/>
                      <a:pt x="1059" y="193"/>
                    </a:cubicBezTo>
                    <a:cubicBezTo>
                      <a:pt x="1059" y="190"/>
                      <a:pt x="1058" y="187"/>
                      <a:pt x="1056" y="185"/>
                    </a:cubicBezTo>
                    <a:cubicBezTo>
                      <a:pt x="1054" y="182"/>
                      <a:pt x="1050" y="180"/>
                      <a:pt x="1046" y="177"/>
                    </a:cubicBezTo>
                    <a:cubicBezTo>
                      <a:pt x="992" y="149"/>
                      <a:pt x="992" y="149"/>
                      <a:pt x="992" y="149"/>
                    </a:cubicBezTo>
                    <a:cubicBezTo>
                      <a:pt x="990" y="148"/>
                      <a:pt x="988" y="147"/>
                      <a:pt x="985" y="146"/>
                    </a:cubicBezTo>
                    <a:cubicBezTo>
                      <a:pt x="982" y="145"/>
                      <a:pt x="979" y="145"/>
                      <a:pt x="977" y="145"/>
                    </a:cubicBezTo>
                    <a:cubicBezTo>
                      <a:pt x="974" y="144"/>
                      <a:pt x="971" y="144"/>
                      <a:pt x="968" y="145"/>
                    </a:cubicBezTo>
                    <a:cubicBezTo>
                      <a:pt x="965" y="145"/>
                      <a:pt x="962" y="145"/>
                      <a:pt x="959" y="146"/>
                    </a:cubicBezTo>
                    <a:cubicBezTo>
                      <a:pt x="957" y="147"/>
                      <a:pt x="954" y="147"/>
                      <a:pt x="951" y="148"/>
                    </a:cubicBezTo>
                    <a:cubicBezTo>
                      <a:pt x="948" y="148"/>
                      <a:pt x="945" y="148"/>
                      <a:pt x="942" y="148"/>
                    </a:cubicBezTo>
                    <a:cubicBezTo>
                      <a:pt x="939" y="147"/>
                      <a:pt x="936" y="147"/>
                      <a:pt x="934" y="146"/>
                    </a:cubicBezTo>
                    <a:cubicBezTo>
                      <a:pt x="931" y="145"/>
                      <a:pt x="929" y="144"/>
                      <a:pt x="926" y="143"/>
                    </a:cubicBezTo>
                    <a:cubicBezTo>
                      <a:pt x="811" y="82"/>
                      <a:pt x="811" y="82"/>
                      <a:pt x="811" y="82"/>
                    </a:cubicBezTo>
                    <a:cubicBezTo>
                      <a:pt x="808" y="81"/>
                      <a:pt x="807" y="79"/>
                      <a:pt x="805" y="78"/>
                    </a:cubicBezTo>
                    <a:cubicBezTo>
                      <a:pt x="804" y="76"/>
                      <a:pt x="803" y="75"/>
                      <a:pt x="803" y="73"/>
                    </a:cubicBezTo>
                    <a:cubicBezTo>
                      <a:pt x="802" y="72"/>
                      <a:pt x="802" y="70"/>
                      <a:pt x="803" y="69"/>
                    </a:cubicBezTo>
                    <a:cubicBezTo>
                      <a:pt x="803" y="67"/>
                      <a:pt x="804" y="66"/>
                      <a:pt x="805" y="64"/>
                    </a:cubicBezTo>
                    <a:cubicBezTo>
                      <a:pt x="806" y="63"/>
                      <a:pt x="807" y="61"/>
                      <a:pt x="808" y="60"/>
                    </a:cubicBezTo>
                    <a:cubicBezTo>
                      <a:pt x="808" y="58"/>
                      <a:pt x="808" y="57"/>
                      <a:pt x="807" y="55"/>
                    </a:cubicBezTo>
                    <a:cubicBezTo>
                      <a:pt x="807" y="54"/>
                      <a:pt x="806" y="52"/>
                      <a:pt x="805" y="51"/>
                    </a:cubicBezTo>
                    <a:cubicBezTo>
                      <a:pt x="803" y="50"/>
                      <a:pt x="802" y="48"/>
                      <a:pt x="800" y="47"/>
                    </a:cubicBezTo>
                    <a:cubicBezTo>
                      <a:pt x="749" y="20"/>
                      <a:pt x="749" y="20"/>
                      <a:pt x="749" y="20"/>
                    </a:cubicBezTo>
                    <a:cubicBezTo>
                      <a:pt x="745" y="18"/>
                      <a:pt x="741" y="17"/>
                      <a:pt x="736" y="16"/>
                    </a:cubicBezTo>
                    <a:cubicBezTo>
                      <a:pt x="731" y="15"/>
                      <a:pt x="726" y="14"/>
                      <a:pt x="721" y="14"/>
                    </a:cubicBezTo>
                    <a:cubicBezTo>
                      <a:pt x="716" y="14"/>
                      <a:pt x="711" y="15"/>
                      <a:pt x="706" y="16"/>
                    </a:cubicBezTo>
                    <a:cubicBezTo>
                      <a:pt x="701" y="17"/>
                      <a:pt x="697" y="18"/>
                      <a:pt x="693" y="20"/>
                    </a:cubicBezTo>
                    <a:cubicBezTo>
                      <a:pt x="46" y="363"/>
                      <a:pt x="46" y="363"/>
                      <a:pt x="46" y="363"/>
                    </a:cubicBezTo>
                    <a:cubicBezTo>
                      <a:pt x="42" y="365"/>
                      <a:pt x="38" y="368"/>
                      <a:pt x="36" y="371"/>
                    </a:cubicBezTo>
                    <a:cubicBezTo>
                      <a:pt x="33" y="374"/>
                      <a:pt x="32" y="377"/>
                      <a:pt x="31" y="380"/>
                    </a:cubicBezTo>
                    <a:cubicBezTo>
                      <a:pt x="31" y="383"/>
                      <a:pt x="31" y="386"/>
                      <a:pt x="33" y="389"/>
                    </a:cubicBezTo>
                    <a:cubicBezTo>
                      <a:pt x="35" y="392"/>
                      <a:pt x="37" y="395"/>
                      <a:pt x="41" y="397"/>
                    </a:cubicBezTo>
                    <a:cubicBezTo>
                      <a:pt x="336" y="583"/>
                      <a:pt x="336" y="583"/>
                      <a:pt x="336" y="583"/>
                    </a:cubicBezTo>
                    <a:cubicBezTo>
                      <a:pt x="340" y="586"/>
                      <a:pt x="345" y="588"/>
                      <a:pt x="350" y="589"/>
                    </a:cubicBezTo>
                    <a:cubicBezTo>
                      <a:pt x="355" y="590"/>
                      <a:pt x="361" y="591"/>
                      <a:pt x="366" y="591"/>
                    </a:cubicBezTo>
                    <a:cubicBezTo>
                      <a:pt x="372" y="591"/>
                      <a:pt x="378" y="590"/>
                      <a:pt x="383" y="589"/>
                    </a:cubicBezTo>
                    <a:cubicBezTo>
                      <a:pt x="389" y="588"/>
                      <a:pt x="394" y="586"/>
                      <a:pt x="398" y="583"/>
                    </a:cubicBezTo>
                  </a:path>
                </a:pathLst>
              </a:custGeom>
              <a:solidFill>
                <a:srgbClr val="C9C7CB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sp>
          <p:nvSpPr>
            <p:cNvPr id="461" name="Google Shape;461;p1"/>
            <p:cNvSpPr/>
            <p:nvPr/>
          </p:nvSpPr>
          <p:spPr>
            <a:xfrm>
              <a:off x="16356577" y="7912373"/>
              <a:ext cx="4760611" cy="3891891"/>
            </a:xfrm>
            <a:custGeom>
              <a:rect b="b" l="l" r="r" t="t"/>
              <a:pathLst>
                <a:path extrusionOk="0" h="3212118" w="3929104">
                  <a:moveTo>
                    <a:pt x="2579580" y="0"/>
                  </a:moveTo>
                  <a:lnTo>
                    <a:pt x="2585596" y="501"/>
                  </a:lnTo>
                  <a:lnTo>
                    <a:pt x="2585596" y="110507"/>
                  </a:lnTo>
                  <a:lnTo>
                    <a:pt x="2724880" y="139918"/>
                  </a:lnTo>
                  <a:cubicBezTo>
                    <a:pt x="2853128" y="173624"/>
                    <a:pt x="2964904" y="216096"/>
                    <a:pt x="3054526" y="265123"/>
                  </a:cubicBezTo>
                  <a:lnTo>
                    <a:pt x="3102710" y="295157"/>
                  </a:lnTo>
                  <a:lnTo>
                    <a:pt x="3094308" y="306357"/>
                  </a:lnTo>
                  <a:cubicBezTo>
                    <a:pt x="3088180" y="318612"/>
                    <a:pt x="3082052" y="324739"/>
                    <a:pt x="3082052" y="336993"/>
                  </a:cubicBezTo>
                  <a:cubicBezTo>
                    <a:pt x="3075924" y="343120"/>
                    <a:pt x="3075924" y="355374"/>
                    <a:pt x="3082052" y="361502"/>
                  </a:cubicBezTo>
                  <a:cubicBezTo>
                    <a:pt x="3082052" y="373756"/>
                    <a:pt x="3088180" y="379883"/>
                    <a:pt x="3094308" y="392137"/>
                  </a:cubicBezTo>
                  <a:cubicBezTo>
                    <a:pt x="3106564" y="398264"/>
                    <a:pt x="3112692" y="410519"/>
                    <a:pt x="3131074" y="416646"/>
                  </a:cubicBezTo>
                  <a:lnTo>
                    <a:pt x="3255116" y="482437"/>
                  </a:lnTo>
                  <a:lnTo>
                    <a:pt x="3282360" y="496886"/>
                  </a:lnTo>
                  <a:lnTo>
                    <a:pt x="3321631" y="524756"/>
                  </a:lnTo>
                  <a:cubicBezTo>
                    <a:pt x="3321631" y="593814"/>
                    <a:pt x="3453241" y="505691"/>
                    <a:pt x="3388181" y="565529"/>
                  </a:cubicBezTo>
                  <a:lnTo>
                    <a:pt x="3470201" y="607779"/>
                  </a:lnTo>
                  <a:lnTo>
                    <a:pt x="3929104" y="825720"/>
                  </a:lnTo>
                  <a:lnTo>
                    <a:pt x="3438040" y="1123176"/>
                  </a:lnTo>
                  <a:lnTo>
                    <a:pt x="2605306" y="994649"/>
                  </a:lnTo>
                  <a:lnTo>
                    <a:pt x="2361656" y="969916"/>
                  </a:lnTo>
                  <a:lnTo>
                    <a:pt x="2390552" y="2466965"/>
                  </a:lnTo>
                  <a:lnTo>
                    <a:pt x="2398443" y="2444215"/>
                  </a:lnTo>
                  <a:lnTo>
                    <a:pt x="1098204" y="3199902"/>
                  </a:lnTo>
                  <a:lnTo>
                    <a:pt x="1076972" y="3212118"/>
                  </a:lnTo>
                  <a:lnTo>
                    <a:pt x="1076972" y="1290920"/>
                  </a:lnTo>
                  <a:lnTo>
                    <a:pt x="438168" y="1419955"/>
                  </a:lnTo>
                  <a:lnTo>
                    <a:pt x="0" y="1313222"/>
                  </a:lnTo>
                  <a:lnTo>
                    <a:pt x="26540" y="1299153"/>
                  </a:lnTo>
                  <a:lnTo>
                    <a:pt x="2408004" y="36763"/>
                  </a:lnTo>
                  <a:cubicBezTo>
                    <a:pt x="2432514" y="24509"/>
                    <a:pt x="2457026" y="18381"/>
                    <a:pt x="2487664" y="12254"/>
                  </a:cubicBezTo>
                  <a:cubicBezTo>
                    <a:pt x="2518302" y="6127"/>
                    <a:pt x="2548942" y="0"/>
                    <a:pt x="2579580" y="0"/>
                  </a:cubicBezTo>
                  <a:close/>
                </a:path>
              </a:pathLst>
            </a:custGeom>
            <a:gradFill>
              <a:gsLst>
                <a:gs pos="0">
                  <a:srgbClr val="037ED4">
                    <a:alpha val="0"/>
                  </a:srgbClr>
                </a:gs>
                <a:gs pos="100000">
                  <a:srgbClr val="02548D"/>
                </a:gs>
              </a:gsLst>
              <a:lin ang="1680000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62" name="Google Shape;462;p1"/>
          <p:cNvSpPr/>
          <p:nvPr/>
        </p:nvSpPr>
        <p:spPr>
          <a:xfrm rot="5400000">
            <a:off x="4279459" y="2606434"/>
            <a:ext cx="4420224" cy="677476"/>
          </a:xfrm>
          <a:prstGeom prst="parallelogram">
            <a:avLst>
              <a:gd fmla="val 58392" name="adj"/>
            </a:avLst>
          </a:prstGeom>
          <a:gradFill>
            <a:gsLst>
              <a:gs pos="0">
                <a:srgbClr val="25A3FB">
                  <a:alpha val="15686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3" name="Google Shape;463;p1"/>
          <p:cNvSpPr/>
          <p:nvPr/>
        </p:nvSpPr>
        <p:spPr>
          <a:xfrm rot="5400000">
            <a:off x="9812219" y="1274611"/>
            <a:ext cx="2048430" cy="732627"/>
          </a:xfrm>
          <a:prstGeom prst="parallelogram">
            <a:avLst>
              <a:gd fmla="val 58392" name="adj"/>
            </a:avLst>
          </a:prstGeom>
          <a:gradFill>
            <a:gsLst>
              <a:gs pos="0">
                <a:srgbClr val="25A3FB">
                  <a:alpha val="15686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4" name="Google Shape;464;p1"/>
          <p:cNvSpPr/>
          <p:nvPr/>
        </p:nvSpPr>
        <p:spPr>
          <a:xfrm flipH="1" rot="-5400000">
            <a:off x="2396886" y="3888666"/>
            <a:ext cx="3837414" cy="1540751"/>
          </a:xfrm>
          <a:prstGeom prst="parallelogram">
            <a:avLst>
              <a:gd fmla="val 58392" name="adj"/>
            </a:avLst>
          </a:prstGeom>
          <a:gradFill>
            <a:gsLst>
              <a:gs pos="0">
                <a:srgbClr val="25A3FB">
                  <a:alpha val="15686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5" name="Google Shape;465;p1"/>
          <p:cNvSpPr/>
          <p:nvPr/>
        </p:nvSpPr>
        <p:spPr>
          <a:xfrm rot="5400000">
            <a:off x="10343078" y="4012448"/>
            <a:ext cx="2575160" cy="481079"/>
          </a:xfrm>
          <a:prstGeom prst="parallelogram">
            <a:avLst>
              <a:gd fmla="val 58392" name="adj"/>
            </a:avLst>
          </a:prstGeom>
          <a:gradFill>
            <a:gsLst>
              <a:gs pos="0">
                <a:srgbClr val="25A3FB">
                  <a:alpha val="15686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66" name="Google Shape;466;p1"/>
          <p:cNvGrpSpPr/>
          <p:nvPr/>
        </p:nvGrpSpPr>
        <p:grpSpPr>
          <a:xfrm>
            <a:off x="8342277" y="707508"/>
            <a:ext cx="2386297" cy="3729799"/>
            <a:chOff x="17070923" y="538142"/>
            <a:chExt cx="4862106" cy="7599505"/>
          </a:xfrm>
        </p:grpSpPr>
        <p:grpSp>
          <p:nvGrpSpPr>
            <p:cNvPr id="467" name="Google Shape;467;p1"/>
            <p:cNvGrpSpPr/>
            <p:nvPr/>
          </p:nvGrpSpPr>
          <p:grpSpPr>
            <a:xfrm>
              <a:off x="17070923" y="5486886"/>
              <a:ext cx="1753732" cy="1219553"/>
              <a:chOff x="17253723" y="8324021"/>
              <a:chExt cx="1447418" cy="1006541"/>
            </a:xfrm>
          </p:grpSpPr>
          <p:sp>
            <p:nvSpPr>
              <p:cNvPr id="468" name="Google Shape;468;p1"/>
              <p:cNvSpPr/>
              <p:nvPr/>
            </p:nvSpPr>
            <p:spPr>
              <a:xfrm>
                <a:off x="17253723" y="8324021"/>
                <a:ext cx="1447417" cy="715390"/>
              </a:xfrm>
              <a:custGeom>
                <a:rect b="b" l="l" r="r" t="t"/>
                <a:pathLst>
                  <a:path extrusionOk="0" h="86" w="174">
                    <a:moveTo>
                      <a:pt x="13" y="81"/>
                    </a:moveTo>
                    <a:lnTo>
                      <a:pt x="174" y="0"/>
                    </a:lnTo>
                    <a:lnTo>
                      <a:pt x="160" y="4"/>
                    </a:lnTo>
                    <a:lnTo>
                      <a:pt x="0" y="86"/>
                    </a:lnTo>
                    <a:lnTo>
                      <a:pt x="13" y="81"/>
                    </a:lnTo>
                    <a:close/>
                  </a:path>
                </a:pathLst>
              </a:custGeom>
              <a:solidFill>
                <a:srgbClr val="037ED4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9" name="Google Shape;469;p1"/>
              <p:cNvSpPr/>
              <p:nvPr/>
            </p:nvSpPr>
            <p:spPr>
              <a:xfrm>
                <a:off x="18568045" y="8324021"/>
                <a:ext cx="133096" cy="1006539"/>
              </a:xfrm>
              <a:custGeom>
                <a:rect b="b" l="l" r="r" t="t"/>
                <a:pathLst>
                  <a:path extrusionOk="0" h="121" w="16">
                    <a:moveTo>
                      <a:pt x="16" y="0"/>
                    </a:moveTo>
                    <a:lnTo>
                      <a:pt x="13" y="116"/>
                    </a:lnTo>
                    <a:lnTo>
                      <a:pt x="0" y="121"/>
                    </a:lnTo>
                    <a:lnTo>
                      <a:pt x="2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37ED4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0" name="Google Shape;470;p1"/>
              <p:cNvSpPr/>
              <p:nvPr/>
            </p:nvSpPr>
            <p:spPr>
              <a:xfrm>
                <a:off x="17253723" y="8357295"/>
                <a:ext cx="1330960" cy="973267"/>
              </a:xfrm>
              <a:custGeom>
                <a:rect b="b" l="l" r="r" t="t"/>
                <a:pathLst>
                  <a:path extrusionOk="0" h="117" w="160">
                    <a:moveTo>
                      <a:pt x="0" y="82"/>
                    </a:moveTo>
                    <a:lnTo>
                      <a:pt x="158" y="117"/>
                    </a:lnTo>
                    <a:lnTo>
                      <a:pt x="16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2548D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471" name="Google Shape;471;p1"/>
            <p:cNvGrpSpPr/>
            <p:nvPr/>
          </p:nvGrpSpPr>
          <p:grpSpPr>
            <a:xfrm>
              <a:off x="20205471" y="5486886"/>
              <a:ext cx="1622708" cy="1229636"/>
              <a:chOff x="19840778" y="8324021"/>
              <a:chExt cx="1339279" cy="1014863"/>
            </a:xfrm>
          </p:grpSpPr>
          <p:sp>
            <p:nvSpPr>
              <p:cNvPr id="472" name="Google Shape;472;p1"/>
              <p:cNvSpPr/>
              <p:nvPr/>
            </p:nvSpPr>
            <p:spPr>
              <a:xfrm>
                <a:off x="19957236" y="8365617"/>
                <a:ext cx="1222821" cy="973267"/>
              </a:xfrm>
              <a:custGeom>
                <a:rect b="b" l="l" r="r" t="t"/>
                <a:pathLst>
                  <a:path extrusionOk="0" h="117" w="147">
                    <a:moveTo>
                      <a:pt x="2" y="0"/>
                    </a:moveTo>
                    <a:lnTo>
                      <a:pt x="0" y="117"/>
                    </a:lnTo>
                    <a:lnTo>
                      <a:pt x="147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2548D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3" name="Google Shape;473;p1"/>
              <p:cNvSpPr/>
              <p:nvPr/>
            </p:nvSpPr>
            <p:spPr>
              <a:xfrm>
                <a:off x="19840778" y="8324021"/>
                <a:ext cx="133096" cy="1014856"/>
              </a:xfrm>
              <a:custGeom>
                <a:rect b="b" l="l" r="r" t="t"/>
                <a:pathLst>
                  <a:path extrusionOk="0" h="122" w="16">
                    <a:moveTo>
                      <a:pt x="16" y="5"/>
                    </a:moveTo>
                    <a:lnTo>
                      <a:pt x="14" y="122"/>
                    </a:lnTo>
                    <a:lnTo>
                      <a:pt x="0" y="116"/>
                    </a:lnTo>
                    <a:lnTo>
                      <a:pt x="3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037ED4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sp>
          <p:nvSpPr>
            <p:cNvPr id="474" name="Google Shape;474;p1"/>
            <p:cNvSpPr/>
            <p:nvPr/>
          </p:nvSpPr>
          <p:spPr>
            <a:xfrm>
              <a:off x="18592842" y="4106080"/>
              <a:ext cx="1804129" cy="3436914"/>
            </a:xfrm>
            <a:custGeom>
              <a:rect b="b" l="l" r="r" t="t"/>
              <a:pathLst>
                <a:path extrusionOk="0" h="463" w="243">
                  <a:moveTo>
                    <a:pt x="241" y="125"/>
                  </a:moveTo>
                  <a:cubicBezTo>
                    <a:pt x="243" y="96"/>
                    <a:pt x="243" y="96"/>
                    <a:pt x="243" y="96"/>
                  </a:cubicBezTo>
                  <a:cubicBezTo>
                    <a:pt x="214" y="95"/>
                    <a:pt x="214" y="95"/>
                    <a:pt x="214" y="95"/>
                  </a:cubicBezTo>
                  <a:cubicBezTo>
                    <a:pt x="178" y="73"/>
                    <a:pt x="117" y="66"/>
                    <a:pt x="68" y="79"/>
                  </a:cubicBezTo>
                  <a:cubicBezTo>
                    <a:pt x="30" y="89"/>
                    <a:pt x="8" y="109"/>
                    <a:pt x="8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1" y="400"/>
                    <a:pt x="1" y="400"/>
                    <a:pt x="1" y="400"/>
                  </a:cubicBezTo>
                  <a:cubicBezTo>
                    <a:pt x="0" y="410"/>
                    <a:pt x="5" y="421"/>
                    <a:pt x="16" y="431"/>
                  </a:cubicBezTo>
                  <a:cubicBezTo>
                    <a:pt x="17" y="431"/>
                    <a:pt x="18" y="432"/>
                    <a:pt x="19" y="433"/>
                  </a:cubicBezTo>
                  <a:cubicBezTo>
                    <a:pt x="19" y="433"/>
                    <a:pt x="19" y="434"/>
                    <a:pt x="20" y="434"/>
                  </a:cubicBezTo>
                  <a:cubicBezTo>
                    <a:pt x="20" y="434"/>
                    <a:pt x="21" y="435"/>
                    <a:pt x="22" y="436"/>
                  </a:cubicBezTo>
                  <a:cubicBezTo>
                    <a:pt x="22" y="436"/>
                    <a:pt x="23" y="436"/>
                    <a:pt x="23" y="437"/>
                  </a:cubicBezTo>
                  <a:cubicBezTo>
                    <a:pt x="24" y="437"/>
                    <a:pt x="25" y="437"/>
                    <a:pt x="25" y="438"/>
                  </a:cubicBezTo>
                  <a:cubicBezTo>
                    <a:pt x="26" y="438"/>
                    <a:pt x="26" y="439"/>
                    <a:pt x="27" y="439"/>
                  </a:cubicBezTo>
                  <a:cubicBezTo>
                    <a:pt x="27" y="439"/>
                    <a:pt x="28" y="440"/>
                    <a:pt x="29" y="440"/>
                  </a:cubicBezTo>
                  <a:cubicBezTo>
                    <a:pt x="29" y="441"/>
                    <a:pt x="30" y="441"/>
                    <a:pt x="30" y="441"/>
                  </a:cubicBezTo>
                  <a:cubicBezTo>
                    <a:pt x="31" y="442"/>
                    <a:pt x="32" y="442"/>
                    <a:pt x="33" y="442"/>
                  </a:cubicBezTo>
                  <a:cubicBezTo>
                    <a:pt x="33" y="443"/>
                    <a:pt x="34" y="443"/>
                    <a:pt x="34" y="443"/>
                  </a:cubicBezTo>
                  <a:cubicBezTo>
                    <a:pt x="35" y="444"/>
                    <a:pt x="36" y="444"/>
                    <a:pt x="36" y="444"/>
                  </a:cubicBezTo>
                  <a:cubicBezTo>
                    <a:pt x="37" y="445"/>
                    <a:pt x="38" y="445"/>
                    <a:pt x="38" y="445"/>
                  </a:cubicBezTo>
                  <a:cubicBezTo>
                    <a:pt x="39" y="446"/>
                    <a:pt x="40" y="446"/>
                    <a:pt x="41" y="447"/>
                  </a:cubicBezTo>
                  <a:cubicBezTo>
                    <a:pt x="41" y="447"/>
                    <a:pt x="42" y="447"/>
                    <a:pt x="42" y="447"/>
                  </a:cubicBezTo>
                  <a:cubicBezTo>
                    <a:pt x="42" y="447"/>
                    <a:pt x="43" y="447"/>
                    <a:pt x="43" y="447"/>
                  </a:cubicBezTo>
                  <a:cubicBezTo>
                    <a:pt x="43" y="448"/>
                    <a:pt x="43" y="448"/>
                    <a:pt x="44" y="448"/>
                  </a:cubicBezTo>
                  <a:cubicBezTo>
                    <a:pt x="45" y="449"/>
                    <a:pt x="47" y="449"/>
                    <a:pt x="48" y="450"/>
                  </a:cubicBezTo>
                  <a:cubicBezTo>
                    <a:pt x="48" y="450"/>
                    <a:pt x="49" y="450"/>
                    <a:pt x="50" y="450"/>
                  </a:cubicBezTo>
                  <a:cubicBezTo>
                    <a:pt x="51" y="451"/>
                    <a:pt x="53" y="451"/>
                    <a:pt x="54" y="452"/>
                  </a:cubicBezTo>
                  <a:cubicBezTo>
                    <a:pt x="55" y="452"/>
                    <a:pt x="55" y="452"/>
                    <a:pt x="55" y="452"/>
                  </a:cubicBezTo>
                  <a:cubicBezTo>
                    <a:pt x="55" y="452"/>
                    <a:pt x="55" y="452"/>
                    <a:pt x="55" y="452"/>
                  </a:cubicBezTo>
                  <a:cubicBezTo>
                    <a:pt x="57" y="453"/>
                    <a:pt x="58" y="453"/>
                    <a:pt x="60" y="454"/>
                  </a:cubicBezTo>
                  <a:cubicBezTo>
                    <a:pt x="60" y="454"/>
                    <a:pt x="60" y="454"/>
                    <a:pt x="60" y="454"/>
                  </a:cubicBezTo>
                  <a:cubicBezTo>
                    <a:pt x="62" y="455"/>
                    <a:pt x="64" y="455"/>
                    <a:pt x="66" y="456"/>
                  </a:cubicBezTo>
                  <a:cubicBezTo>
                    <a:pt x="66" y="456"/>
                    <a:pt x="66" y="456"/>
                    <a:pt x="66" y="456"/>
                  </a:cubicBezTo>
                  <a:cubicBezTo>
                    <a:pt x="66" y="456"/>
                    <a:pt x="66" y="456"/>
                    <a:pt x="66" y="456"/>
                  </a:cubicBezTo>
                  <a:cubicBezTo>
                    <a:pt x="69" y="457"/>
                    <a:pt x="73" y="457"/>
                    <a:pt x="76" y="458"/>
                  </a:cubicBezTo>
                  <a:cubicBezTo>
                    <a:pt x="76" y="458"/>
                    <a:pt x="76" y="458"/>
                    <a:pt x="76" y="458"/>
                  </a:cubicBezTo>
                  <a:cubicBezTo>
                    <a:pt x="76" y="458"/>
                    <a:pt x="76" y="458"/>
                    <a:pt x="76" y="458"/>
                  </a:cubicBezTo>
                  <a:cubicBezTo>
                    <a:pt x="79" y="459"/>
                    <a:pt x="82" y="459"/>
                    <a:pt x="85" y="460"/>
                  </a:cubicBezTo>
                  <a:cubicBezTo>
                    <a:pt x="86" y="460"/>
                    <a:pt x="86" y="460"/>
                    <a:pt x="86" y="460"/>
                  </a:cubicBezTo>
                  <a:cubicBezTo>
                    <a:pt x="86" y="460"/>
                    <a:pt x="86" y="460"/>
                    <a:pt x="86" y="460"/>
                  </a:cubicBezTo>
                  <a:cubicBezTo>
                    <a:pt x="89" y="460"/>
                    <a:pt x="92" y="461"/>
                    <a:pt x="95" y="461"/>
                  </a:cubicBezTo>
                  <a:cubicBezTo>
                    <a:pt x="95" y="461"/>
                    <a:pt x="95" y="461"/>
                    <a:pt x="96" y="461"/>
                  </a:cubicBezTo>
                  <a:cubicBezTo>
                    <a:pt x="96" y="461"/>
                    <a:pt x="96" y="461"/>
                    <a:pt x="96" y="461"/>
                  </a:cubicBezTo>
                  <a:cubicBezTo>
                    <a:pt x="99" y="462"/>
                    <a:pt x="102" y="462"/>
                    <a:pt x="105" y="462"/>
                  </a:cubicBezTo>
                  <a:cubicBezTo>
                    <a:pt x="105" y="462"/>
                    <a:pt x="106" y="462"/>
                    <a:pt x="106" y="462"/>
                  </a:cubicBezTo>
                  <a:cubicBezTo>
                    <a:pt x="106" y="462"/>
                    <a:pt x="106" y="462"/>
                    <a:pt x="107" y="462"/>
                  </a:cubicBezTo>
                  <a:cubicBezTo>
                    <a:pt x="110" y="463"/>
                    <a:pt x="113" y="463"/>
                    <a:pt x="116" y="463"/>
                  </a:cubicBezTo>
                  <a:cubicBezTo>
                    <a:pt x="116" y="463"/>
                    <a:pt x="116" y="463"/>
                    <a:pt x="116" y="463"/>
                  </a:cubicBezTo>
                  <a:cubicBezTo>
                    <a:pt x="117" y="463"/>
                    <a:pt x="118" y="463"/>
                    <a:pt x="118" y="463"/>
                  </a:cubicBezTo>
                  <a:cubicBezTo>
                    <a:pt x="119" y="463"/>
                    <a:pt x="120" y="463"/>
                    <a:pt x="121" y="463"/>
                  </a:cubicBezTo>
                  <a:cubicBezTo>
                    <a:pt x="122" y="463"/>
                    <a:pt x="123" y="463"/>
                    <a:pt x="124" y="463"/>
                  </a:cubicBezTo>
                  <a:cubicBezTo>
                    <a:pt x="125" y="463"/>
                    <a:pt x="126" y="463"/>
                    <a:pt x="127" y="463"/>
                  </a:cubicBezTo>
                  <a:cubicBezTo>
                    <a:pt x="127" y="463"/>
                    <a:pt x="127" y="463"/>
                    <a:pt x="127" y="463"/>
                  </a:cubicBezTo>
                  <a:cubicBezTo>
                    <a:pt x="128" y="463"/>
                    <a:pt x="129" y="463"/>
                    <a:pt x="129" y="463"/>
                  </a:cubicBezTo>
                  <a:cubicBezTo>
                    <a:pt x="130" y="463"/>
                    <a:pt x="132" y="463"/>
                    <a:pt x="133" y="463"/>
                  </a:cubicBezTo>
                  <a:cubicBezTo>
                    <a:pt x="134" y="463"/>
                    <a:pt x="134" y="463"/>
                    <a:pt x="135" y="463"/>
                  </a:cubicBezTo>
                  <a:cubicBezTo>
                    <a:pt x="136" y="462"/>
                    <a:pt x="138" y="462"/>
                    <a:pt x="139" y="462"/>
                  </a:cubicBezTo>
                  <a:cubicBezTo>
                    <a:pt x="139" y="462"/>
                    <a:pt x="140" y="462"/>
                    <a:pt x="140" y="462"/>
                  </a:cubicBezTo>
                  <a:cubicBezTo>
                    <a:pt x="140" y="462"/>
                    <a:pt x="141" y="462"/>
                    <a:pt x="141" y="462"/>
                  </a:cubicBezTo>
                  <a:cubicBezTo>
                    <a:pt x="143" y="462"/>
                    <a:pt x="146" y="462"/>
                    <a:pt x="148" y="462"/>
                  </a:cubicBezTo>
                  <a:cubicBezTo>
                    <a:pt x="148" y="461"/>
                    <a:pt x="148" y="461"/>
                    <a:pt x="148" y="461"/>
                  </a:cubicBezTo>
                  <a:cubicBezTo>
                    <a:pt x="151" y="461"/>
                    <a:pt x="153" y="461"/>
                    <a:pt x="155" y="461"/>
                  </a:cubicBezTo>
                  <a:cubicBezTo>
                    <a:pt x="156" y="460"/>
                    <a:pt x="156" y="460"/>
                    <a:pt x="156" y="460"/>
                  </a:cubicBezTo>
                  <a:cubicBezTo>
                    <a:pt x="157" y="460"/>
                    <a:pt x="157" y="460"/>
                    <a:pt x="157" y="460"/>
                  </a:cubicBezTo>
                  <a:cubicBezTo>
                    <a:pt x="160" y="460"/>
                    <a:pt x="163" y="459"/>
                    <a:pt x="166" y="459"/>
                  </a:cubicBezTo>
                  <a:cubicBezTo>
                    <a:pt x="166" y="459"/>
                    <a:pt x="167" y="459"/>
                    <a:pt x="167" y="458"/>
                  </a:cubicBezTo>
                  <a:cubicBezTo>
                    <a:pt x="170" y="458"/>
                    <a:pt x="173" y="457"/>
                    <a:pt x="176" y="456"/>
                  </a:cubicBezTo>
                  <a:cubicBezTo>
                    <a:pt x="178" y="456"/>
                    <a:pt x="180" y="455"/>
                    <a:pt x="182" y="455"/>
                  </a:cubicBezTo>
                  <a:cubicBezTo>
                    <a:pt x="182" y="454"/>
                    <a:pt x="183" y="454"/>
                    <a:pt x="183" y="454"/>
                  </a:cubicBezTo>
                  <a:cubicBezTo>
                    <a:pt x="185" y="454"/>
                    <a:pt x="187" y="453"/>
                    <a:pt x="189" y="452"/>
                  </a:cubicBezTo>
                  <a:cubicBezTo>
                    <a:pt x="189" y="452"/>
                    <a:pt x="189" y="452"/>
                    <a:pt x="190" y="452"/>
                  </a:cubicBezTo>
                  <a:cubicBezTo>
                    <a:pt x="192" y="451"/>
                    <a:pt x="193" y="451"/>
                    <a:pt x="195" y="450"/>
                  </a:cubicBezTo>
                  <a:cubicBezTo>
                    <a:pt x="195" y="450"/>
                    <a:pt x="195" y="450"/>
                    <a:pt x="196" y="450"/>
                  </a:cubicBezTo>
                  <a:cubicBezTo>
                    <a:pt x="197" y="449"/>
                    <a:pt x="199" y="448"/>
                    <a:pt x="200" y="447"/>
                  </a:cubicBezTo>
                  <a:cubicBezTo>
                    <a:pt x="201" y="447"/>
                    <a:pt x="201" y="447"/>
                    <a:pt x="201" y="447"/>
                  </a:cubicBezTo>
                  <a:cubicBezTo>
                    <a:pt x="202" y="447"/>
                    <a:pt x="203" y="446"/>
                    <a:pt x="205" y="445"/>
                  </a:cubicBezTo>
                  <a:cubicBezTo>
                    <a:pt x="205" y="445"/>
                    <a:pt x="205" y="445"/>
                    <a:pt x="205" y="445"/>
                  </a:cubicBezTo>
                  <a:cubicBezTo>
                    <a:pt x="206" y="444"/>
                    <a:pt x="207" y="444"/>
                    <a:pt x="208" y="443"/>
                  </a:cubicBezTo>
                  <a:cubicBezTo>
                    <a:pt x="209" y="443"/>
                    <a:pt x="210" y="442"/>
                    <a:pt x="211" y="442"/>
                  </a:cubicBezTo>
                  <a:cubicBezTo>
                    <a:pt x="212" y="441"/>
                    <a:pt x="213" y="441"/>
                    <a:pt x="214" y="440"/>
                  </a:cubicBezTo>
                  <a:cubicBezTo>
                    <a:pt x="214" y="440"/>
                    <a:pt x="215" y="439"/>
                    <a:pt x="215" y="439"/>
                  </a:cubicBezTo>
                  <a:cubicBezTo>
                    <a:pt x="215" y="439"/>
                    <a:pt x="215" y="439"/>
                    <a:pt x="215" y="439"/>
                  </a:cubicBezTo>
                  <a:cubicBezTo>
                    <a:pt x="216" y="439"/>
                    <a:pt x="216" y="438"/>
                    <a:pt x="216" y="438"/>
                  </a:cubicBezTo>
                  <a:cubicBezTo>
                    <a:pt x="217" y="437"/>
                    <a:pt x="218" y="437"/>
                    <a:pt x="219" y="436"/>
                  </a:cubicBezTo>
                  <a:cubicBezTo>
                    <a:pt x="220" y="435"/>
                    <a:pt x="220" y="435"/>
                    <a:pt x="220" y="435"/>
                  </a:cubicBezTo>
                  <a:cubicBezTo>
                    <a:pt x="221" y="434"/>
                    <a:pt x="221" y="434"/>
                    <a:pt x="222" y="434"/>
                  </a:cubicBezTo>
                  <a:cubicBezTo>
                    <a:pt x="222" y="433"/>
                    <a:pt x="222" y="433"/>
                    <a:pt x="223" y="433"/>
                  </a:cubicBezTo>
                  <a:cubicBezTo>
                    <a:pt x="223" y="432"/>
                    <a:pt x="223" y="432"/>
                    <a:pt x="224" y="432"/>
                  </a:cubicBezTo>
                  <a:cubicBezTo>
                    <a:pt x="224" y="431"/>
                    <a:pt x="225" y="430"/>
                    <a:pt x="226" y="429"/>
                  </a:cubicBezTo>
                  <a:cubicBezTo>
                    <a:pt x="226" y="429"/>
                    <a:pt x="226" y="429"/>
                    <a:pt x="226" y="429"/>
                  </a:cubicBezTo>
                  <a:cubicBezTo>
                    <a:pt x="226" y="429"/>
                    <a:pt x="226" y="429"/>
                    <a:pt x="227" y="428"/>
                  </a:cubicBezTo>
                  <a:cubicBezTo>
                    <a:pt x="227" y="428"/>
                    <a:pt x="228" y="427"/>
                    <a:pt x="229" y="426"/>
                  </a:cubicBezTo>
                  <a:cubicBezTo>
                    <a:pt x="229" y="425"/>
                    <a:pt x="229" y="425"/>
                    <a:pt x="229" y="425"/>
                  </a:cubicBezTo>
                  <a:cubicBezTo>
                    <a:pt x="230" y="424"/>
                    <a:pt x="230" y="424"/>
                    <a:pt x="230" y="424"/>
                  </a:cubicBezTo>
                  <a:cubicBezTo>
                    <a:pt x="230" y="423"/>
                    <a:pt x="231" y="423"/>
                    <a:pt x="231" y="422"/>
                  </a:cubicBezTo>
                  <a:cubicBezTo>
                    <a:pt x="231" y="422"/>
                    <a:pt x="231" y="422"/>
                    <a:pt x="231" y="421"/>
                  </a:cubicBezTo>
                  <a:cubicBezTo>
                    <a:pt x="232" y="421"/>
                    <a:pt x="232" y="420"/>
                    <a:pt x="233" y="419"/>
                  </a:cubicBezTo>
                  <a:cubicBezTo>
                    <a:pt x="233" y="419"/>
                    <a:pt x="233" y="418"/>
                    <a:pt x="233" y="418"/>
                  </a:cubicBezTo>
                  <a:cubicBezTo>
                    <a:pt x="233" y="418"/>
                    <a:pt x="233" y="418"/>
                    <a:pt x="233" y="418"/>
                  </a:cubicBezTo>
                  <a:cubicBezTo>
                    <a:pt x="234" y="417"/>
                    <a:pt x="234" y="416"/>
                    <a:pt x="234" y="415"/>
                  </a:cubicBezTo>
                  <a:cubicBezTo>
                    <a:pt x="234" y="415"/>
                    <a:pt x="234" y="414"/>
                    <a:pt x="234" y="414"/>
                  </a:cubicBezTo>
                  <a:cubicBezTo>
                    <a:pt x="234" y="414"/>
                    <a:pt x="234" y="414"/>
                    <a:pt x="234" y="414"/>
                  </a:cubicBezTo>
                  <a:cubicBezTo>
                    <a:pt x="235" y="413"/>
                    <a:pt x="235" y="412"/>
                    <a:pt x="235" y="411"/>
                  </a:cubicBezTo>
                  <a:cubicBezTo>
                    <a:pt x="235" y="411"/>
                    <a:pt x="235" y="410"/>
                    <a:pt x="235" y="410"/>
                  </a:cubicBezTo>
                  <a:cubicBezTo>
                    <a:pt x="235" y="410"/>
                    <a:pt x="235" y="409"/>
                    <a:pt x="235" y="408"/>
                  </a:cubicBezTo>
                  <a:cubicBezTo>
                    <a:pt x="235" y="408"/>
                    <a:pt x="235" y="407"/>
                    <a:pt x="235" y="407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3" y="135"/>
                    <a:pt x="243" y="136"/>
                    <a:pt x="243" y="136"/>
                  </a:cubicBezTo>
                  <a:cubicBezTo>
                    <a:pt x="243" y="132"/>
                    <a:pt x="243" y="128"/>
                    <a:pt x="241" y="125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241" y="10"/>
                  </a:moveTo>
                  <a:cubicBezTo>
                    <a:pt x="241" y="10"/>
                    <a:pt x="241" y="10"/>
                    <a:pt x="240" y="10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41" y="10"/>
                    <a:pt x="241" y="10"/>
                    <a:pt x="241" y="9"/>
                  </a:cubicBezTo>
                  <a:cubicBezTo>
                    <a:pt x="241" y="9"/>
                    <a:pt x="241" y="10"/>
                    <a:pt x="241" y="10"/>
                  </a:cubicBezTo>
                  <a:close/>
                  <a:moveTo>
                    <a:pt x="242" y="6"/>
                  </a:moveTo>
                  <a:cubicBezTo>
                    <a:pt x="242" y="6"/>
                    <a:pt x="242" y="7"/>
                    <a:pt x="242" y="7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7"/>
                    <a:pt x="242" y="6"/>
                    <a:pt x="242" y="6"/>
                  </a:cubicBezTo>
                  <a:cubicBezTo>
                    <a:pt x="242" y="6"/>
                    <a:pt x="242" y="6"/>
                    <a:pt x="242" y="6"/>
                  </a:cubicBezTo>
                  <a:close/>
                </a:path>
              </a:pathLst>
            </a:custGeom>
            <a:gradFill>
              <a:gsLst>
                <a:gs pos="0">
                  <a:srgbClr val="DEDFDB"/>
                </a:gs>
                <a:gs pos="100000">
                  <a:srgbClr val="B5B7B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17363214" y="6152095"/>
              <a:ext cx="1511838" cy="1985550"/>
            </a:xfrm>
            <a:custGeom>
              <a:rect b="b" l="l" r="r" t="t"/>
              <a:pathLst>
                <a:path extrusionOk="0" h="197" w="150">
                  <a:moveTo>
                    <a:pt x="150" y="0"/>
                  </a:moveTo>
                  <a:lnTo>
                    <a:pt x="148" y="117"/>
                  </a:lnTo>
                  <a:lnTo>
                    <a:pt x="0" y="1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grpSp>
          <p:nvGrpSpPr>
            <p:cNvPr id="476" name="Google Shape;476;p1"/>
            <p:cNvGrpSpPr/>
            <p:nvPr/>
          </p:nvGrpSpPr>
          <p:grpSpPr>
            <a:xfrm>
              <a:off x="17222112" y="6101705"/>
              <a:ext cx="1652941" cy="2035942"/>
              <a:chOff x="17378505" y="8831452"/>
              <a:chExt cx="1364232" cy="1680336"/>
            </a:xfrm>
          </p:grpSpPr>
          <p:sp>
            <p:nvSpPr>
              <p:cNvPr id="477" name="Google Shape;477;p1"/>
              <p:cNvSpPr/>
              <p:nvPr/>
            </p:nvSpPr>
            <p:spPr>
              <a:xfrm>
                <a:off x="17494963" y="8873042"/>
                <a:ext cx="1247774" cy="1638746"/>
              </a:xfrm>
              <a:custGeom>
                <a:rect b="b" l="l" r="r" t="t"/>
                <a:pathLst>
                  <a:path extrusionOk="0" h="197" w="150">
                    <a:moveTo>
                      <a:pt x="150" y="0"/>
                    </a:moveTo>
                    <a:lnTo>
                      <a:pt x="148" y="117"/>
                    </a:lnTo>
                    <a:lnTo>
                      <a:pt x="0" y="197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17378505" y="8831452"/>
                <a:ext cx="1364232" cy="1680335"/>
              </a:xfrm>
              <a:custGeom>
                <a:rect b="b" l="l" r="r" t="t"/>
                <a:pathLst>
                  <a:path extrusionOk="0" h="202" w="164">
                    <a:moveTo>
                      <a:pt x="164" y="5"/>
                    </a:moveTo>
                    <a:lnTo>
                      <a:pt x="14" y="202"/>
                    </a:lnTo>
                    <a:lnTo>
                      <a:pt x="0" y="197"/>
                    </a:lnTo>
                    <a:lnTo>
                      <a:pt x="150" y="0"/>
                    </a:lnTo>
                    <a:lnTo>
                      <a:pt x="164" y="5"/>
                    </a:lnTo>
                    <a:close/>
                  </a:path>
                </a:pathLst>
              </a:custGeom>
              <a:solidFill>
                <a:srgbClr val="7BC7FC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479" name="Google Shape;479;p1"/>
            <p:cNvGrpSpPr/>
            <p:nvPr/>
          </p:nvGrpSpPr>
          <p:grpSpPr>
            <a:xfrm>
              <a:off x="20219614" y="6010992"/>
              <a:ext cx="1713416" cy="2076262"/>
              <a:chOff x="19890689" y="8756584"/>
              <a:chExt cx="1414143" cy="1713614"/>
            </a:xfrm>
          </p:grpSpPr>
          <p:sp>
            <p:nvSpPr>
              <p:cNvPr id="480" name="Google Shape;480;p1"/>
              <p:cNvSpPr/>
              <p:nvPr/>
            </p:nvSpPr>
            <p:spPr>
              <a:xfrm>
                <a:off x="19907325" y="8756584"/>
                <a:ext cx="1397507" cy="1713610"/>
              </a:xfrm>
              <a:custGeom>
                <a:rect b="b" l="l" r="r" t="t"/>
                <a:pathLst>
                  <a:path extrusionOk="0" h="206" w="168">
                    <a:moveTo>
                      <a:pt x="13" y="0"/>
                    </a:moveTo>
                    <a:lnTo>
                      <a:pt x="168" y="201"/>
                    </a:lnTo>
                    <a:lnTo>
                      <a:pt x="155" y="206"/>
                    </a:lnTo>
                    <a:lnTo>
                      <a:pt x="0" y="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81" name="Google Shape;481;p1"/>
              <p:cNvSpPr/>
              <p:nvPr/>
            </p:nvSpPr>
            <p:spPr>
              <a:xfrm>
                <a:off x="19890689" y="8798178"/>
                <a:ext cx="1306006" cy="1672020"/>
              </a:xfrm>
              <a:custGeom>
                <a:rect b="b" l="l" r="r" t="t"/>
                <a:pathLst>
                  <a:path extrusionOk="0" h="201" w="157">
                    <a:moveTo>
                      <a:pt x="2" y="0"/>
                    </a:moveTo>
                    <a:lnTo>
                      <a:pt x="0" y="116"/>
                    </a:lnTo>
                    <a:lnTo>
                      <a:pt x="157" y="20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BC7FC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sp>
          <p:nvSpPr>
            <p:cNvPr id="482" name="Google Shape;482;p1"/>
            <p:cNvSpPr/>
            <p:nvPr/>
          </p:nvSpPr>
          <p:spPr>
            <a:xfrm>
              <a:off x="18638673" y="5097406"/>
              <a:ext cx="1743937" cy="470594"/>
            </a:xfrm>
            <a:custGeom>
              <a:rect b="b" l="l" r="r" t="t"/>
              <a:pathLst>
                <a:path extrusionOk="0" h="431422" w="1439334">
                  <a:moveTo>
                    <a:pt x="0" y="16934"/>
                  </a:moveTo>
                  <a:lnTo>
                    <a:pt x="11289" y="158045"/>
                  </a:lnTo>
                  <a:cubicBezTo>
                    <a:pt x="353717" y="494830"/>
                    <a:pt x="1266238" y="470372"/>
                    <a:pt x="1439333" y="349956"/>
                  </a:cubicBezTo>
                  <a:cubicBezTo>
                    <a:pt x="1439333" y="233304"/>
                    <a:pt x="1439334" y="116652"/>
                    <a:pt x="1439334" y="0"/>
                  </a:cubicBezTo>
                  <a:lnTo>
                    <a:pt x="0" y="16934"/>
                  </a:lnTo>
                  <a:close/>
                </a:path>
              </a:pathLst>
            </a:custGeom>
            <a:gradFill>
              <a:gsLst>
                <a:gs pos="0">
                  <a:srgbClr val="7F7F7F">
                    <a:alpha val="14901"/>
                  </a:srgbClr>
                </a:gs>
                <a:gs pos="100000">
                  <a:srgbClr val="7F7F7F"/>
                </a:gs>
              </a:gsLst>
              <a:lin ang="1680000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18471895" y="2836136"/>
              <a:ext cx="2136731" cy="2570126"/>
            </a:xfrm>
            <a:custGeom>
              <a:rect b="b" l="l" r="r" t="t"/>
              <a:pathLst>
                <a:path extrusionOk="0" h="346" w="288">
                  <a:moveTo>
                    <a:pt x="287" y="10"/>
                  </a:moveTo>
                  <a:cubicBezTo>
                    <a:pt x="287" y="11"/>
                    <a:pt x="287" y="12"/>
                    <a:pt x="287" y="13"/>
                  </a:cubicBezTo>
                  <a:cubicBezTo>
                    <a:pt x="287" y="13"/>
                    <a:pt x="287" y="13"/>
                    <a:pt x="287" y="13"/>
                  </a:cubicBezTo>
                  <a:cubicBezTo>
                    <a:pt x="287" y="14"/>
                    <a:pt x="287" y="15"/>
                    <a:pt x="286" y="15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86" y="17"/>
                    <a:pt x="286" y="18"/>
                    <a:pt x="285" y="19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5" y="20"/>
                    <a:pt x="285" y="21"/>
                    <a:pt x="284" y="22"/>
                  </a:cubicBezTo>
                  <a:cubicBezTo>
                    <a:pt x="284" y="22"/>
                    <a:pt x="284" y="22"/>
                    <a:pt x="284" y="22"/>
                  </a:cubicBezTo>
                  <a:cubicBezTo>
                    <a:pt x="284" y="23"/>
                    <a:pt x="283" y="24"/>
                    <a:pt x="283" y="24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2" y="26"/>
                    <a:pt x="282" y="27"/>
                    <a:pt x="281" y="28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1" y="29"/>
                    <a:pt x="280" y="30"/>
                    <a:pt x="279" y="30"/>
                  </a:cubicBezTo>
                  <a:cubicBezTo>
                    <a:pt x="279" y="31"/>
                    <a:pt x="279" y="31"/>
                    <a:pt x="279" y="31"/>
                  </a:cubicBezTo>
                  <a:cubicBezTo>
                    <a:pt x="278" y="32"/>
                    <a:pt x="278" y="32"/>
                    <a:pt x="277" y="33"/>
                  </a:cubicBezTo>
                  <a:cubicBezTo>
                    <a:pt x="277" y="33"/>
                    <a:pt x="277" y="34"/>
                    <a:pt x="277" y="34"/>
                  </a:cubicBezTo>
                  <a:cubicBezTo>
                    <a:pt x="276" y="35"/>
                    <a:pt x="275" y="35"/>
                    <a:pt x="274" y="36"/>
                  </a:cubicBezTo>
                  <a:cubicBezTo>
                    <a:pt x="274" y="37"/>
                    <a:pt x="274" y="37"/>
                    <a:pt x="274" y="37"/>
                  </a:cubicBezTo>
                  <a:cubicBezTo>
                    <a:pt x="273" y="38"/>
                    <a:pt x="272" y="39"/>
                    <a:pt x="271" y="39"/>
                  </a:cubicBezTo>
                  <a:cubicBezTo>
                    <a:pt x="271" y="39"/>
                    <a:pt x="271" y="40"/>
                    <a:pt x="271" y="40"/>
                  </a:cubicBezTo>
                  <a:cubicBezTo>
                    <a:pt x="270" y="41"/>
                    <a:pt x="269" y="42"/>
                    <a:pt x="268" y="43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6" y="44"/>
                    <a:pt x="265" y="45"/>
                    <a:pt x="263" y="46"/>
                  </a:cubicBezTo>
                  <a:cubicBezTo>
                    <a:pt x="263" y="46"/>
                    <a:pt x="263" y="46"/>
                    <a:pt x="262" y="47"/>
                  </a:cubicBezTo>
                  <a:cubicBezTo>
                    <a:pt x="262" y="47"/>
                    <a:pt x="261" y="47"/>
                    <a:pt x="261" y="48"/>
                  </a:cubicBezTo>
                  <a:cubicBezTo>
                    <a:pt x="260" y="48"/>
                    <a:pt x="260" y="48"/>
                    <a:pt x="260" y="49"/>
                  </a:cubicBezTo>
                  <a:cubicBezTo>
                    <a:pt x="259" y="49"/>
                    <a:pt x="258" y="49"/>
                    <a:pt x="258" y="50"/>
                  </a:cubicBezTo>
                  <a:cubicBezTo>
                    <a:pt x="257" y="50"/>
                    <a:pt x="257" y="50"/>
                    <a:pt x="257" y="50"/>
                  </a:cubicBezTo>
                  <a:cubicBezTo>
                    <a:pt x="256" y="51"/>
                    <a:pt x="255" y="51"/>
                    <a:pt x="255" y="51"/>
                  </a:cubicBezTo>
                  <a:cubicBezTo>
                    <a:pt x="254" y="52"/>
                    <a:pt x="254" y="52"/>
                    <a:pt x="253" y="52"/>
                  </a:cubicBezTo>
                  <a:cubicBezTo>
                    <a:pt x="253" y="53"/>
                    <a:pt x="252" y="53"/>
                    <a:pt x="252" y="53"/>
                  </a:cubicBezTo>
                  <a:cubicBezTo>
                    <a:pt x="251" y="54"/>
                    <a:pt x="251" y="54"/>
                    <a:pt x="250" y="54"/>
                  </a:cubicBezTo>
                  <a:cubicBezTo>
                    <a:pt x="250" y="54"/>
                    <a:pt x="249" y="55"/>
                    <a:pt x="248" y="55"/>
                  </a:cubicBezTo>
                  <a:cubicBezTo>
                    <a:pt x="248" y="55"/>
                    <a:pt x="247" y="56"/>
                    <a:pt x="247" y="56"/>
                  </a:cubicBezTo>
                  <a:cubicBezTo>
                    <a:pt x="246" y="56"/>
                    <a:pt x="245" y="57"/>
                    <a:pt x="244" y="57"/>
                  </a:cubicBezTo>
                  <a:cubicBezTo>
                    <a:pt x="244" y="57"/>
                    <a:pt x="243" y="57"/>
                    <a:pt x="243" y="57"/>
                  </a:cubicBezTo>
                  <a:cubicBezTo>
                    <a:pt x="242" y="58"/>
                    <a:pt x="241" y="59"/>
                    <a:pt x="239" y="59"/>
                  </a:cubicBezTo>
                  <a:cubicBezTo>
                    <a:pt x="239" y="59"/>
                    <a:pt x="239" y="59"/>
                    <a:pt x="238" y="60"/>
                  </a:cubicBezTo>
                  <a:cubicBezTo>
                    <a:pt x="237" y="60"/>
                    <a:pt x="236" y="60"/>
                    <a:pt x="235" y="61"/>
                  </a:cubicBezTo>
                  <a:cubicBezTo>
                    <a:pt x="235" y="61"/>
                    <a:pt x="234" y="61"/>
                    <a:pt x="234" y="61"/>
                  </a:cubicBezTo>
                  <a:cubicBezTo>
                    <a:pt x="233" y="62"/>
                    <a:pt x="232" y="62"/>
                    <a:pt x="231" y="62"/>
                  </a:cubicBezTo>
                  <a:cubicBezTo>
                    <a:pt x="231" y="62"/>
                    <a:pt x="230" y="63"/>
                    <a:pt x="230" y="63"/>
                  </a:cubicBezTo>
                  <a:cubicBezTo>
                    <a:pt x="229" y="63"/>
                    <a:pt x="228" y="63"/>
                    <a:pt x="227" y="64"/>
                  </a:cubicBezTo>
                  <a:cubicBezTo>
                    <a:pt x="226" y="64"/>
                    <a:pt x="226" y="64"/>
                    <a:pt x="225" y="64"/>
                  </a:cubicBezTo>
                  <a:cubicBezTo>
                    <a:pt x="224" y="64"/>
                    <a:pt x="223" y="65"/>
                    <a:pt x="222" y="65"/>
                  </a:cubicBezTo>
                  <a:cubicBezTo>
                    <a:pt x="222" y="65"/>
                    <a:pt x="221" y="65"/>
                    <a:pt x="221" y="66"/>
                  </a:cubicBezTo>
                  <a:cubicBezTo>
                    <a:pt x="219" y="66"/>
                    <a:pt x="218" y="66"/>
                    <a:pt x="216" y="67"/>
                  </a:cubicBezTo>
                  <a:cubicBezTo>
                    <a:pt x="214" y="67"/>
                    <a:pt x="212" y="68"/>
                    <a:pt x="210" y="68"/>
                  </a:cubicBezTo>
                  <a:cubicBezTo>
                    <a:pt x="210" y="68"/>
                    <a:pt x="209" y="69"/>
                    <a:pt x="208" y="69"/>
                  </a:cubicBezTo>
                  <a:cubicBezTo>
                    <a:pt x="207" y="69"/>
                    <a:pt x="206" y="69"/>
                    <a:pt x="204" y="70"/>
                  </a:cubicBezTo>
                  <a:cubicBezTo>
                    <a:pt x="203" y="70"/>
                    <a:pt x="203" y="70"/>
                    <a:pt x="202" y="70"/>
                  </a:cubicBezTo>
                  <a:cubicBezTo>
                    <a:pt x="201" y="70"/>
                    <a:pt x="199" y="71"/>
                    <a:pt x="198" y="71"/>
                  </a:cubicBezTo>
                  <a:cubicBezTo>
                    <a:pt x="197" y="71"/>
                    <a:pt x="196" y="71"/>
                    <a:pt x="195" y="71"/>
                  </a:cubicBezTo>
                  <a:cubicBezTo>
                    <a:pt x="194" y="71"/>
                    <a:pt x="193" y="72"/>
                    <a:pt x="192" y="72"/>
                  </a:cubicBezTo>
                  <a:cubicBezTo>
                    <a:pt x="189" y="72"/>
                    <a:pt x="187" y="73"/>
                    <a:pt x="184" y="73"/>
                  </a:cubicBezTo>
                  <a:cubicBezTo>
                    <a:pt x="184" y="73"/>
                    <a:pt x="183" y="73"/>
                    <a:pt x="183" y="73"/>
                  </a:cubicBezTo>
                  <a:cubicBezTo>
                    <a:pt x="181" y="73"/>
                    <a:pt x="178" y="73"/>
                    <a:pt x="175" y="74"/>
                  </a:cubicBezTo>
                  <a:cubicBezTo>
                    <a:pt x="174" y="74"/>
                    <a:pt x="173" y="74"/>
                    <a:pt x="172" y="74"/>
                  </a:cubicBezTo>
                  <a:cubicBezTo>
                    <a:pt x="171" y="74"/>
                    <a:pt x="170" y="74"/>
                    <a:pt x="168" y="74"/>
                  </a:cubicBezTo>
                  <a:cubicBezTo>
                    <a:pt x="167" y="74"/>
                    <a:pt x="166" y="74"/>
                    <a:pt x="165" y="74"/>
                  </a:cubicBezTo>
                  <a:cubicBezTo>
                    <a:pt x="164" y="74"/>
                    <a:pt x="162" y="74"/>
                    <a:pt x="161" y="74"/>
                  </a:cubicBezTo>
                  <a:cubicBezTo>
                    <a:pt x="160" y="74"/>
                    <a:pt x="159" y="74"/>
                    <a:pt x="158" y="74"/>
                  </a:cubicBezTo>
                  <a:cubicBezTo>
                    <a:pt x="157" y="75"/>
                    <a:pt x="156" y="75"/>
                    <a:pt x="155" y="75"/>
                  </a:cubicBezTo>
                  <a:cubicBezTo>
                    <a:pt x="153" y="75"/>
                    <a:pt x="152" y="75"/>
                    <a:pt x="151" y="75"/>
                  </a:cubicBezTo>
                  <a:cubicBezTo>
                    <a:pt x="150" y="75"/>
                    <a:pt x="149" y="74"/>
                    <a:pt x="148" y="74"/>
                  </a:cubicBezTo>
                  <a:cubicBezTo>
                    <a:pt x="147" y="74"/>
                    <a:pt x="146" y="74"/>
                    <a:pt x="144" y="74"/>
                  </a:cubicBezTo>
                  <a:cubicBezTo>
                    <a:pt x="143" y="74"/>
                    <a:pt x="142" y="74"/>
                    <a:pt x="141" y="74"/>
                  </a:cubicBezTo>
                  <a:cubicBezTo>
                    <a:pt x="140" y="74"/>
                    <a:pt x="139" y="74"/>
                    <a:pt x="138" y="74"/>
                  </a:cubicBezTo>
                  <a:cubicBezTo>
                    <a:pt x="137" y="74"/>
                    <a:pt x="136" y="74"/>
                    <a:pt x="135" y="74"/>
                  </a:cubicBezTo>
                  <a:cubicBezTo>
                    <a:pt x="134" y="74"/>
                    <a:pt x="133" y="74"/>
                    <a:pt x="132" y="74"/>
                  </a:cubicBezTo>
                  <a:cubicBezTo>
                    <a:pt x="129" y="73"/>
                    <a:pt x="125" y="73"/>
                    <a:pt x="122" y="73"/>
                  </a:cubicBezTo>
                  <a:cubicBezTo>
                    <a:pt x="121" y="73"/>
                    <a:pt x="121" y="73"/>
                    <a:pt x="120" y="72"/>
                  </a:cubicBezTo>
                  <a:cubicBezTo>
                    <a:pt x="117" y="72"/>
                    <a:pt x="113" y="72"/>
                    <a:pt x="110" y="71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05" y="70"/>
                    <a:pt x="101" y="70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7" y="69"/>
                    <a:pt x="96" y="68"/>
                    <a:pt x="95" y="68"/>
                  </a:cubicBezTo>
                  <a:cubicBezTo>
                    <a:pt x="94" y="68"/>
                    <a:pt x="93" y="68"/>
                    <a:pt x="91" y="67"/>
                  </a:cubicBezTo>
                  <a:cubicBezTo>
                    <a:pt x="90" y="67"/>
                    <a:pt x="90" y="67"/>
                    <a:pt x="89" y="67"/>
                  </a:cubicBezTo>
                  <a:cubicBezTo>
                    <a:pt x="88" y="66"/>
                    <a:pt x="86" y="66"/>
                    <a:pt x="85" y="66"/>
                  </a:cubicBezTo>
                  <a:cubicBezTo>
                    <a:pt x="83" y="65"/>
                    <a:pt x="81" y="65"/>
                    <a:pt x="79" y="64"/>
                  </a:cubicBezTo>
                  <a:cubicBezTo>
                    <a:pt x="79" y="64"/>
                    <a:pt x="79" y="64"/>
                    <a:pt x="78" y="64"/>
                  </a:cubicBezTo>
                  <a:cubicBezTo>
                    <a:pt x="77" y="63"/>
                    <a:pt x="75" y="63"/>
                    <a:pt x="73" y="62"/>
                  </a:cubicBezTo>
                  <a:cubicBezTo>
                    <a:pt x="73" y="62"/>
                    <a:pt x="72" y="62"/>
                    <a:pt x="72" y="62"/>
                  </a:cubicBezTo>
                  <a:cubicBezTo>
                    <a:pt x="70" y="61"/>
                    <a:pt x="68" y="60"/>
                    <a:pt x="66" y="60"/>
                  </a:cubicBezTo>
                  <a:cubicBezTo>
                    <a:pt x="66" y="59"/>
                    <a:pt x="65" y="59"/>
                    <a:pt x="64" y="59"/>
                  </a:cubicBezTo>
                  <a:cubicBezTo>
                    <a:pt x="62" y="58"/>
                    <a:pt x="61" y="57"/>
                    <a:pt x="59" y="57"/>
                  </a:cubicBezTo>
                  <a:cubicBezTo>
                    <a:pt x="59" y="56"/>
                    <a:pt x="58" y="56"/>
                    <a:pt x="57" y="56"/>
                  </a:cubicBezTo>
                  <a:cubicBezTo>
                    <a:pt x="57" y="56"/>
                    <a:pt x="56" y="55"/>
                    <a:pt x="55" y="55"/>
                  </a:cubicBezTo>
                  <a:cubicBezTo>
                    <a:pt x="54" y="55"/>
                    <a:pt x="53" y="54"/>
                    <a:pt x="53" y="54"/>
                  </a:cubicBezTo>
                  <a:cubicBezTo>
                    <a:pt x="52" y="53"/>
                    <a:pt x="51" y="53"/>
                    <a:pt x="51" y="53"/>
                  </a:cubicBezTo>
                  <a:cubicBezTo>
                    <a:pt x="50" y="52"/>
                    <a:pt x="49" y="52"/>
                    <a:pt x="48" y="51"/>
                  </a:cubicBezTo>
                  <a:cubicBezTo>
                    <a:pt x="47" y="51"/>
                    <a:pt x="46" y="50"/>
                    <a:pt x="46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3" y="48"/>
                    <a:pt x="42" y="48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8" y="45"/>
                    <a:pt x="37" y="45"/>
                  </a:cubicBezTo>
                  <a:cubicBezTo>
                    <a:pt x="36" y="44"/>
                    <a:pt x="36" y="44"/>
                    <a:pt x="35" y="43"/>
                  </a:cubicBezTo>
                  <a:cubicBezTo>
                    <a:pt x="34" y="43"/>
                    <a:pt x="34" y="42"/>
                    <a:pt x="33" y="42"/>
                  </a:cubicBezTo>
                  <a:cubicBezTo>
                    <a:pt x="32" y="41"/>
                    <a:pt x="31" y="41"/>
                    <a:pt x="31" y="40"/>
                  </a:cubicBezTo>
                  <a:cubicBezTo>
                    <a:pt x="30" y="40"/>
                    <a:pt x="30" y="39"/>
                    <a:pt x="29" y="39"/>
                  </a:cubicBezTo>
                  <a:cubicBezTo>
                    <a:pt x="28" y="38"/>
                    <a:pt x="27" y="37"/>
                    <a:pt x="26" y="36"/>
                  </a:cubicBezTo>
                  <a:cubicBezTo>
                    <a:pt x="13" y="24"/>
                    <a:pt x="7" y="12"/>
                    <a:pt x="8" y="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6" y="296"/>
                    <a:pt x="18" y="307"/>
                  </a:cubicBezTo>
                  <a:cubicBezTo>
                    <a:pt x="19" y="308"/>
                    <a:pt x="21" y="309"/>
                    <a:pt x="22" y="310"/>
                  </a:cubicBezTo>
                  <a:cubicBezTo>
                    <a:pt x="22" y="311"/>
                    <a:pt x="23" y="311"/>
                    <a:pt x="23" y="311"/>
                  </a:cubicBezTo>
                  <a:cubicBezTo>
                    <a:pt x="24" y="312"/>
                    <a:pt x="25" y="313"/>
                    <a:pt x="26" y="313"/>
                  </a:cubicBezTo>
                  <a:cubicBezTo>
                    <a:pt x="26" y="314"/>
                    <a:pt x="27" y="314"/>
                    <a:pt x="27" y="315"/>
                  </a:cubicBezTo>
                  <a:cubicBezTo>
                    <a:pt x="28" y="315"/>
                    <a:pt x="29" y="316"/>
                    <a:pt x="30" y="316"/>
                  </a:cubicBezTo>
                  <a:cubicBezTo>
                    <a:pt x="30" y="317"/>
                    <a:pt x="31" y="317"/>
                    <a:pt x="31" y="317"/>
                  </a:cubicBezTo>
                  <a:cubicBezTo>
                    <a:pt x="32" y="318"/>
                    <a:pt x="33" y="318"/>
                    <a:pt x="34" y="319"/>
                  </a:cubicBezTo>
                  <a:cubicBezTo>
                    <a:pt x="34" y="319"/>
                    <a:pt x="35" y="320"/>
                    <a:pt x="36" y="320"/>
                  </a:cubicBezTo>
                  <a:cubicBezTo>
                    <a:pt x="37" y="321"/>
                    <a:pt x="37" y="321"/>
                    <a:pt x="38" y="322"/>
                  </a:cubicBezTo>
                  <a:cubicBezTo>
                    <a:pt x="39" y="322"/>
                    <a:pt x="40" y="322"/>
                    <a:pt x="40" y="323"/>
                  </a:cubicBezTo>
                  <a:cubicBezTo>
                    <a:pt x="41" y="323"/>
                    <a:pt x="42" y="324"/>
                    <a:pt x="43" y="324"/>
                  </a:cubicBezTo>
                  <a:cubicBezTo>
                    <a:pt x="44" y="324"/>
                    <a:pt x="44" y="325"/>
                    <a:pt x="45" y="325"/>
                  </a:cubicBezTo>
                  <a:cubicBezTo>
                    <a:pt x="46" y="326"/>
                    <a:pt x="47" y="326"/>
                    <a:pt x="48" y="326"/>
                  </a:cubicBezTo>
                  <a:cubicBezTo>
                    <a:pt x="49" y="327"/>
                    <a:pt x="49" y="327"/>
                    <a:pt x="50" y="327"/>
                  </a:cubicBezTo>
                  <a:cubicBezTo>
                    <a:pt x="50" y="327"/>
                    <a:pt x="50" y="328"/>
                    <a:pt x="50" y="328"/>
                  </a:cubicBezTo>
                  <a:cubicBezTo>
                    <a:pt x="51" y="328"/>
                    <a:pt x="51" y="328"/>
                    <a:pt x="52" y="328"/>
                  </a:cubicBezTo>
                  <a:cubicBezTo>
                    <a:pt x="53" y="329"/>
                    <a:pt x="55" y="330"/>
                    <a:pt x="57" y="330"/>
                  </a:cubicBezTo>
                  <a:cubicBezTo>
                    <a:pt x="57" y="330"/>
                    <a:pt x="58" y="331"/>
                    <a:pt x="59" y="331"/>
                  </a:cubicBezTo>
                  <a:cubicBezTo>
                    <a:pt x="60" y="332"/>
                    <a:pt x="62" y="332"/>
                    <a:pt x="64" y="333"/>
                  </a:cubicBezTo>
                  <a:cubicBezTo>
                    <a:pt x="65" y="333"/>
                    <a:pt x="65" y="333"/>
                    <a:pt x="65" y="333"/>
                  </a:cubicBezTo>
                  <a:cubicBezTo>
                    <a:pt x="65" y="333"/>
                    <a:pt x="65" y="333"/>
                    <a:pt x="65" y="333"/>
                  </a:cubicBezTo>
                  <a:cubicBezTo>
                    <a:pt x="67" y="334"/>
                    <a:pt x="69" y="335"/>
                    <a:pt x="71" y="335"/>
                  </a:cubicBezTo>
                  <a:cubicBezTo>
                    <a:pt x="71" y="335"/>
                    <a:pt x="71" y="335"/>
                    <a:pt x="71" y="335"/>
                  </a:cubicBezTo>
                  <a:cubicBezTo>
                    <a:pt x="74" y="336"/>
                    <a:pt x="76" y="337"/>
                    <a:pt x="78" y="337"/>
                  </a:cubicBezTo>
                  <a:cubicBezTo>
                    <a:pt x="78" y="337"/>
                    <a:pt x="78" y="337"/>
                    <a:pt x="78" y="337"/>
                  </a:cubicBezTo>
                  <a:cubicBezTo>
                    <a:pt x="79" y="338"/>
                    <a:pt x="80" y="338"/>
                    <a:pt x="81" y="338"/>
                  </a:cubicBezTo>
                  <a:cubicBezTo>
                    <a:pt x="82" y="338"/>
                    <a:pt x="83" y="339"/>
                    <a:pt x="84" y="339"/>
                  </a:cubicBezTo>
                  <a:cubicBezTo>
                    <a:pt x="85" y="339"/>
                    <a:pt x="86" y="339"/>
                    <a:pt x="88" y="340"/>
                  </a:cubicBezTo>
                  <a:cubicBezTo>
                    <a:pt x="88" y="340"/>
                    <a:pt x="89" y="340"/>
                    <a:pt x="90" y="340"/>
                  </a:cubicBezTo>
                  <a:cubicBezTo>
                    <a:pt x="90" y="340"/>
                    <a:pt x="90" y="340"/>
                    <a:pt x="90" y="340"/>
                  </a:cubicBezTo>
                  <a:cubicBezTo>
                    <a:pt x="90" y="340"/>
                    <a:pt x="90" y="340"/>
                    <a:pt x="90" y="340"/>
                  </a:cubicBezTo>
                  <a:cubicBezTo>
                    <a:pt x="94" y="341"/>
                    <a:pt x="97" y="342"/>
                    <a:pt x="101" y="342"/>
                  </a:cubicBezTo>
                  <a:cubicBezTo>
                    <a:pt x="101" y="342"/>
                    <a:pt x="102" y="342"/>
                    <a:pt x="102" y="342"/>
                  </a:cubicBezTo>
                  <a:cubicBezTo>
                    <a:pt x="102" y="342"/>
                    <a:pt x="102" y="342"/>
                    <a:pt x="102" y="342"/>
                  </a:cubicBezTo>
                  <a:cubicBezTo>
                    <a:pt x="105" y="343"/>
                    <a:pt x="109" y="343"/>
                    <a:pt x="113" y="344"/>
                  </a:cubicBezTo>
                  <a:cubicBezTo>
                    <a:pt x="113" y="344"/>
                    <a:pt x="113" y="344"/>
                    <a:pt x="114" y="344"/>
                  </a:cubicBezTo>
                  <a:cubicBezTo>
                    <a:pt x="114" y="344"/>
                    <a:pt x="114" y="344"/>
                    <a:pt x="114" y="344"/>
                  </a:cubicBezTo>
                  <a:cubicBezTo>
                    <a:pt x="118" y="345"/>
                    <a:pt x="121" y="345"/>
                    <a:pt x="125" y="345"/>
                  </a:cubicBezTo>
                  <a:cubicBezTo>
                    <a:pt x="125" y="345"/>
                    <a:pt x="125" y="345"/>
                    <a:pt x="125" y="345"/>
                  </a:cubicBezTo>
                  <a:cubicBezTo>
                    <a:pt x="126" y="345"/>
                    <a:pt x="127" y="345"/>
                    <a:pt x="127" y="345"/>
                  </a:cubicBezTo>
                  <a:cubicBezTo>
                    <a:pt x="128" y="345"/>
                    <a:pt x="129" y="345"/>
                    <a:pt x="130" y="346"/>
                  </a:cubicBezTo>
                  <a:cubicBezTo>
                    <a:pt x="131" y="346"/>
                    <a:pt x="133" y="346"/>
                    <a:pt x="134" y="346"/>
                  </a:cubicBezTo>
                  <a:cubicBezTo>
                    <a:pt x="135" y="346"/>
                    <a:pt x="136" y="346"/>
                    <a:pt x="137" y="346"/>
                  </a:cubicBezTo>
                  <a:cubicBezTo>
                    <a:pt x="137" y="346"/>
                    <a:pt x="138" y="346"/>
                    <a:pt x="138" y="346"/>
                  </a:cubicBezTo>
                  <a:cubicBezTo>
                    <a:pt x="139" y="346"/>
                    <a:pt x="139" y="346"/>
                    <a:pt x="140" y="346"/>
                  </a:cubicBezTo>
                  <a:cubicBezTo>
                    <a:pt x="141" y="346"/>
                    <a:pt x="142" y="346"/>
                    <a:pt x="144" y="346"/>
                  </a:cubicBezTo>
                  <a:cubicBezTo>
                    <a:pt x="145" y="346"/>
                    <a:pt x="146" y="346"/>
                    <a:pt x="147" y="346"/>
                  </a:cubicBezTo>
                  <a:cubicBezTo>
                    <a:pt x="148" y="346"/>
                    <a:pt x="149" y="346"/>
                    <a:pt x="150" y="346"/>
                  </a:cubicBezTo>
                  <a:cubicBezTo>
                    <a:pt x="151" y="346"/>
                    <a:pt x="151" y="346"/>
                    <a:pt x="151" y="346"/>
                  </a:cubicBezTo>
                  <a:cubicBezTo>
                    <a:pt x="152" y="346"/>
                    <a:pt x="153" y="346"/>
                    <a:pt x="153" y="346"/>
                  </a:cubicBezTo>
                  <a:cubicBezTo>
                    <a:pt x="155" y="346"/>
                    <a:pt x="156" y="346"/>
                    <a:pt x="158" y="346"/>
                  </a:cubicBezTo>
                  <a:cubicBezTo>
                    <a:pt x="159" y="346"/>
                    <a:pt x="160" y="346"/>
                    <a:pt x="161" y="346"/>
                  </a:cubicBezTo>
                  <a:cubicBezTo>
                    <a:pt x="162" y="345"/>
                    <a:pt x="163" y="345"/>
                    <a:pt x="165" y="345"/>
                  </a:cubicBezTo>
                  <a:cubicBezTo>
                    <a:pt x="165" y="345"/>
                    <a:pt x="166" y="345"/>
                    <a:pt x="166" y="345"/>
                  </a:cubicBezTo>
                  <a:cubicBezTo>
                    <a:pt x="167" y="345"/>
                    <a:pt x="167" y="345"/>
                    <a:pt x="167" y="345"/>
                  </a:cubicBezTo>
                  <a:cubicBezTo>
                    <a:pt x="170" y="345"/>
                    <a:pt x="173" y="345"/>
                    <a:pt x="176" y="344"/>
                  </a:cubicBezTo>
                  <a:cubicBezTo>
                    <a:pt x="176" y="344"/>
                    <a:pt x="176" y="344"/>
                    <a:pt x="176" y="344"/>
                  </a:cubicBezTo>
                  <a:cubicBezTo>
                    <a:pt x="179" y="344"/>
                    <a:pt x="182" y="344"/>
                    <a:pt x="185" y="343"/>
                  </a:cubicBezTo>
                  <a:cubicBezTo>
                    <a:pt x="185" y="343"/>
                    <a:pt x="185" y="343"/>
                    <a:pt x="186" y="343"/>
                  </a:cubicBezTo>
                  <a:cubicBezTo>
                    <a:pt x="186" y="343"/>
                    <a:pt x="187" y="343"/>
                    <a:pt x="188" y="343"/>
                  </a:cubicBezTo>
                  <a:cubicBezTo>
                    <a:pt x="189" y="342"/>
                    <a:pt x="190" y="342"/>
                    <a:pt x="190" y="342"/>
                  </a:cubicBezTo>
                  <a:cubicBezTo>
                    <a:pt x="192" y="342"/>
                    <a:pt x="193" y="342"/>
                    <a:pt x="194" y="341"/>
                  </a:cubicBezTo>
                  <a:cubicBezTo>
                    <a:pt x="195" y="341"/>
                    <a:pt x="196" y="341"/>
                    <a:pt x="197" y="341"/>
                  </a:cubicBezTo>
                  <a:cubicBezTo>
                    <a:pt x="198" y="341"/>
                    <a:pt x="199" y="340"/>
                    <a:pt x="201" y="340"/>
                  </a:cubicBezTo>
                  <a:cubicBezTo>
                    <a:pt x="201" y="340"/>
                    <a:pt x="202" y="340"/>
                    <a:pt x="203" y="340"/>
                  </a:cubicBezTo>
                  <a:cubicBezTo>
                    <a:pt x="205" y="339"/>
                    <a:pt x="207" y="339"/>
                    <a:pt x="209" y="338"/>
                  </a:cubicBezTo>
                  <a:cubicBezTo>
                    <a:pt x="210" y="338"/>
                    <a:pt x="212" y="337"/>
                    <a:pt x="213" y="337"/>
                  </a:cubicBezTo>
                  <a:cubicBezTo>
                    <a:pt x="214" y="337"/>
                    <a:pt x="214" y="337"/>
                    <a:pt x="215" y="337"/>
                  </a:cubicBezTo>
                  <a:cubicBezTo>
                    <a:pt x="216" y="336"/>
                    <a:pt x="217" y="336"/>
                    <a:pt x="218" y="336"/>
                  </a:cubicBezTo>
                  <a:cubicBezTo>
                    <a:pt x="218" y="335"/>
                    <a:pt x="219" y="335"/>
                    <a:pt x="219" y="335"/>
                  </a:cubicBezTo>
                  <a:cubicBezTo>
                    <a:pt x="220" y="335"/>
                    <a:pt x="221" y="334"/>
                    <a:pt x="222" y="334"/>
                  </a:cubicBezTo>
                  <a:cubicBezTo>
                    <a:pt x="223" y="334"/>
                    <a:pt x="223" y="334"/>
                    <a:pt x="224" y="334"/>
                  </a:cubicBezTo>
                  <a:cubicBezTo>
                    <a:pt x="225" y="333"/>
                    <a:pt x="225" y="333"/>
                    <a:pt x="226" y="333"/>
                  </a:cubicBezTo>
                  <a:cubicBezTo>
                    <a:pt x="227" y="332"/>
                    <a:pt x="227" y="332"/>
                    <a:pt x="228" y="332"/>
                  </a:cubicBezTo>
                  <a:cubicBezTo>
                    <a:pt x="229" y="332"/>
                    <a:pt x="230" y="331"/>
                    <a:pt x="231" y="331"/>
                  </a:cubicBezTo>
                  <a:cubicBezTo>
                    <a:pt x="231" y="331"/>
                    <a:pt x="231" y="331"/>
                    <a:pt x="232" y="331"/>
                  </a:cubicBezTo>
                  <a:cubicBezTo>
                    <a:pt x="233" y="330"/>
                    <a:pt x="234" y="329"/>
                    <a:pt x="236" y="329"/>
                  </a:cubicBezTo>
                  <a:cubicBezTo>
                    <a:pt x="236" y="329"/>
                    <a:pt x="236" y="329"/>
                    <a:pt x="236" y="329"/>
                  </a:cubicBezTo>
                  <a:cubicBezTo>
                    <a:pt x="237" y="328"/>
                    <a:pt x="238" y="328"/>
                    <a:pt x="239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1" y="326"/>
                    <a:pt x="242" y="326"/>
                    <a:pt x="24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43" y="325"/>
                    <a:pt x="244" y="325"/>
                    <a:pt x="244" y="325"/>
                  </a:cubicBezTo>
                  <a:cubicBezTo>
                    <a:pt x="245" y="324"/>
                    <a:pt x="245" y="324"/>
                    <a:pt x="246" y="324"/>
                  </a:cubicBezTo>
                  <a:cubicBezTo>
                    <a:pt x="246" y="323"/>
                    <a:pt x="247" y="323"/>
                    <a:pt x="247" y="323"/>
                  </a:cubicBezTo>
                  <a:cubicBezTo>
                    <a:pt x="248" y="323"/>
                    <a:pt x="248" y="322"/>
                    <a:pt x="249" y="322"/>
                  </a:cubicBezTo>
                  <a:cubicBezTo>
                    <a:pt x="249" y="322"/>
                    <a:pt x="250" y="321"/>
                    <a:pt x="250" y="321"/>
                  </a:cubicBezTo>
                  <a:cubicBezTo>
                    <a:pt x="251" y="321"/>
                    <a:pt x="251" y="320"/>
                    <a:pt x="252" y="320"/>
                  </a:cubicBezTo>
                  <a:cubicBezTo>
                    <a:pt x="252" y="320"/>
                    <a:pt x="253" y="319"/>
                    <a:pt x="253" y="319"/>
                  </a:cubicBezTo>
                  <a:cubicBezTo>
                    <a:pt x="254" y="319"/>
                    <a:pt x="254" y="318"/>
                    <a:pt x="255" y="318"/>
                  </a:cubicBezTo>
                  <a:cubicBezTo>
                    <a:pt x="255" y="318"/>
                    <a:pt x="255" y="318"/>
                    <a:pt x="256" y="318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7" y="316"/>
                    <a:pt x="258" y="316"/>
                    <a:pt x="259" y="315"/>
                  </a:cubicBezTo>
                  <a:cubicBezTo>
                    <a:pt x="260" y="314"/>
                    <a:pt x="260" y="314"/>
                    <a:pt x="260" y="314"/>
                  </a:cubicBezTo>
                  <a:cubicBezTo>
                    <a:pt x="261" y="313"/>
                    <a:pt x="262" y="312"/>
                    <a:pt x="263" y="311"/>
                  </a:cubicBezTo>
                  <a:cubicBezTo>
                    <a:pt x="263" y="311"/>
                    <a:pt x="264" y="311"/>
                    <a:pt x="264" y="311"/>
                  </a:cubicBezTo>
                  <a:cubicBezTo>
                    <a:pt x="264" y="311"/>
                    <a:pt x="264" y="311"/>
                    <a:pt x="264" y="311"/>
                  </a:cubicBezTo>
                  <a:cubicBezTo>
                    <a:pt x="265" y="310"/>
                    <a:pt x="265" y="309"/>
                    <a:pt x="266" y="308"/>
                  </a:cubicBezTo>
                  <a:cubicBezTo>
                    <a:pt x="266" y="308"/>
                    <a:pt x="267" y="308"/>
                    <a:pt x="267" y="308"/>
                  </a:cubicBezTo>
                  <a:cubicBezTo>
                    <a:pt x="268" y="307"/>
                    <a:pt x="268" y="306"/>
                    <a:pt x="269" y="305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69" y="305"/>
                    <a:pt x="269" y="305"/>
                    <a:pt x="270" y="305"/>
                  </a:cubicBezTo>
                  <a:cubicBezTo>
                    <a:pt x="270" y="304"/>
                    <a:pt x="271" y="303"/>
                    <a:pt x="271" y="302"/>
                  </a:cubicBezTo>
                  <a:cubicBezTo>
                    <a:pt x="271" y="302"/>
                    <a:pt x="272" y="302"/>
                    <a:pt x="272" y="302"/>
                  </a:cubicBezTo>
                  <a:cubicBezTo>
                    <a:pt x="272" y="301"/>
                    <a:pt x="273" y="300"/>
                    <a:pt x="273" y="299"/>
                  </a:cubicBezTo>
                  <a:cubicBezTo>
                    <a:pt x="274" y="299"/>
                    <a:pt x="274" y="299"/>
                    <a:pt x="274" y="299"/>
                  </a:cubicBezTo>
                  <a:cubicBezTo>
                    <a:pt x="274" y="299"/>
                    <a:pt x="274" y="299"/>
                    <a:pt x="274" y="299"/>
                  </a:cubicBezTo>
                  <a:cubicBezTo>
                    <a:pt x="274" y="298"/>
                    <a:pt x="275" y="297"/>
                    <a:pt x="275" y="296"/>
                  </a:cubicBezTo>
                  <a:cubicBezTo>
                    <a:pt x="275" y="296"/>
                    <a:pt x="275" y="296"/>
                    <a:pt x="275" y="296"/>
                  </a:cubicBezTo>
                  <a:cubicBezTo>
                    <a:pt x="276" y="295"/>
                    <a:pt x="276" y="294"/>
                    <a:pt x="276" y="294"/>
                  </a:cubicBezTo>
                  <a:cubicBezTo>
                    <a:pt x="277" y="294"/>
                    <a:pt x="277" y="293"/>
                    <a:pt x="277" y="293"/>
                  </a:cubicBezTo>
                  <a:cubicBezTo>
                    <a:pt x="277" y="293"/>
                    <a:pt x="277" y="293"/>
                    <a:pt x="277" y="293"/>
                  </a:cubicBezTo>
                  <a:cubicBezTo>
                    <a:pt x="277" y="292"/>
                    <a:pt x="278" y="291"/>
                    <a:pt x="278" y="290"/>
                  </a:cubicBezTo>
                  <a:cubicBezTo>
                    <a:pt x="278" y="290"/>
                    <a:pt x="278" y="290"/>
                    <a:pt x="278" y="290"/>
                  </a:cubicBezTo>
                  <a:cubicBezTo>
                    <a:pt x="278" y="289"/>
                    <a:pt x="278" y="288"/>
                    <a:pt x="279" y="288"/>
                  </a:cubicBezTo>
                  <a:cubicBezTo>
                    <a:pt x="279" y="288"/>
                    <a:pt x="279" y="287"/>
                    <a:pt x="279" y="287"/>
                  </a:cubicBezTo>
                  <a:cubicBezTo>
                    <a:pt x="279" y="287"/>
                    <a:pt x="279" y="287"/>
                    <a:pt x="279" y="287"/>
                  </a:cubicBezTo>
                  <a:cubicBezTo>
                    <a:pt x="279" y="286"/>
                    <a:pt x="279" y="285"/>
                    <a:pt x="279" y="285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80" y="283"/>
                    <a:pt x="280" y="282"/>
                    <a:pt x="280" y="281"/>
                  </a:cubicBezTo>
                  <a:cubicBezTo>
                    <a:pt x="280" y="281"/>
                    <a:pt x="280" y="281"/>
                    <a:pt x="280" y="281"/>
                  </a:cubicBezTo>
                  <a:cubicBezTo>
                    <a:pt x="280" y="280"/>
                    <a:pt x="280" y="280"/>
                    <a:pt x="280" y="279"/>
                  </a:cubicBezTo>
                  <a:cubicBezTo>
                    <a:pt x="288" y="8"/>
                    <a:pt x="288" y="8"/>
                    <a:pt x="288" y="8"/>
                  </a:cubicBezTo>
                  <a:cubicBezTo>
                    <a:pt x="288" y="8"/>
                    <a:pt x="287" y="9"/>
                    <a:pt x="287" y="10"/>
                  </a:cubicBezTo>
                  <a:close/>
                </a:path>
              </a:pathLst>
            </a:custGeom>
            <a:gradFill>
              <a:gsLst>
                <a:gs pos="0">
                  <a:srgbClr val="DEDFDB"/>
                </a:gs>
                <a:gs pos="100000">
                  <a:srgbClr val="B5B7B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18537408" y="2332191"/>
              <a:ext cx="2071219" cy="1058931"/>
            </a:xfrm>
            <a:prstGeom prst="ellipse">
              <a:avLst/>
            </a:prstGeom>
            <a:gradFill>
              <a:gsLst>
                <a:gs pos="0">
                  <a:srgbClr val="C4C6CD"/>
                </a:gs>
                <a:gs pos="100000">
                  <a:srgbClr val="959FB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19906814" y="6064195"/>
              <a:ext cx="392752" cy="1430320"/>
            </a:xfrm>
            <a:custGeom>
              <a:rect b="b" l="l" r="r" t="t"/>
              <a:pathLst>
                <a:path extrusionOk="0" h="1180495" w="324152">
                  <a:moveTo>
                    <a:pt x="275771" y="0"/>
                  </a:moveTo>
                  <a:lnTo>
                    <a:pt x="0" y="1180495"/>
                  </a:lnTo>
                  <a:lnTo>
                    <a:pt x="324152" y="1006324"/>
                  </a:lnTo>
                  <a:lnTo>
                    <a:pt x="266095" y="977295"/>
                  </a:lnTo>
                </a:path>
              </a:pathLst>
            </a:custGeom>
            <a:gradFill>
              <a:gsLst>
                <a:gs pos="0">
                  <a:srgbClr val="7F7F7F">
                    <a:alpha val="14901"/>
                  </a:srgbClr>
                </a:gs>
                <a:gs pos="100000">
                  <a:srgbClr val="7F7F7F"/>
                </a:gs>
              </a:gsLst>
              <a:lin ang="1680000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18502130" y="538142"/>
              <a:ext cx="2166969" cy="2932969"/>
            </a:xfrm>
            <a:custGeom>
              <a:rect b="b" l="l" r="r" t="t"/>
              <a:pathLst>
                <a:path extrusionOk="0" h="394" w="292">
                  <a:moveTo>
                    <a:pt x="281" y="303"/>
                  </a:moveTo>
                  <a:cubicBezTo>
                    <a:pt x="281" y="303"/>
                    <a:pt x="281" y="303"/>
                    <a:pt x="281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0" y="301"/>
                    <a:pt x="280" y="299"/>
                    <a:pt x="278" y="29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8" y="294"/>
                    <a:pt x="7" y="295"/>
                    <a:pt x="7" y="295"/>
                  </a:cubicBezTo>
                  <a:cubicBezTo>
                    <a:pt x="7" y="296"/>
                    <a:pt x="7" y="296"/>
                    <a:pt x="7" y="296"/>
                  </a:cubicBezTo>
                  <a:cubicBezTo>
                    <a:pt x="7" y="296"/>
                    <a:pt x="7" y="296"/>
                    <a:pt x="7" y="296"/>
                  </a:cubicBezTo>
                  <a:cubicBezTo>
                    <a:pt x="0" y="312"/>
                    <a:pt x="5" y="329"/>
                    <a:pt x="22" y="345"/>
                  </a:cubicBezTo>
                  <a:cubicBezTo>
                    <a:pt x="60" y="380"/>
                    <a:pt x="145" y="394"/>
                    <a:pt x="212" y="376"/>
                  </a:cubicBezTo>
                  <a:cubicBezTo>
                    <a:pt x="266" y="362"/>
                    <a:pt x="292" y="332"/>
                    <a:pt x="281" y="303"/>
                  </a:cubicBezTo>
                  <a:close/>
                </a:path>
              </a:pathLst>
            </a:custGeom>
            <a:gradFill>
              <a:gsLst>
                <a:gs pos="0">
                  <a:srgbClr val="25A3FB">
                    <a:alpha val="60000"/>
                  </a:srgbClr>
                </a:gs>
                <a:gs pos="63000">
                  <a:schemeClr val="accent1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87" name="Google Shape;487;p1"/>
          <p:cNvSpPr txBox="1"/>
          <p:nvPr/>
        </p:nvSpPr>
        <p:spPr>
          <a:xfrm>
            <a:off x="665882" y="1802885"/>
            <a:ext cx="10759374" cy="79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99"/>
              <a:buFont typeface="Arial"/>
              <a:buNone/>
            </a:pPr>
            <a:r>
              <a:rPr b="1" i="0" lang="en-US" sz="3999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Windows Presentation Foundation</a:t>
            </a:r>
            <a:endParaRPr b="1" i="0" sz="3999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"/>
          <p:cNvSpPr txBox="1"/>
          <p:nvPr/>
        </p:nvSpPr>
        <p:spPr>
          <a:xfrm>
            <a:off x="8008792" y="5614905"/>
            <a:ext cx="3811099" cy="877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1" i="0" sz="25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"/>
          <p:cNvSpPr txBox="1"/>
          <p:nvPr/>
        </p:nvSpPr>
        <p:spPr>
          <a:xfrm>
            <a:off x="665882" y="742740"/>
            <a:ext cx="10759374" cy="1272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99"/>
              <a:buFont typeface="Arial"/>
              <a:buNone/>
            </a:pPr>
            <a:r>
              <a:rPr b="1" i="0" lang="en-US" sz="7499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C# WinformApp</a:t>
            </a:r>
            <a:endParaRPr b="1" i="0" sz="7499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WPF의 장점</a:t>
            </a:r>
            <a:endParaRPr/>
          </a:p>
        </p:txBody>
      </p:sp>
      <p:sp>
        <p:nvSpPr>
          <p:cNvPr id="559" name="Google Shape;559;p1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Windows Presentation Foundation 장점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비교적(!) 최신 기술이기 때문에 최근 기준들에 부합한다. 디자인 화면은 xml 기반으로 소스를 비하인드로 넘기는 것은 android 등과 매핑된다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Microsoft에서 출시하는 새로운 응용프로그램은 WPF를 사용하여 개발된다. 최신 Visual Studio (2015, 2017, 2019 등)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더 유연한 디자인으로 새로운 컨트롤을 구매하지 않아도 직접 제작이 가능하다 (단, 디자인 감각이 있어야 함)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XAML은 GUI 제작 및 편집에 용이하고, 디자이너의 업무와 프로그래머의 업무를 분리하여 작업할 수 있다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하드웨어 가속장치로 GUI를 그리기 때문에 더 나은 성능을 제공한다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Windows 기반 프로그램과 Web 기반 프로그램 모두의 사용자 인터페이스를 제작할 수 있다 (Silverlight/XBAP)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560" name="Google Shape;560;p1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개발 IDE</a:t>
            </a:r>
            <a:endParaRPr/>
          </a:p>
        </p:txBody>
      </p:sp>
      <p:sp>
        <p:nvSpPr>
          <p:cNvPr id="566" name="Google Shape;566;p1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Visual Studio Community 2019</a:t>
            </a:r>
            <a:endParaRPr/>
          </a:p>
        </p:txBody>
      </p:sp>
      <p:sp>
        <p:nvSpPr>
          <p:cNvPr id="567" name="Google Shape;567;p1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8" name="Google Shape;5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333" y="2180073"/>
            <a:ext cx="7541334" cy="42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1"/>
          <p:cNvSpPr/>
          <p:nvPr/>
        </p:nvSpPr>
        <p:spPr>
          <a:xfrm>
            <a:off x="2495600" y="4221088"/>
            <a:ext cx="2430963" cy="1293304"/>
          </a:xfrm>
          <a:prstGeom prst="roundRect">
            <a:avLst>
              <a:gd fmla="val 7288" name="adj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0" name="Google Shape;570;p11"/>
          <p:cNvSpPr/>
          <p:nvPr/>
        </p:nvSpPr>
        <p:spPr>
          <a:xfrm>
            <a:off x="4965651" y="4926563"/>
            <a:ext cx="2430963" cy="587829"/>
          </a:xfrm>
          <a:prstGeom prst="roundRect">
            <a:avLst>
              <a:gd fmla="val 7288" name="adj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Winforms vs WPF</a:t>
            </a:r>
            <a:endParaRPr/>
          </a:p>
        </p:txBody>
      </p:sp>
      <p:sp>
        <p:nvSpPr>
          <p:cNvPr id="576" name="Google Shape;576;p1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Winform 템플릿 소스</a:t>
            </a:r>
            <a:endParaRPr/>
          </a:p>
        </p:txBody>
      </p:sp>
      <p:sp>
        <p:nvSpPr>
          <p:cNvPr id="577" name="Google Shape;577;p1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8" name="Google Shape;5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437" y="1492274"/>
            <a:ext cx="6678141" cy="462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Winform 템플릿 소스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Form1.cs / Form1.Designer.cs …</a:t>
            </a:r>
            <a:endParaRPr/>
          </a:p>
        </p:txBody>
      </p:sp>
      <p:grpSp>
        <p:nvGrpSpPr>
          <p:cNvPr id="584" name="Google Shape;584;p13"/>
          <p:cNvGrpSpPr/>
          <p:nvPr/>
        </p:nvGrpSpPr>
        <p:grpSpPr>
          <a:xfrm>
            <a:off x="1997016" y="2348880"/>
            <a:ext cx="8203440" cy="1872209"/>
            <a:chOff x="2786368" y="3032956"/>
            <a:chExt cx="6624736" cy="792088"/>
          </a:xfrm>
        </p:grpSpPr>
        <p:sp>
          <p:nvSpPr>
            <p:cNvPr id="585" name="Google Shape;585;p13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private void BtnConnect_Click(object sender, EventArgs 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MessageBox.Show("연결시도!");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// To do connecting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Google Shape;586;p1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7" name="Google Shape;587;p1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8" name="Google Shape;588;p1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Winforms vs WPF</a:t>
            </a:r>
            <a:endParaRPr/>
          </a:p>
        </p:txBody>
      </p:sp>
      <p:sp>
        <p:nvSpPr>
          <p:cNvPr id="589" name="Google Shape;589;p1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0" name="Google Shape;5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857" y="4334279"/>
            <a:ext cx="7597675" cy="208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472" y="5575896"/>
            <a:ext cx="2561746" cy="83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WPF 해결책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웹 개발시 HTML과 비즈니스 로직 분리 작업과 동일한 접근 방식 채택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화면 개발(디자이너) XAML, 비즈니스 로직(개발자) C#</a:t>
            </a:r>
            <a:endParaRPr/>
          </a:p>
        </p:txBody>
      </p:sp>
      <p:sp>
        <p:nvSpPr>
          <p:cNvPr id="597" name="Google Shape;597;p1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Winforms vs WPF</a:t>
            </a:r>
            <a:endParaRPr/>
          </a:p>
        </p:txBody>
      </p:sp>
      <p:sp>
        <p:nvSpPr>
          <p:cNvPr id="598" name="Google Shape;598;p1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수고 많으셨습니다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04" name="Google Shape;604;p15"/>
          <p:cNvSpPr txBox="1"/>
          <p:nvPr>
            <p:ph idx="1" type="body"/>
          </p:nvPr>
        </p:nvSpPr>
        <p:spPr>
          <a:xfrm>
            <a:off x="800856" y="1737032"/>
            <a:ext cx="10595763" cy="3815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문의사항이 있을 경우, 메일로 여쭤주시기 바랍니다.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rgbClr val="00B05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personar95@naver.com</a:t>
            </a:r>
            <a:endParaRPr b="0" i="0" sz="27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5"/>
          <p:cNvSpPr/>
          <p:nvPr/>
        </p:nvSpPr>
        <p:spPr>
          <a:xfrm>
            <a:off x="5415255" y="3185767"/>
            <a:ext cx="1361491" cy="18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15"/>
          <p:cNvGrpSpPr/>
          <p:nvPr/>
        </p:nvGrpSpPr>
        <p:grpSpPr>
          <a:xfrm>
            <a:off x="4423820" y="4976970"/>
            <a:ext cx="3508145" cy="467991"/>
            <a:chOff x="8775990" y="10243170"/>
            <a:chExt cx="7017205" cy="936104"/>
          </a:xfrm>
        </p:grpSpPr>
        <p:sp>
          <p:nvSpPr>
            <p:cNvPr id="607" name="Google Shape;607;p15"/>
            <p:cNvSpPr/>
            <p:nvPr/>
          </p:nvSpPr>
          <p:spPr>
            <a:xfrm>
              <a:off x="8775990" y="10243170"/>
              <a:ext cx="936104" cy="936104"/>
            </a:xfrm>
            <a:prstGeom prst="star5">
              <a:avLst>
                <a:gd fmla="val 24860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10296265" y="10243170"/>
              <a:ext cx="936104" cy="936104"/>
            </a:xfrm>
            <a:prstGeom prst="star5">
              <a:avLst>
                <a:gd fmla="val 24860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11816540" y="10243170"/>
              <a:ext cx="936104" cy="936104"/>
            </a:xfrm>
            <a:prstGeom prst="star5">
              <a:avLst>
                <a:gd fmla="val 24860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13336816" y="10243170"/>
              <a:ext cx="936104" cy="936104"/>
            </a:xfrm>
            <a:prstGeom prst="star5">
              <a:avLst>
                <a:gd fmla="val 24860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14857091" y="10243170"/>
              <a:ext cx="936104" cy="936104"/>
            </a:xfrm>
            <a:prstGeom prst="star5">
              <a:avLst>
                <a:gd fmla="val 24860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612" name="Google Shape;612;p1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"/>
          <p:cNvSpPr txBox="1"/>
          <p:nvPr>
            <p:ph idx="1" type="body"/>
          </p:nvPr>
        </p:nvSpPr>
        <p:spPr>
          <a:xfrm>
            <a:off x="6635988" y="1844824"/>
            <a:ext cx="5220651" cy="324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155" lvl="0" marL="45715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WPF 소개 및 개요</a:t>
            </a:r>
            <a:endParaRPr sz="2400"/>
          </a:p>
          <a:p>
            <a:pPr indent="-4571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Winforms 및 WPF 강점</a:t>
            </a:r>
            <a:endParaRPr sz="2400"/>
          </a:p>
          <a:p>
            <a:pPr indent="-4571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개발 IDE</a:t>
            </a:r>
            <a:endParaRPr/>
          </a:p>
          <a:p>
            <a:pPr indent="-4571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Winforms vs WPF</a:t>
            </a:r>
            <a:endParaRPr sz="2400"/>
          </a:p>
          <a:p>
            <a:pPr indent="-3047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3047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95" name="Google Shape;495;p2"/>
          <p:cNvSpPr txBox="1"/>
          <p:nvPr>
            <p:ph type="title"/>
          </p:nvPr>
        </p:nvSpPr>
        <p:spPr>
          <a:xfrm>
            <a:off x="800856" y="2337672"/>
            <a:ext cx="5271332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Introduction of WPF</a:t>
            </a:r>
            <a:br>
              <a:rPr lang="en-US"/>
            </a:br>
            <a:r>
              <a:rPr lang="en-US"/>
              <a:t>목차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WPF(Windows Presentation Foundation)</a:t>
            </a:r>
            <a:endParaRPr/>
          </a:p>
        </p:txBody>
      </p:sp>
      <p:sp>
        <p:nvSpPr>
          <p:cNvPr id="501" name="Google Shape;501;p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개요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기존 윈폼프로그램의 단점을 보완한 강력한 GUI 개발 프레임워크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최신 그래픽 하드웨어 활용이 가능한 해상도 독립적인 벡터 기반 렌더링 엔진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XAML(eXtensible Application Markup Language) 내에서 디자인, 컨트롤, 데이터 바인딩, 레이아웃, 2D 및 3D 그래픽, 애니메이션, 스타일, 템플릿, 문서, 미디어 등을 손쉽게 포함시켜 앱 개발 가능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502" name="Google Shape;5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962" y="3212442"/>
            <a:ext cx="6542076" cy="31790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"/>
          <p:cNvSpPr/>
          <p:nvPr/>
        </p:nvSpPr>
        <p:spPr>
          <a:xfrm>
            <a:off x="2965391" y="3645023"/>
            <a:ext cx="1042377" cy="55950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WPF 개요</a:t>
            </a:r>
            <a:endParaRPr/>
          </a:p>
        </p:txBody>
      </p:sp>
      <p:sp>
        <p:nvSpPr>
          <p:cNvPr id="509" name="Google Shape;509;p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WPF 개발 앱리스트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Virtual Human Anatomy - Simmakers (Scientific software development)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C++, OpenGL, C#, WPF 3.5, COM, TAO Framework, GLSL 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510" name="Google Shape;510;p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3_MedicalVisualization-QuanteSystems" id="511" name="Google Shape;5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720" y="2577478"/>
            <a:ext cx="7445679" cy="409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WPF 개요</a:t>
            </a:r>
            <a:endParaRPr/>
          </a:p>
        </p:txBody>
      </p:sp>
      <p:sp>
        <p:nvSpPr>
          <p:cNvPr id="517" name="Google Shape;517;p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WPF 개발 앱리스트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Frost 3D Universal – Simmakers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C++, C#, .NET Framework: WPF, WCF, MAF; Managed DirectX, OpenGL, CUDA </a:t>
            </a:r>
            <a:endParaRPr/>
          </a:p>
        </p:txBody>
      </p:sp>
      <p:sp>
        <p:nvSpPr>
          <p:cNvPr id="518" name="Google Shape;518;p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9" name="Google Shape;5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9937" y="2564904"/>
            <a:ext cx="7536160" cy="40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WPF 개요</a:t>
            </a:r>
            <a:endParaRPr/>
          </a:p>
        </p:txBody>
      </p:sp>
      <p:sp>
        <p:nvSpPr>
          <p:cNvPr id="525" name="Google Shape;525;p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WPF 개발 앱리스트</a:t>
            </a:r>
            <a:endParaRPr/>
          </a:p>
          <a:p>
            <a:pPr indent="-257122" lvl="1" marL="580114" rtl="0" algn="l">
              <a:spcBef>
                <a:spcPts val="300"/>
              </a:spcBef>
              <a:spcAft>
                <a:spcPts val="0"/>
              </a:spcAft>
              <a:buSzPts val="1500"/>
              <a:buAutoNum type="alphaUcPeriod"/>
            </a:pPr>
            <a:r>
              <a:rPr lang="en-US"/>
              <a:t>효성중공업 IED 61850 Editor – devzone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7" name="Google Shape;5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2238" y="2492896"/>
            <a:ext cx="6123922" cy="377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507" y="2492896"/>
            <a:ext cx="5670156" cy="358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WPF 개요</a:t>
            </a:r>
            <a:endParaRPr/>
          </a:p>
        </p:txBody>
      </p:sp>
      <p:sp>
        <p:nvSpPr>
          <p:cNvPr id="534" name="Google Shape;534;p7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WPF 개발 앱리스트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포트폴리오 - 플랫폼로켓티어</a:t>
            </a:r>
            <a:endParaRPr/>
          </a:p>
        </p:txBody>
      </p:sp>
      <p:sp>
        <p:nvSpPr>
          <p:cNvPr id="535" name="Google Shape;535;p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35360" y="2231960"/>
            <a:ext cx="11577739" cy="4427493"/>
            <a:chOff x="335360" y="2231960"/>
            <a:chExt cx="11577739" cy="4427493"/>
          </a:xfrm>
        </p:grpSpPr>
        <p:pic>
          <p:nvPicPr>
            <p:cNvPr descr="사진 설명이 없습니다." id="537" name="Google Shape;53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5360" y="2392979"/>
              <a:ext cx="5688632" cy="4266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사진 설명이 없습니다." id="538" name="Google Shape;53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53475" y="2231960"/>
              <a:ext cx="5759624" cy="43197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WPF 개요</a:t>
            </a:r>
            <a:endParaRPr/>
          </a:p>
        </p:txBody>
      </p:sp>
      <p:sp>
        <p:nvSpPr>
          <p:cNvPr id="544" name="Google Shape;544;p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WPF 개발 앱리스트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삼성중공업 스마트쉽 앱</a:t>
            </a:r>
            <a:endParaRPr/>
          </a:p>
        </p:txBody>
      </p:sp>
      <p:sp>
        <p:nvSpPr>
          <p:cNvPr id="545" name="Google Shape;545;p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모니터, 스크린샷, 화면, 검은색이(가) 표시된 사진&#10;&#10;자동 생성된 설명" id="546" name="Google Shape;5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752" y="1490877"/>
            <a:ext cx="7984210" cy="449111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Winforms의 장점</a:t>
            </a:r>
            <a:endParaRPr/>
          </a:p>
        </p:txBody>
      </p:sp>
      <p:sp>
        <p:nvSpPr>
          <p:cNvPr id="552" name="Google Shape;552;p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Windows Forms 장점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오래된 기술이다. 따라서 더 많이 사용되고 많이 테스트가 되었다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상용 또는 무료 서드파티 컨트롤이 이미 많이 존재한다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혼자서 윈폼 디자인부터 많은 작업을 해야할 때 WPF 보다 Winforms가 더 빨리 개발할 수 있다</a:t>
            </a:r>
            <a:endParaRPr/>
          </a:p>
        </p:txBody>
      </p:sp>
      <p:sp>
        <p:nvSpPr>
          <p:cNvPr id="553" name="Google Shape;553;p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Другая 264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25A3FB"/>
      </a:accent1>
      <a:accent2>
        <a:srgbClr val="28519A"/>
      </a:accent2>
      <a:accent3>
        <a:srgbClr val="E8E9EC"/>
      </a:accent3>
      <a:accent4>
        <a:srgbClr val="D4D4D4"/>
      </a:accent4>
      <a:accent5>
        <a:srgbClr val="E8E9EC"/>
      </a:accent5>
      <a:accent6>
        <a:srgbClr val="D4D4D4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1998-07-27T04:31:16Z</dcterms:created>
  <dc:creator>김성우</dc:creator>
</cp:coreProperties>
</file>