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</p:sldIdLst>
  <p:sldSz cy="6858000" cx="12192000"/>
  <p:notesSz cx="6797675" cy="9926625"/>
  <p:embeddedFontLst>
    <p:embeddedFont>
      <p:font typeface="Source Serif Pro"/>
      <p:regular r:id="rId111"/>
      <p:bold r:id="rId112"/>
      <p:italic r:id="rId113"/>
      <p:boldItalic r:id="rId114"/>
    </p:embeddedFont>
    <p:embeddedFont>
      <p:font typeface="Tahoma"/>
      <p:regular r:id="rId115"/>
      <p:bold r:id="rId1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83">
          <p15:clr>
            <a:srgbClr val="A4A3A4"/>
          </p15:clr>
        </p15:guide>
        <p15:guide id="2" pos="7197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orient="horz" pos="1298">
          <p15:clr>
            <a:srgbClr val="A4A3A4"/>
          </p15:clr>
        </p15:guide>
      </p15:sldGuideLst>
    </p:ext>
    <p:ext uri="{2D200454-40CA-4A62-9FC3-DE9A4176ACB9}">
      <p15:notesGuideLst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117" roundtripDataSignature="AMtx7mh9jw08euFOnnZasyd//PtWvj9q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4FDCCD8-56B2-49AB-BA7D-6C940EBAA451}">
  <a:tblStyle styleId="{04FDCCD8-56B2-49AB-BA7D-6C940EBAA45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0FE"/>
          </a:solidFill>
        </a:fill>
      </a:tcStyle>
    </a:wholeTbl>
    <a:band1H>
      <a:tcTxStyle/>
      <a:tcStyle>
        <a:fill>
          <a:solidFill>
            <a:srgbClr val="CBE0FD"/>
          </a:solidFill>
        </a:fill>
      </a:tcStyle>
    </a:band1H>
    <a:band2H>
      <a:tcTxStyle/>
    </a:band2H>
    <a:band1V>
      <a:tcTxStyle/>
      <a:tcStyle>
        <a:fill>
          <a:solidFill>
            <a:srgbClr val="CBE0FD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83"/>
        <p:guide pos="7197"/>
        <p:guide pos="2160" orient="horz"/>
        <p:guide pos="1298" orient="horz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6" orient="horz"/>
        <p:guide pos="2141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7" Type="http://customschemas.google.com/relationships/presentationmetadata" Target="metadata"/><Relationship Id="rId116" Type="http://schemas.openxmlformats.org/officeDocument/2006/relationships/font" Target="fonts/Tahoma-bold.fntdata"/><Relationship Id="rId115" Type="http://schemas.openxmlformats.org/officeDocument/2006/relationships/font" Target="fonts/Tahoma-regular.fntdata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font" Target="fonts/SourceSerifPro-boldItalic.fntdata"/><Relationship Id="rId18" Type="http://schemas.openxmlformats.org/officeDocument/2006/relationships/slide" Target="slides/slide12.xml"/><Relationship Id="rId113" Type="http://schemas.openxmlformats.org/officeDocument/2006/relationships/font" Target="fonts/SourceSerifPro-italic.fntdata"/><Relationship Id="rId112" Type="http://schemas.openxmlformats.org/officeDocument/2006/relationships/font" Target="fonts/SourceSerifPro-bold.fntdata"/><Relationship Id="rId111" Type="http://schemas.openxmlformats.org/officeDocument/2006/relationships/font" Target="fonts/SourceSerifPro-regular.fntdata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900" lIns="91825" spcFirstLastPara="1" rIns="91825" wrap="square" tIns="45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900" lIns="91825" spcFirstLastPara="1" rIns="91825" wrap="square" tIns="459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900" lIns="91825" spcFirstLastPara="1" rIns="91825" wrap="square" tIns="459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91825" spcFirstLastPara="1" rIns="91825" wrap="square" tIns="45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91825" spcFirstLastPara="1" rIns="91825" wrap="square" tIns="459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42" name="Google Shape;442;p1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1:notes"/>
          <p:cNvSpPr txBox="1"/>
          <p:nvPr>
            <p:ph idx="12" type="sldNum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91825" spcFirstLastPara="1" rIns="91825" wrap="square" tIns="45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10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10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5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p100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7" name="Google Shape;1707;p100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2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p101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4" name="Google Shape;1714;p101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3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p102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5" name="Google Shape;1725;p102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8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p103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0" name="Google Shape;1740;p103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5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p104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7" name="Google Shape;1747;p104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1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11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2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12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13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13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4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14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15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15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16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16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17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17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18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18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19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19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20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20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21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21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22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22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23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23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24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24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25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25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26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26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27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27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8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28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29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29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30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30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31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31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32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32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33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33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34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34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35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35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36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36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37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37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38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38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39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39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4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40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40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41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41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42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42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43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43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44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44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45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Google Shape;1027;p45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46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46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47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47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48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48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9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49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5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50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50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51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51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52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52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53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53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54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54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55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55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56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p56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57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57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58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58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59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0" name="Google Shape;1220;p59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6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6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60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" name="Google Shape;1232;p60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61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61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62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62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63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63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64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7" name="Google Shape;1297;p64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65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9" name="Google Shape;1309;p65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66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0" name="Google Shape;1320;p66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67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67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p68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4" name="Google Shape;1334;p68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69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3" name="Google Shape;1343;p69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7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7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70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" name="Google Shape;1355;p70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p71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7" name="Google Shape;1367;p71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72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72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73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73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3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p74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5" name="Google Shape;1405;p74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p75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2" name="Google Shape;1412;p75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p76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4" name="Google Shape;1424;p76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p77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0" name="Google Shape;1440;p77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78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1" name="Google Shape;1451;p78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p79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2" name="Google Shape;1462;p79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8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8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p80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9" name="Google Shape;1479;p80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8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p81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0" name="Google Shape;1490;p81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0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p82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2" name="Google Shape;1502;p82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2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p83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4" name="Google Shape;1514;p83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84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5" name="Google Shape;1525;p84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2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85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4" name="Google Shape;1534;p85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86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1" name="Google Shape;1541;p86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0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p87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2" name="Google Shape;1552;p87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88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5" name="Google Shape;1565;p88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0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89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2" name="Google Shape;1572;p89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9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9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90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3" name="Google Shape;1583;p90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p91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4" name="Google Shape;1594;p91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7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Google Shape;1608;p92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9" name="Google Shape;1609;p92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2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93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4" name="Google Shape;1624;p93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8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94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0" name="Google Shape;1640;p94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3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p95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5" name="Google Shape;1655;p95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4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p96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6" name="Google Shape;1666;p96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6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Google Shape;1677;p97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8" name="Google Shape;1678;p97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p98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7" name="Google Shape;1687;p98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4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p99:notes"/>
          <p:cNvSpPr txBox="1"/>
          <p:nvPr>
            <p:ph idx="1" type="body"/>
          </p:nvPr>
        </p:nvSpPr>
        <p:spPr>
          <a:xfrm>
            <a:off x="906463" y="4714875"/>
            <a:ext cx="4984750" cy="4465638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6" name="Google Shape;1696;p99:notes"/>
          <p:cNvSpPr/>
          <p:nvPr>
            <p:ph idx="2" type="sldImg"/>
          </p:nvPr>
        </p:nvSpPr>
        <p:spPr>
          <a:xfrm>
            <a:off x="92075" y="746125"/>
            <a:ext cx="6615113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6_Пользовательский макет">
  <p:cSld name="156_Пользовательский макет">
    <p:bg>
      <p:bgPr>
        <a:solidFill>
          <a:schemeClr val="dk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06"/>
          <p:cNvSpPr/>
          <p:nvPr>
            <p:ph idx="2" type="pic"/>
          </p:nvPr>
        </p:nvSpPr>
        <p:spPr>
          <a:xfrm>
            <a:off x="768101" y="0"/>
            <a:ext cx="11423899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6"/>
          <p:cNvSpPr txBox="1"/>
          <p:nvPr>
            <p:ph type="title"/>
          </p:nvPr>
        </p:nvSpPr>
        <p:spPr>
          <a:xfrm>
            <a:off x="5376014" y="1622463"/>
            <a:ext cx="4391916" cy="1014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99"/>
              <a:buFont typeface="Arial"/>
              <a:buNone/>
              <a:defRPr b="1" i="0" sz="6499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17_Пользовательский макет">
  <p:cSld name="317_Пользовательский макет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5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p115"/>
          <p:cNvSpPr/>
          <p:nvPr>
            <p:ph idx="2" type="pic"/>
          </p:nvPr>
        </p:nvSpPr>
        <p:spPr>
          <a:xfrm>
            <a:off x="3035698" y="0"/>
            <a:ext cx="3060302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5"/>
          <p:cNvSpPr txBox="1"/>
          <p:nvPr>
            <p:ph type="title"/>
          </p:nvPr>
        </p:nvSpPr>
        <p:spPr>
          <a:xfrm>
            <a:off x="800856" y="1125011"/>
            <a:ext cx="4359101" cy="1190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2" name="Google Shape;72;p115"/>
          <p:cNvSpPr txBox="1"/>
          <p:nvPr>
            <p:ph idx="1" type="body"/>
          </p:nvPr>
        </p:nvSpPr>
        <p:spPr>
          <a:xfrm>
            <a:off x="6887984" y="2277005"/>
            <a:ext cx="4211920" cy="32039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1150" lvl="0" marL="457200" marR="0" rtl="0" algn="l"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42_Пользовательский макет">
  <p:cSld name="342_Пользовательский макет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6"/>
          <p:cNvSpPr/>
          <p:nvPr>
            <p:ph idx="2" type="pic"/>
          </p:nvPr>
        </p:nvSpPr>
        <p:spPr>
          <a:xfrm>
            <a:off x="9156302" y="8608"/>
            <a:ext cx="3021968" cy="684939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6"/>
          <p:cNvSpPr txBox="1"/>
          <p:nvPr>
            <p:ph type="title"/>
          </p:nvPr>
        </p:nvSpPr>
        <p:spPr>
          <a:xfrm>
            <a:off x="800855" y="1125011"/>
            <a:ext cx="5295145" cy="1151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16"/>
          <p:cNvSpPr txBox="1"/>
          <p:nvPr>
            <p:ph idx="1" type="body"/>
          </p:nvPr>
        </p:nvSpPr>
        <p:spPr>
          <a:xfrm>
            <a:off x="800938" y="2925002"/>
            <a:ext cx="5295062" cy="304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1150" lvl="0" marL="457200" marR="0" rtl="0" algn="l"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6"/>
          <p:cNvSpPr/>
          <p:nvPr/>
        </p:nvSpPr>
        <p:spPr>
          <a:xfrm>
            <a:off x="804100" y="1"/>
            <a:ext cx="2262550" cy="571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43_Пользовательский макет">
  <p:cSld name="343_Пользовательский макет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7"/>
          <p:cNvSpPr/>
          <p:nvPr/>
        </p:nvSpPr>
        <p:spPr>
          <a:xfrm flipH="1">
            <a:off x="6095999" y="3393000"/>
            <a:ext cx="3060303" cy="346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17"/>
          <p:cNvSpPr/>
          <p:nvPr>
            <p:ph idx="2" type="pic"/>
          </p:nvPr>
        </p:nvSpPr>
        <p:spPr>
          <a:xfrm>
            <a:off x="9156302" y="0"/>
            <a:ext cx="3021968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17"/>
          <p:cNvSpPr txBox="1"/>
          <p:nvPr>
            <p:ph type="title"/>
          </p:nvPr>
        </p:nvSpPr>
        <p:spPr>
          <a:xfrm>
            <a:off x="800856" y="1125011"/>
            <a:ext cx="4359162" cy="1151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17"/>
          <p:cNvSpPr txBox="1"/>
          <p:nvPr>
            <p:ph idx="1" type="body"/>
          </p:nvPr>
        </p:nvSpPr>
        <p:spPr>
          <a:xfrm>
            <a:off x="800938" y="2925002"/>
            <a:ext cx="4359094" cy="304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1150" lvl="0" marL="457200" marR="0" rtl="0" algn="l"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17"/>
          <p:cNvSpPr/>
          <p:nvPr/>
        </p:nvSpPr>
        <p:spPr>
          <a:xfrm>
            <a:off x="804100" y="1"/>
            <a:ext cx="2262550" cy="571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17"/>
          <p:cNvSpPr/>
          <p:nvPr/>
        </p:nvSpPr>
        <p:spPr>
          <a:xfrm flipH="1">
            <a:off x="6095984" y="0"/>
            <a:ext cx="3060303" cy="3393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44_Пользовательский макет">
  <p:cSld name="344_Пользовательский макет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8"/>
          <p:cNvSpPr/>
          <p:nvPr>
            <p:ph idx="2" type="pic"/>
          </p:nvPr>
        </p:nvSpPr>
        <p:spPr>
          <a:xfrm>
            <a:off x="6095984" y="1"/>
            <a:ext cx="6082286" cy="4580994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18"/>
          <p:cNvSpPr txBox="1"/>
          <p:nvPr>
            <p:ph type="title"/>
          </p:nvPr>
        </p:nvSpPr>
        <p:spPr>
          <a:xfrm>
            <a:off x="800856" y="1125011"/>
            <a:ext cx="4359162" cy="1151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8" name="Google Shape;88;p118"/>
          <p:cNvSpPr txBox="1"/>
          <p:nvPr>
            <p:ph idx="1" type="body"/>
          </p:nvPr>
        </p:nvSpPr>
        <p:spPr>
          <a:xfrm>
            <a:off x="800938" y="2925002"/>
            <a:ext cx="4359094" cy="304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1150" lvl="0" marL="457200" marR="0" rtl="0" algn="l"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18"/>
          <p:cNvSpPr/>
          <p:nvPr/>
        </p:nvSpPr>
        <p:spPr>
          <a:xfrm>
            <a:off x="804100" y="1"/>
            <a:ext cx="2262550" cy="571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18"/>
          <p:cNvSpPr/>
          <p:nvPr/>
        </p:nvSpPr>
        <p:spPr>
          <a:xfrm flipH="1">
            <a:off x="6095998" y="4580995"/>
            <a:ext cx="6096001" cy="227700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762000" rotWithShape="0" algn="t" dir="5400000" dist="2540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21_Пользовательский макет">
  <p:cSld name="321_Пользовательский макет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9"/>
          <p:cNvSpPr/>
          <p:nvPr/>
        </p:nvSpPr>
        <p:spPr>
          <a:xfrm>
            <a:off x="0" y="0"/>
            <a:ext cx="12192000" cy="2277005"/>
          </a:xfrm>
          <a:prstGeom prst="rect">
            <a:avLst/>
          </a:prstGeom>
          <a:solidFill>
            <a:srgbClr val="25A3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19"/>
          <p:cNvSpPr txBox="1"/>
          <p:nvPr>
            <p:ph type="title"/>
          </p:nvPr>
        </p:nvSpPr>
        <p:spPr>
          <a:xfrm>
            <a:off x="800856" y="1151487"/>
            <a:ext cx="4359101" cy="1125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4" name="Google Shape;94;p119"/>
          <p:cNvSpPr txBox="1"/>
          <p:nvPr>
            <p:ph idx="1" type="body"/>
          </p:nvPr>
        </p:nvSpPr>
        <p:spPr>
          <a:xfrm>
            <a:off x="804101" y="2781003"/>
            <a:ext cx="10727795" cy="1799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1150" lvl="0" marL="457200" marR="0" rtl="0" algn="l"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19"/>
          <p:cNvSpPr/>
          <p:nvPr/>
        </p:nvSpPr>
        <p:spPr>
          <a:xfrm>
            <a:off x="804100" y="1"/>
            <a:ext cx="2262550" cy="571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19"/>
          <p:cNvSpPr/>
          <p:nvPr>
            <p:ph idx="2" type="pic"/>
          </p:nvPr>
        </p:nvSpPr>
        <p:spPr>
          <a:xfrm>
            <a:off x="6104202" y="4588795"/>
            <a:ext cx="3035698" cy="226920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119"/>
          <p:cNvSpPr/>
          <p:nvPr>
            <p:ph idx="3" type="pic"/>
          </p:nvPr>
        </p:nvSpPr>
        <p:spPr>
          <a:xfrm>
            <a:off x="9156302" y="4588795"/>
            <a:ext cx="3035698" cy="226920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22_Пользовательский макет">
  <p:cSld name="322_Пользовательский макет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0"/>
          <p:cNvSpPr/>
          <p:nvPr/>
        </p:nvSpPr>
        <p:spPr>
          <a:xfrm>
            <a:off x="0" y="0"/>
            <a:ext cx="12192000" cy="2277005"/>
          </a:xfrm>
          <a:prstGeom prst="rect">
            <a:avLst/>
          </a:prstGeom>
          <a:solidFill>
            <a:srgbClr val="25A3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20"/>
          <p:cNvSpPr txBox="1"/>
          <p:nvPr>
            <p:ph type="title"/>
          </p:nvPr>
        </p:nvSpPr>
        <p:spPr>
          <a:xfrm>
            <a:off x="800856" y="1151487"/>
            <a:ext cx="4359101" cy="1125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1" name="Google Shape;101;p120"/>
          <p:cNvSpPr txBox="1"/>
          <p:nvPr>
            <p:ph idx="1" type="body"/>
          </p:nvPr>
        </p:nvSpPr>
        <p:spPr>
          <a:xfrm>
            <a:off x="804101" y="2781003"/>
            <a:ext cx="10727795" cy="151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1150" lvl="0" marL="457200" marR="0" rtl="0" algn="l"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120"/>
          <p:cNvSpPr/>
          <p:nvPr>
            <p:ph idx="2" type="pic"/>
          </p:nvPr>
        </p:nvSpPr>
        <p:spPr>
          <a:xfrm>
            <a:off x="1" y="4588795"/>
            <a:ext cx="3035698" cy="226920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120"/>
          <p:cNvSpPr/>
          <p:nvPr>
            <p:ph idx="3" type="pic"/>
          </p:nvPr>
        </p:nvSpPr>
        <p:spPr>
          <a:xfrm>
            <a:off x="3052101" y="4588795"/>
            <a:ext cx="3035698" cy="226920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120"/>
          <p:cNvSpPr/>
          <p:nvPr>
            <p:ph idx="4" type="pic"/>
          </p:nvPr>
        </p:nvSpPr>
        <p:spPr>
          <a:xfrm>
            <a:off x="6104202" y="4588795"/>
            <a:ext cx="3035698" cy="226920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120"/>
          <p:cNvSpPr/>
          <p:nvPr>
            <p:ph idx="5" type="pic"/>
          </p:nvPr>
        </p:nvSpPr>
        <p:spPr>
          <a:xfrm>
            <a:off x="9156302" y="4588795"/>
            <a:ext cx="3035698" cy="226920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120"/>
          <p:cNvSpPr/>
          <p:nvPr/>
        </p:nvSpPr>
        <p:spPr>
          <a:xfrm>
            <a:off x="804100" y="1"/>
            <a:ext cx="2262550" cy="571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28_Пользовательский макет">
  <p:cSld name="328_Пользовательский макет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21"/>
          <p:cNvSpPr/>
          <p:nvPr/>
        </p:nvSpPr>
        <p:spPr>
          <a:xfrm>
            <a:off x="0" y="0"/>
            <a:ext cx="306030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21"/>
          <p:cNvSpPr txBox="1"/>
          <p:nvPr>
            <p:ph type="title"/>
          </p:nvPr>
        </p:nvSpPr>
        <p:spPr>
          <a:xfrm>
            <a:off x="804101" y="1151487"/>
            <a:ext cx="5291899" cy="1125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0" name="Google Shape;110;p121"/>
          <p:cNvSpPr txBox="1"/>
          <p:nvPr>
            <p:ph idx="1" type="body"/>
          </p:nvPr>
        </p:nvSpPr>
        <p:spPr>
          <a:xfrm>
            <a:off x="3612048" y="2781003"/>
            <a:ext cx="7919848" cy="151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1150" lvl="0" marL="457200" marR="0" rtl="0" algn="l"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121"/>
          <p:cNvSpPr/>
          <p:nvPr>
            <p:ph idx="2" type="pic"/>
          </p:nvPr>
        </p:nvSpPr>
        <p:spPr>
          <a:xfrm>
            <a:off x="6104202" y="4588795"/>
            <a:ext cx="3035698" cy="226920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121"/>
          <p:cNvSpPr/>
          <p:nvPr>
            <p:ph idx="3" type="pic"/>
          </p:nvPr>
        </p:nvSpPr>
        <p:spPr>
          <a:xfrm>
            <a:off x="9156302" y="4588795"/>
            <a:ext cx="3035698" cy="226920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p121"/>
          <p:cNvSpPr/>
          <p:nvPr>
            <p:ph idx="4" type="pic"/>
          </p:nvPr>
        </p:nvSpPr>
        <p:spPr>
          <a:xfrm>
            <a:off x="3052101" y="4588795"/>
            <a:ext cx="3035698" cy="226920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121"/>
          <p:cNvSpPr/>
          <p:nvPr/>
        </p:nvSpPr>
        <p:spPr>
          <a:xfrm>
            <a:off x="804100" y="1"/>
            <a:ext cx="2262550" cy="571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30_Пользовательский макет">
  <p:cSld name="330_Пользовательский макет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2"/>
          <p:cNvSpPr/>
          <p:nvPr>
            <p:ph idx="2" type="pic"/>
          </p:nvPr>
        </p:nvSpPr>
        <p:spPr>
          <a:xfrm>
            <a:off x="6096000" y="0"/>
            <a:ext cx="6096000" cy="458099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122"/>
          <p:cNvSpPr txBox="1"/>
          <p:nvPr>
            <p:ph type="title"/>
          </p:nvPr>
        </p:nvSpPr>
        <p:spPr>
          <a:xfrm>
            <a:off x="800856" y="1151487"/>
            <a:ext cx="4359101" cy="1125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8" name="Google Shape;118;p122"/>
          <p:cNvSpPr txBox="1"/>
          <p:nvPr>
            <p:ph idx="1" type="body"/>
          </p:nvPr>
        </p:nvSpPr>
        <p:spPr>
          <a:xfrm>
            <a:off x="804101" y="2781003"/>
            <a:ext cx="4355917" cy="151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1150" lvl="0" marL="457200" marR="0" rtl="0" algn="l"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122"/>
          <p:cNvSpPr/>
          <p:nvPr/>
        </p:nvSpPr>
        <p:spPr>
          <a:xfrm>
            <a:off x="6096000" y="4580995"/>
            <a:ext cx="6096000" cy="227700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22"/>
          <p:cNvSpPr/>
          <p:nvPr/>
        </p:nvSpPr>
        <p:spPr>
          <a:xfrm>
            <a:off x="804100" y="1"/>
            <a:ext cx="2262550" cy="571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22"/>
          <p:cNvSpPr/>
          <p:nvPr/>
        </p:nvSpPr>
        <p:spPr>
          <a:xfrm flipH="1">
            <a:off x="0" y="4580995"/>
            <a:ext cx="6096000" cy="227700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762000" rotWithShape="0" algn="t" dir="5400000" dist="2540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29_Пользовательский макет">
  <p:cSld name="329_Пользовательский макет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3"/>
          <p:cNvSpPr/>
          <p:nvPr>
            <p:ph idx="2" type="pic"/>
          </p:nvPr>
        </p:nvSpPr>
        <p:spPr>
          <a:xfrm>
            <a:off x="6096001" y="8608"/>
            <a:ext cx="6082269" cy="684939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123"/>
          <p:cNvSpPr txBox="1"/>
          <p:nvPr>
            <p:ph type="title"/>
          </p:nvPr>
        </p:nvSpPr>
        <p:spPr>
          <a:xfrm>
            <a:off x="800856" y="2337672"/>
            <a:ext cx="4359101" cy="2212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5" name="Google Shape;125;p123"/>
          <p:cNvSpPr/>
          <p:nvPr/>
        </p:nvSpPr>
        <p:spPr>
          <a:xfrm>
            <a:off x="804100" y="1"/>
            <a:ext cx="2262550" cy="571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23_Пользовательский макет">
  <p:cSld name="323_Пользовательский макет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24"/>
          <p:cNvSpPr txBox="1"/>
          <p:nvPr>
            <p:ph type="title"/>
          </p:nvPr>
        </p:nvSpPr>
        <p:spPr>
          <a:xfrm>
            <a:off x="6779987" y="1122322"/>
            <a:ext cx="4751909" cy="1189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9" name="Google Shape;129;p124"/>
          <p:cNvSpPr txBox="1"/>
          <p:nvPr>
            <p:ph idx="1" type="body"/>
          </p:nvPr>
        </p:nvSpPr>
        <p:spPr>
          <a:xfrm>
            <a:off x="6779987" y="2745003"/>
            <a:ext cx="4751909" cy="183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1150" lvl="0" marL="457200" marR="0" rtl="0" algn="l">
              <a:spcBef>
                <a:spcPts val="26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124"/>
          <p:cNvSpPr/>
          <p:nvPr>
            <p:ph idx="2" type="pic"/>
          </p:nvPr>
        </p:nvSpPr>
        <p:spPr>
          <a:xfrm>
            <a:off x="3035699" y="4588795"/>
            <a:ext cx="3052101" cy="226920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124"/>
          <p:cNvSpPr/>
          <p:nvPr>
            <p:ph idx="3" type="pic"/>
          </p:nvPr>
        </p:nvSpPr>
        <p:spPr>
          <a:xfrm>
            <a:off x="17163" y="0"/>
            <a:ext cx="3018536" cy="458099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124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37_Пользовательский макет">
  <p:cSld name="337_Пользовательский макет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7"/>
          <p:cNvSpPr/>
          <p:nvPr/>
        </p:nvSpPr>
        <p:spPr>
          <a:xfrm>
            <a:off x="6096000" y="959598"/>
            <a:ext cx="6096000" cy="49388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07"/>
          <p:cNvSpPr txBox="1"/>
          <p:nvPr>
            <p:ph idx="1" type="body"/>
          </p:nvPr>
        </p:nvSpPr>
        <p:spPr>
          <a:xfrm>
            <a:off x="6635989" y="2277005"/>
            <a:ext cx="4607396" cy="22975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1150" lvl="0" marL="457200" marR="0" rtl="0" algn="l">
              <a:spcBef>
                <a:spcPts val="26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07"/>
          <p:cNvSpPr txBox="1"/>
          <p:nvPr>
            <p:ph type="title"/>
          </p:nvPr>
        </p:nvSpPr>
        <p:spPr>
          <a:xfrm>
            <a:off x="800856" y="2337672"/>
            <a:ext cx="4359101" cy="2212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107"/>
          <p:cNvSpPr/>
          <p:nvPr/>
        </p:nvSpPr>
        <p:spPr>
          <a:xfrm>
            <a:off x="804100" y="1"/>
            <a:ext cx="2262550" cy="571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25_Пользовательский макет">
  <p:cSld name="325_Пользовательский макет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25"/>
          <p:cNvSpPr/>
          <p:nvPr/>
        </p:nvSpPr>
        <p:spPr>
          <a:xfrm>
            <a:off x="6096000" y="4580995"/>
            <a:ext cx="6099158" cy="227700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25"/>
          <p:cNvSpPr/>
          <p:nvPr/>
        </p:nvSpPr>
        <p:spPr>
          <a:xfrm>
            <a:off x="0" y="0"/>
            <a:ext cx="12192000" cy="45809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25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125"/>
          <p:cNvSpPr txBox="1"/>
          <p:nvPr>
            <p:ph idx="1" type="body"/>
          </p:nvPr>
        </p:nvSpPr>
        <p:spPr>
          <a:xfrm>
            <a:off x="804101" y="4940993"/>
            <a:ext cx="4751909" cy="1115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1150" lvl="0" marL="457200" marR="0" rtl="0" algn="l"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125"/>
          <p:cNvSpPr txBox="1"/>
          <p:nvPr>
            <p:ph type="title"/>
          </p:nvPr>
        </p:nvSpPr>
        <p:spPr>
          <a:xfrm>
            <a:off x="800856" y="1151487"/>
            <a:ext cx="4359101" cy="3033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9" name="Google Shape;139;p125"/>
          <p:cNvSpPr/>
          <p:nvPr/>
        </p:nvSpPr>
        <p:spPr>
          <a:xfrm>
            <a:off x="804100" y="1"/>
            <a:ext cx="2262550" cy="571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26_Пользовательский макет">
  <p:cSld name="326_Пользовательский макет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6"/>
          <p:cNvSpPr/>
          <p:nvPr/>
        </p:nvSpPr>
        <p:spPr>
          <a:xfrm>
            <a:off x="0" y="0"/>
            <a:ext cx="30356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26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126"/>
          <p:cNvSpPr txBox="1"/>
          <p:nvPr>
            <p:ph idx="1" type="body"/>
          </p:nvPr>
        </p:nvSpPr>
        <p:spPr>
          <a:xfrm>
            <a:off x="3520736" y="2567228"/>
            <a:ext cx="2090227" cy="14853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1150" lvl="0" marL="457200" marR="0" rtl="0" algn="l"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126"/>
          <p:cNvSpPr txBox="1"/>
          <p:nvPr>
            <p:ph type="title"/>
          </p:nvPr>
        </p:nvSpPr>
        <p:spPr>
          <a:xfrm>
            <a:off x="800855" y="1151487"/>
            <a:ext cx="2234844" cy="3033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5" name="Google Shape;145;p126"/>
          <p:cNvSpPr txBox="1"/>
          <p:nvPr>
            <p:ph idx="2" type="body"/>
          </p:nvPr>
        </p:nvSpPr>
        <p:spPr>
          <a:xfrm>
            <a:off x="3520736" y="1331940"/>
            <a:ext cx="2106553" cy="9436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609536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999"/>
              <a:buFont typeface="Arial"/>
              <a:buChar char="•"/>
              <a:defRPr b="1" i="0" sz="5999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126"/>
          <p:cNvSpPr txBox="1"/>
          <p:nvPr>
            <p:ph idx="3" type="body"/>
          </p:nvPr>
        </p:nvSpPr>
        <p:spPr>
          <a:xfrm>
            <a:off x="6595943" y="1331940"/>
            <a:ext cx="2106553" cy="9436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609536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999"/>
              <a:buFont typeface="Arial"/>
              <a:buChar char="•"/>
              <a:defRPr b="1" i="0" sz="5999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Google Shape;147;p126"/>
          <p:cNvSpPr txBox="1"/>
          <p:nvPr>
            <p:ph idx="4" type="body"/>
          </p:nvPr>
        </p:nvSpPr>
        <p:spPr>
          <a:xfrm>
            <a:off x="9641339" y="1331940"/>
            <a:ext cx="2106553" cy="9436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609536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999"/>
              <a:buFont typeface="Arial"/>
              <a:buChar char="•"/>
              <a:defRPr b="1" i="0" sz="5999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" name="Google Shape;148;p126"/>
          <p:cNvSpPr txBox="1"/>
          <p:nvPr>
            <p:ph idx="5" type="body"/>
          </p:nvPr>
        </p:nvSpPr>
        <p:spPr>
          <a:xfrm>
            <a:off x="6595943" y="2567228"/>
            <a:ext cx="2090227" cy="14853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1150" lvl="0" marL="457200" marR="0" rtl="0" algn="l"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126"/>
          <p:cNvSpPr txBox="1"/>
          <p:nvPr>
            <p:ph idx="6" type="body"/>
          </p:nvPr>
        </p:nvSpPr>
        <p:spPr>
          <a:xfrm>
            <a:off x="9641339" y="2567228"/>
            <a:ext cx="2090227" cy="14853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1150" lvl="0" marL="457200" marR="0" rtl="0" algn="l"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Google Shape;150;p126"/>
          <p:cNvSpPr/>
          <p:nvPr/>
        </p:nvSpPr>
        <p:spPr>
          <a:xfrm>
            <a:off x="804100" y="1"/>
            <a:ext cx="2262550" cy="571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10_Пользовательский макет">
  <p:cSld name="310_Пользовательский макет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7"/>
          <p:cNvSpPr/>
          <p:nvPr/>
        </p:nvSpPr>
        <p:spPr>
          <a:xfrm>
            <a:off x="0" y="0"/>
            <a:ext cx="12192000" cy="4580995"/>
          </a:xfrm>
          <a:custGeom>
            <a:rect b="b" l="l" r="r" t="t"/>
            <a:pathLst>
              <a:path extrusionOk="0" h="9163050" w="24387176">
                <a:moveTo>
                  <a:pt x="0" y="0"/>
                </a:moveTo>
                <a:lnTo>
                  <a:pt x="24387176" y="0"/>
                </a:lnTo>
                <a:lnTo>
                  <a:pt x="24387176" y="4554538"/>
                </a:lnTo>
                <a:lnTo>
                  <a:pt x="12193587" y="4554538"/>
                </a:lnTo>
                <a:lnTo>
                  <a:pt x="12193587" y="9163050"/>
                </a:lnTo>
                <a:lnTo>
                  <a:pt x="0" y="9163050"/>
                </a:lnTo>
                <a:lnTo>
                  <a:pt x="0" y="4554538"/>
                </a:lnTo>
                <a:lnTo>
                  <a:pt x="0" y="26103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27"/>
          <p:cNvSpPr txBox="1"/>
          <p:nvPr>
            <p:ph idx="12" type="sldNum"/>
          </p:nvPr>
        </p:nvSpPr>
        <p:spPr>
          <a:xfrm>
            <a:off x="9299939" y="5981995"/>
            <a:ext cx="290204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p127"/>
          <p:cNvSpPr txBox="1"/>
          <p:nvPr>
            <p:ph idx="1" type="body"/>
          </p:nvPr>
        </p:nvSpPr>
        <p:spPr>
          <a:xfrm>
            <a:off x="804101" y="4868993"/>
            <a:ext cx="2227997" cy="1206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" name="Google Shape;155;p127"/>
          <p:cNvSpPr txBox="1"/>
          <p:nvPr>
            <p:ph idx="2" type="body"/>
          </p:nvPr>
        </p:nvSpPr>
        <p:spPr>
          <a:xfrm>
            <a:off x="3637367" y="4868993"/>
            <a:ext cx="2227997" cy="1206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Google Shape;156;p127"/>
          <p:cNvSpPr txBox="1"/>
          <p:nvPr>
            <p:ph idx="3" type="body"/>
          </p:nvPr>
        </p:nvSpPr>
        <p:spPr>
          <a:xfrm>
            <a:off x="6470633" y="4868993"/>
            <a:ext cx="2227997" cy="1206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7" name="Google Shape;157;p127"/>
          <p:cNvSpPr txBox="1"/>
          <p:nvPr>
            <p:ph idx="4" type="body"/>
          </p:nvPr>
        </p:nvSpPr>
        <p:spPr>
          <a:xfrm>
            <a:off x="9303899" y="4868993"/>
            <a:ext cx="2227997" cy="1206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Google Shape;158;p127"/>
          <p:cNvSpPr txBox="1"/>
          <p:nvPr>
            <p:ph type="title"/>
          </p:nvPr>
        </p:nvSpPr>
        <p:spPr>
          <a:xfrm>
            <a:off x="800856" y="1121993"/>
            <a:ext cx="4359101" cy="3033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9" name="Google Shape;159;p127"/>
          <p:cNvSpPr txBox="1"/>
          <p:nvPr>
            <p:ph idx="5" type="body"/>
          </p:nvPr>
        </p:nvSpPr>
        <p:spPr>
          <a:xfrm>
            <a:off x="6455993" y="2781003"/>
            <a:ext cx="5075903" cy="1799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1150" lvl="0" marL="457200" marR="0" rtl="0" algn="l"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p127"/>
          <p:cNvSpPr/>
          <p:nvPr/>
        </p:nvSpPr>
        <p:spPr>
          <a:xfrm>
            <a:off x="804100" y="1"/>
            <a:ext cx="2262550" cy="571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49_Пользовательский макет">
  <p:cSld name="349_Пользовательский макет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8"/>
          <p:cNvSpPr/>
          <p:nvPr/>
        </p:nvSpPr>
        <p:spPr>
          <a:xfrm flipH="1">
            <a:off x="-1" y="1"/>
            <a:ext cx="9156302" cy="227700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28"/>
          <p:cNvSpPr txBox="1"/>
          <p:nvPr>
            <p:ph type="title"/>
          </p:nvPr>
        </p:nvSpPr>
        <p:spPr>
          <a:xfrm>
            <a:off x="800856" y="1125011"/>
            <a:ext cx="4359162" cy="1151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4" name="Google Shape;164;p128"/>
          <p:cNvSpPr/>
          <p:nvPr/>
        </p:nvSpPr>
        <p:spPr>
          <a:xfrm>
            <a:off x="773150" y="1"/>
            <a:ext cx="2262550" cy="571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28"/>
          <p:cNvSpPr/>
          <p:nvPr>
            <p:ph idx="2" type="pic"/>
          </p:nvPr>
        </p:nvSpPr>
        <p:spPr>
          <a:xfrm>
            <a:off x="3035699" y="2285600"/>
            <a:ext cx="3035699" cy="2303989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6" name="Google Shape;166;p128"/>
          <p:cNvSpPr/>
          <p:nvPr>
            <p:ph idx="3" type="pic"/>
          </p:nvPr>
        </p:nvSpPr>
        <p:spPr>
          <a:xfrm>
            <a:off x="9156302" y="2277006"/>
            <a:ext cx="3035699" cy="2303989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7" name="Google Shape;167;p128"/>
          <p:cNvSpPr/>
          <p:nvPr/>
        </p:nvSpPr>
        <p:spPr>
          <a:xfrm>
            <a:off x="6096000" y="2277005"/>
            <a:ext cx="6096000" cy="4580995"/>
          </a:xfrm>
          <a:custGeom>
            <a:rect b="b" l="l" r="r" t="t"/>
            <a:pathLst>
              <a:path extrusionOk="0" h="9163050" w="12193588">
                <a:moveTo>
                  <a:pt x="1" y="0"/>
                </a:moveTo>
                <a:lnTo>
                  <a:pt x="6121400" y="0"/>
                </a:lnTo>
                <a:lnTo>
                  <a:pt x="6121400" y="4608512"/>
                </a:lnTo>
                <a:lnTo>
                  <a:pt x="12193588" y="4608512"/>
                </a:lnTo>
                <a:lnTo>
                  <a:pt x="12193588" y="9163050"/>
                </a:lnTo>
                <a:lnTo>
                  <a:pt x="6121400" y="9163050"/>
                </a:lnTo>
                <a:lnTo>
                  <a:pt x="1" y="9163050"/>
                </a:lnTo>
                <a:lnTo>
                  <a:pt x="0" y="9163050"/>
                </a:lnTo>
                <a:lnTo>
                  <a:pt x="0" y="4608512"/>
                </a:lnTo>
                <a:lnTo>
                  <a:pt x="1" y="46085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0" rotWithShape="0" algn="t" dir="5400000" dist="2540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28"/>
          <p:cNvSpPr txBox="1"/>
          <p:nvPr>
            <p:ph idx="1" type="body"/>
          </p:nvPr>
        </p:nvSpPr>
        <p:spPr>
          <a:xfrm>
            <a:off x="6491992" y="2709003"/>
            <a:ext cx="2234761" cy="1503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1150" lvl="0" marL="457200" marR="0" rtl="0" algn="l">
              <a:spcBef>
                <a:spcPts val="26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9" name="Google Shape;169;p128"/>
          <p:cNvSpPr txBox="1"/>
          <p:nvPr>
            <p:ph idx="4" type="body"/>
          </p:nvPr>
        </p:nvSpPr>
        <p:spPr>
          <a:xfrm>
            <a:off x="3468050" y="2673003"/>
            <a:ext cx="2234761" cy="1503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1150" lvl="0" marL="457200" marR="0" rtl="0" algn="l"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50_Пользовательский макет">
  <p:cSld name="350_Пользовательский макет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9"/>
          <p:cNvSpPr/>
          <p:nvPr/>
        </p:nvSpPr>
        <p:spPr>
          <a:xfrm flipH="1">
            <a:off x="6095999" y="1"/>
            <a:ext cx="6096000" cy="227700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29"/>
          <p:cNvSpPr txBox="1"/>
          <p:nvPr>
            <p:ph type="title"/>
          </p:nvPr>
        </p:nvSpPr>
        <p:spPr>
          <a:xfrm>
            <a:off x="800856" y="1125011"/>
            <a:ext cx="4359162" cy="1151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3" name="Google Shape;173;p129"/>
          <p:cNvSpPr/>
          <p:nvPr/>
        </p:nvSpPr>
        <p:spPr>
          <a:xfrm>
            <a:off x="773150" y="1"/>
            <a:ext cx="2262550" cy="571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29"/>
          <p:cNvSpPr/>
          <p:nvPr>
            <p:ph idx="2" type="pic"/>
          </p:nvPr>
        </p:nvSpPr>
        <p:spPr>
          <a:xfrm>
            <a:off x="3035699" y="2285599"/>
            <a:ext cx="3040460" cy="229301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5" name="Google Shape;175;p129"/>
          <p:cNvSpPr/>
          <p:nvPr>
            <p:ph idx="3" type="pic"/>
          </p:nvPr>
        </p:nvSpPr>
        <p:spPr>
          <a:xfrm>
            <a:off x="6085124" y="4580995"/>
            <a:ext cx="3071178" cy="227700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6" name="Google Shape;176;p129"/>
          <p:cNvSpPr txBox="1"/>
          <p:nvPr>
            <p:ph idx="1" type="body"/>
          </p:nvPr>
        </p:nvSpPr>
        <p:spPr>
          <a:xfrm>
            <a:off x="9587933" y="5012993"/>
            <a:ext cx="2234761" cy="1503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1150" lvl="0" marL="457200" marR="0" rtl="0" algn="l"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7" name="Google Shape;177;p129"/>
          <p:cNvSpPr/>
          <p:nvPr>
            <p:ph idx="4" type="pic"/>
          </p:nvPr>
        </p:nvSpPr>
        <p:spPr>
          <a:xfrm>
            <a:off x="9156302" y="2277006"/>
            <a:ext cx="3035698" cy="2303989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8" name="Google Shape;178;p129"/>
          <p:cNvSpPr txBox="1"/>
          <p:nvPr>
            <p:ph idx="5" type="body"/>
          </p:nvPr>
        </p:nvSpPr>
        <p:spPr>
          <a:xfrm>
            <a:off x="6527992" y="2673003"/>
            <a:ext cx="2234761" cy="1503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1150" lvl="0" marL="457200" marR="0" rtl="0" algn="l"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9" name="Google Shape;179;p129"/>
          <p:cNvSpPr/>
          <p:nvPr/>
        </p:nvSpPr>
        <p:spPr>
          <a:xfrm>
            <a:off x="-12301" y="2276236"/>
            <a:ext cx="6096000" cy="4580995"/>
          </a:xfrm>
          <a:custGeom>
            <a:rect b="b" l="l" r="r" t="t"/>
            <a:pathLst>
              <a:path extrusionOk="0" h="9163050" w="12193588">
                <a:moveTo>
                  <a:pt x="1" y="0"/>
                </a:moveTo>
                <a:lnTo>
                  <a:pt x="6121400" y="0"/>
                </a:lnTo>
                <a:lnTo>
                  <a:pt x="6121400" y="4608512"/>
                </a:lnTo>
                <a:lnTo>
                  <a:pt x="12193588" y="4608512"/>
                </a:lnTo>
                <a:lnTo>
                  <a:pt x="12193588" y="9163050"/>
                </a:lnTo>
                <a:lnTo>
                  <a:pt x="6121400" y="9163050"/>
                </a:lnTo>
                <a:lnTo>
                  <a:pt x="1" y="9163050"/>
                </a:lnTo>
                <a:lnTo>
                  <a:pt x="0" y="9163050"/>
                </a:lnTo>
                <a:lnTo>
                  <a:pt x="0" y="4608512"/>
                </a:lnTo>
                <a:lnTo>
                  <a:pt x="1" y="46085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0" rotWithShape="0" algn="t" dir="5400000" dist="2540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51_Пользовательский макет">
  <p:cSld name="351_Пользовательский макет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0"/>
          <p:cNvSpPr/>
          <p:nvPr/>
        </p:nvSpPr>
        <p:spPr>
          <a:xfrm flipH="1">
            <a:off x="-1" y="2303990"/>
            <a:ext cx="6096001" cy="455401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30"/>
          <p:cNvSpPr/>
          <p:nvPr>
            <p:ph idx="2" type="pic"/>
          </p:nvPr>
        </p:nvSpPr>
        <p:spPr>
          <a:xfrm>
            <a:off x="0" y="10082"/>
            <a:ext cx="3035699" cy="227700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3" name="Google Shape;183;p130"/>
          <p:cNvSpPr/>
          <p:nvPr/>
        </p:nvSpPr>
        <p:spPr>
          <a:xfrm rot="10800000">
            <a:off x="6108302" y="0"/>
            <a:ext cx="6096000" cy="4580995"/>
          </a:xfrm>
          <a:custGeom>
            <a:rect b="b" l="l" r="r" t="t"/>
            <a:pathLst>
              <a:path extrusionOk="0" h="9163050" w="12193588">
                <a:moveTo>
                  <a:pt x="1" y="0"/>
                </a:moveTo>
                <a:lnTo>
                  <a:pt x="6121400" y="0"/>
                </a:lnTo>
                <a:lnTo>
                  <a:pt x="6121400" y="4608512"/>
                </a:lnTo>
                <a:lnTo>
                  <a:pt x="12193588" y="4608512"/>
                </a:lnTo>
                <a:lnTo>
                  <a:pt x="12193588" y="9163050"/>
                </a:lnTo>
                <a:lnTo>
                  <a:pt x="6121400" y="9163050"/>
                </a:lnTo>
                <a:lnTo>
                  <a:pt x="1" y="9163050"/>
                </a:lnTo>
                <a:lnTo>
                  <a:pt x="0" y="9163050"/>
                </a:lnTo>
                <a:lnTo>
                  <a:pt x="0" y="4608512"/>
                </a:lnTo>
                <a:lnTo>
                  <a:pt x="1" y="46085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0" rotWithShape="0" algn="t" dir="5400000" dist="2540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30"/>
          <p:cNvSpPr txBox="1"/>
          <p:nvPr>
            <p:ph type="title"/>
          </p:nvPr>
        </p:nvSpPr>
        <p:spPr>
          <a:xfrm>
            <a:off x="856118" y="2745003"/>
            <a:ext cx="4359162" cy="1151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5" name="Google Shape;185;p130"/>
          <p:cNvSpPr/>
          <p:nvPr/>
        </p:nvSpPr>
        <p:spPr>
          <a:xfrm>
            <a:off x="773150" y="1"/>
            <a:ext cx="2262550" cy="571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30"/>
          <p:cNvSpPr/>
          <p:nvPr>
            <p:ph idx="3" type="pic"/>
          </p:nvPr>
        </p:nvSpPr>
        <p:spPr>
          <a:xfrm>
            <a:off x="6113881" y="4580995"/>
            <a:ext cx="3035699" cy="227700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7" name="Google Shape;187;p130"/>
          <p:cNvSpPr txBox="1"/>
          <p:nvPr>
            <p:ph idx="1" type="body"/>
          </p:nvPr>
        </p:nvSpPr>
        <p:spPr>
          <a:xfrm>
            <a:off x="6491992" y="2709003"/>
            <a:ext cx="2234761" cy="1503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1150" lvl="0" marL="457200" marR="0" rtl="0" algn="l"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52_Пользовательский макет">
  <p:cSld name="352_Пользовательский макет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1"/>
          <p:cNvSpPr/>
          <p:nvPr>
            <p:ph idx="2" type="pic"/>
          </p:nvPr>
        </p:nvSpPr>
        <p:spPr>
          <a:xfrm>
            <a:off x="6115842" y="-905"/>
            <a:ext cx="6102051" cy="227700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0" name="Google Shape;190;p131"/>
          <p:cNvSpPr/>
          <p:nvPr>
            <p:ph idx="3" type="pic"/>
          </p:nvPr>
        </p:nvSpPr>
        <p:spPr>
          <a:xfrm>
            <a:off x="3035699" y="4580995"/>
            <a:ext cx="3035699" cy="227700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1" name="Google Shape;191;p131"/>
          <p:cNvSpPr/>
          <p:nvPr/>
        </p:nvSpPr>
        <p:spPr>
          <a:xfrm>
            <a:off x="773150" y="1"/>
            <a:ext cx="2262550" cy="571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31"/>
          <p:cNvSpPr txBox="1"/>
          <p:nvPr>
            <p:ph idx="1" type="body"/>
          </p:nvPr>
        </p:nvSpPr>
        <p:spPr>
          <a:xfrm>
            <a:off x="6707988" y="3429000"/>
            <a:ext cx="4643911" cy="2303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1150" lvl="0" marL="457200" marR="0" rtl="0" algn="l">
              <a:spcBef>
                <a:spcPts val="26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3" name="Google Shape;193;p131"/>
          <p:cNvSpPr txBox="1"/>
          <p:nvPr>
            <p:ph type="title"/>
          </p:nvPr>
        </p:nvSpPr>
        <p:spPr>
          <a:xfrm>
            <a:off x="800856" y="1125011"/>
            <a:ext cx="4359162" cy="1151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20_Пользовательский макет">
  <p:cSld name="320_Пользовательский макет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2"/>
          <p:cNvSpPr/>
          <p:nvPr/>
        </p:nvSpPr>
        <p:spPr>
          <a:xfrm>
            <a:off x="0" y="0"/>
            <a:ext cx="12192000" cy="227700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32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7" name="Google Shape;197;p132"/>
          <p:cNvSpPr txBox="1"/>
          <p:nvPr>
            <p:ph idx="1" type="body"/>
          </p:nvPr>
        </p:nvSpPr>
        <p:spPr>
          <a:xfrm>
            <a:off x="3923103" y="4868993"/>
            <a:ext cx="4493259" cy="1206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8" name="Google Shape;198;p132"/>
          <p:cNvSpPr txBox="1"/>
          <p:nvPr>
            <p:ph idx="2" type="body"/>
          </p:nvPr>
        </p:nvSpPr>
        <p:spPr>
          <a:xfrm>
            <a:off x="9303899" y="4868993"/>
            <a:ext cx="2227997" cy="1206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9" name="Google Shape;199;p132"/>
          <p:cNvSpPr/>
          <p:nvPr>
            <p:ph idx="3" type="pic"/>
          </p:nvPr>
        </p:nvSpPr>
        <p:spPr>
          <a:xfrm>
            <a:off x="9156302" y="1089011"/>
            <a:ext cx="3021968" cy="3491984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0" name="Google Shape;200;p132"/>
          <p:cNvSpPr/>
          <p:nvPr>
            <p:ph idx="4" type="pic"/>
          </p:nvPr>
        </p:nvSpPr>
        <p:spPr>
          <a:xfrm>
            <a:off x="3593670" y="1089011"/>
            <a:ext cx="5006643" cy="3491984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1" name="Google Shape;201;p132"/>
          <p:cNvSpPr txBox="1"/>
          <p:nvPr>
            <p:ph type="title"/>
          </p:nvPr>
        </p:nvSpPr>
        <p:spPr>
          <a:xfrm>
            <a:off x="804101" y="1151487"/>
            <a:ext cx="2231598" cy="34295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2" name="Google Shape;202;p132"/>
          <p:cNvSpPr/>
          <p:nvPr/>
        </p:nvSpPr>
        <p:spPr>
          <a:xfrm>
            <a:off x="773150" y="1"/>
            <a:ext cx="2262550" cy="571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40_Пользовательский макет">
  <p:cSld name="340_Пользовательский макет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3"/>
          <p:cNvSpPr/>
          <p:nvPr/>
        </p:nvSpPr>
        <p:spPr>
          <a:xfrm>
            <a:off x="0" y="0"/>
            <a:ext cx="12192000" cy="227700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33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6" name="Google Shape;206;p133"/>
          <p:cNvSpPr txBox="1"/>
          <p:nvPr>
            <p:ph idx="1" type="body"/>
          </p:nvPr>
        </p:nvSpPr>
        <p:spPr>
          <a:xfrm>
            <a:off x="804101" y="4868993"/>
            <a:ext cx="2227997" cy="1206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7" name="Google Shape;207;p133"/>
          <p:cNvSpPr txBox="1"/>
          <p:nvPr>
            <p:ph idx="2" type="body"/>
          </p:nvPr>
        </p:nvSpPr>
        <p:spPr>
          <a:xfrm>
            <a:off x="3923103" y="4868993"/>
            <a:ext cx="4493259" cy="1206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8" name="Google Shape;208;p133"/>
          <p:cNvSpPr txBox="1"/>
          <p:nvPr>
            <p:ph idx="3" type="body"/>
          </p:nvPr>
        </p:nvSpPr>
        <p:spPr>
          <a:xfrm>
            <a:off x="9303899" y="4868993"/>
            <a:ext cx="2227997" cy="1206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9" name="Google Shape;209;p133"/>
          <p:cNvSpPr/>
          <p:nvPr>
            <p:ph idx="4" type="pic"/>
          </p:nvPr>
        </p:nvSpPr>
        <p:spPr>
          <a:xfrm>
            <a:off x="9156302" y="1089011"/>
            <a:ext cx="3021968" cy="3491984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0" name="Google Shape;210;p133"/>
          <p:cNvSpPr/>
          <p:nvPr>
            <p:ph idx="5" type="pic"/>
          </p:nvPr>
        </p:nvSpPr>
        <p:spPr>
          <a:xfrm>
            <a:off x="0" y="1089011"/>
            <a:ext cx="3035699" cy="3491984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1" name="Google Shape;211;p133"/>
          <p:cNvSpPr/>
          <p:nvPr>
            <p:ph idx="6" type="pic"/>
          </p:nvPr>
        </p:nvSpPr>
        <p:spPr>
          <a:xfrm>
            <a:off x="3593670" y="1089011"/>
            <a:ext cx="5006643" cy="3491984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45_Пользовательский макет">
  <p:cSld name="345_Пользовательский макет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4"/>
          <p:cNvSpPr txBox="1"/>
          <p:nvPr>
            <p:ph type="title"/>
          </p:nvPr>
        </p:nvSpPr>
        <p:spPr>
          <a:xfrm>
            <a:off x="800856" y="1125011"/>
            <a:ext cx="4359162" cy="1151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4" name="Google Shape;214;p134"/>
          <p:cNvSpPr txBox="1"/>
          <p:nvPr>
            <p:ph idx="1" type="body"/>
          </p:nvPr>
        </p:nvSpPr>
        <p:spPr>
          <a:xfrm>
            <a:off x="3735203" y="4868993"/>
            <a:ext cx="1846910" cy="1026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1150" lvl="0" marL="457200" marR="0" rtl="0" algn="ctr"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5" name="Google Shape;215;p134"/>
          <p:cNvSpPr/>
          <p:nvPr/>
        </p:nvSpPr>
        <p:spPr>
          <a:xfrm>
            <a:off x="804100" y="1"/>
            <a:ext cx="2262550" cy="571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34"/>
          <p:cNvSpPr/>
          <p:nvPr>
            <p:ph idx="2" type="pic"/>
          </p:nvPr>
        </p:nvSpPr>
        <p:spPr>
          <a:xfrm>
            <a:off x="0" y="2277006"/>
            <a:ext cx="3035699" cy="2303989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7" name="Google Shape;217;p134"/>
          <p:cNvSpPr/>
          <p:nvPr>
            <p:ph idx="3" type="pic"/>
          </p:nvPr>
        </p:nvSpPr>
        <p:spPr>
          <a:xfrm>
            <a:off x="3052100" y="2277006"/>
            <a:ext cx="3035699" cy="2303989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8" name="Google Shape;218;p134"/>
          <p:cNvSpPr/>
          <p:nvPr>
            <p:ph idx="4" type="pic"/>
          </p:nvPr>
        </p:nvSpPr>
        <p:spPr>
          <a:xfrm>
            <a:off x="6104201" y="2277006"/>
            <a:ext cx="3035699" cy="2303989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9" name="Google Shape;219;p134"/>
          <p:cNvSpPr/>
          <p:nvPr>
            <p:ph idx="5" type="pic"/>
          </p:nvPr>
        </p:nvSpPr>
        <p:spPr>
          <a:xfrm>
            <a:off x="9156302" y="2277006"/>
            <a:ext cx="3035699" cy="2303989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0" name="Google Shape;220;p134"/>
          <p:cNvSpPr txBox="1"/>
          <p:nvPr>
            <p:ph idx="6" type="body"/>
          </p:nvPr>
        </p:nvSpPr>
        <p:spPr>
          <a:xfrm>
            <a:off x="816679" y="4868993"/>
            <a:ext cx="1846910" cy="1026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1150" lvl="0" marL="457200" marR="0" rtl="0" algn="ctr"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1" name="Google Shape;221;p134"/>
          <p:cNvSpPr txBox="1"/>
          <p:nvPr>
            <p:ph idx="7" type="body"/>
          </p:nvPr>
        </p:nvSpPr>
        <p:spPr>
          <a:xfrm>
            <a:off x="9572250" y="4868993"/>
            <a:ext cx="1846910" cy="1026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1150" lvl="0" marL="457200" marR="0" rtl="0" algn="ctr"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2" name="Google Shape;222;p134"/>
          <p:cNvSpPr txBox="1"/>
          <p:nvPr>
            <p:ph idx="8" type="body"/>
          </p:nvPr>
        </p:nvSpPr>
        <p:spPr>
          <a:xfrm>
            <a:off x="6653726" y="4868993"/>
            <a:ext cx="1846910" cy="1026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1150" lvl="0" marL="457200" marR="0" rtl="0" algn="ctr"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09_메인컨텐츠">
  <p:cSld name="309_메인컨텐츠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08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  <a:defRPr b="1" i="0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108"/>
          <p:cNvSpPr/>
          <p:nvPr/>
        </p:nvSpPr>
        <p:spPr>
          <a:xfrm>
            <a:off x="804100" y="1"/>
            <a:ext cx="2262550" cy="571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08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erif Pro"/>
              <a:buAutoNum type="alphaUcPeriod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erif Pro"/>
              <a:buAutoNum type="alphaLcPeriod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ource Serif Pro"/>
              <a:buAutoNum type="arabicParenR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22" name="Google Shape;22;p108"/>
          <p:cNvGrpSpPr/>
          <p:nvPr/>
        </p:nvGrpSpPr>
        <p:grpSpPr>
          <a:xfrm>
            <a:off x="10703912" y="6057892"/>
            <a:ext cx="647988" cy="359094"/>
            <a:chOff x="14785875" y="9451082"/>
            <a:chExt cx="6872896" cy="3808688"/>
          </a:xfrm>
        </p:grpSpPr>
        <p:sp>
          <p:nvSpPr>
            <p:cNvPr id="23" name="Google Shape;23;p108"/>
            <p:cNvSpPr/>
            <p:nvPr/>
          </p:nvSpPr>
          <p:spPr>
            <a:xfrm>
              <a:off x="19754427" y="9451083"/>
              <a:ext cx="1904344" cy="3808687"/>
            </a:xfrm>
            <a:custGeom>
              <a:rect b="b" l="l" r="r" t="t"/>
              <a:pathLst>
                <a:path extrusionOk="0" h="3808687" w="1904344">
                  <a:moveTo>
                    <a:pt x="0" y="0"/>
                  </a:moveTo>
                  <a:lnTo>
                    <a:pt x="1904344" y="1904344"/>
                  </a:lnTo>
                  <a:lnTo>
                    <a:pt x="0" y="3808687"/>
                  </a:lnTo>
                  <a:lnTo>
                    <a:pt x="0" y="3448647"/>
                  </a:lnTo>
                  <a:lnTo>
                    <a:pt x="1544304" y="1904344"/>
                  </a:lnTo>
                  <a:lnTo>
                    <a:pt x="0" y="3600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24" name="Google Shape;24;p108"/>
            <p:cNvSpPr/>
            <p:nvPr/>
          </p:nvSpPr>
          <p:spPr>
            <a:xfrm rot="10800000">
              <a:off x="14785875" y="9451082"/>
              <a:ext cx="1904344" cy="3808687"/>
            </a:xfrm>
            <a:custGeom>
              <a:rect b="b" l="l" r="r" t="t"/>
              <a:pathLst>
                <a:path extrusionOk="0" h="3808687" w="1904344">
                  <a:moveTo>
                    <a:pt x="0" y="0"/>
                  </a:moveTo>
                  <a:lnTo>
                    <a:pt x="1904344" y="1904344"/>
                  </a:lnTo>
                  <a:lnTo>
                    <a:pt x="0" y="3808687"/>
                  </a:lnTo>
                  <a:lnTo>
                    <a:pt x="0" y="3448647"/>
                  </a:lnTo>
                  <a:lnTo>
                    <a:pt x="1544304" y="1904344"/>
                  </a:lnTo>
                  <a:lnTo>
                    <a:pt x="0" y="360040"/>
                  </a:lnTo>
                  <a:close/>
                </a:path>
              </a:pathLst>
            </a:custGeom>
            <a:solidFill>
              <a:srgbClr val="C5C5C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sp>
        <p:nvSpPr>
          <p:cNvPr id="25" name="Google Shape;25;p108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7450">
          <p15:clr>
            <a:srgbClr val="FBAE40"/>
          </p15:clr>
        </p15:guide>
        <p15:guide id="5" pos="3840">
          <p15:clr>
            <a:srgbClr val="FBAE40"/>
          </p15:clr>
        </p15:guide>
        <p15:guide id="6" pos="14349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46_Пользовательский макет">
  <p:cSld name="346_Пользовательский макет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35"/>
          <p:cNvSpPr/>
          <p:nvPr/>
        </p:nvSpPr>
        <p:spPr>
          <a:xfrm>
            <a:off x="6096001" y="2277006"/>
            <a:ext cx="6109578" cy="23039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35"/>
          <p:cNvSpPr/>
          <p:nvPr/>
        </p:nvSpPr>
        <p:spPr>
          <a:xfrm>
            <a:off x="0" y="2277006"/>
            <a:ext cx="9156301" cy="2303989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35"/>
          <p:cNvSpPr txBox="1"/>
          <p:nvPr>
            <p:ph type="title"/>
          </p:nvPr>
        </p:nvSpPr>
        <p:spPr>
          <a:xfrm>
            <a:off x="800856" y="1125011"/>
            <a:ext cx="4359162" cy="1151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7" name="Google Shape;227;p135"/>
          <p:cNvSpPr/>
          <p:nvPr/>
        </p:nvSpPr>
        <p:spPr>
          <a:xfrm>
            <a:off x="804100" y="1"/>
            <a:ext cx="2262550" cy="571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35"/>
          <p:cNvSpPr/>
          <p:nvPr>
            <p:ph idx="2" type="pic"/>
          </p:nvPr>
        </p:nvSpPr>
        <p:spPr>
          <a:xfrm>
            <a:off x="0" y="2277006"/>
            <a:ext cx="3035699" cy="2303989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9" name="Google Shape;229;p135"/>
          <p:cNvSpPr/>
          <p:nvPr>
            <p:ph idx="3" type="pic"/>
          </p:nvPr>
        </p:nvSpPr>
        <p:spPr>
          <a:xfrm>
            <a:off x="6104201" y="2277006"/>
            <a:ext cx="3035699" cy="2303989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0" name="Google Shape;230;p135"/>
          <p:cNvSpPr txBox="1"/>
          <p:nvPr>
            <p:ph idx="1" type="body"/>
          </p:nvPr>
        </p:nvSpPr>
        <p:spPr>
          <a:xfrm>
            <a:off x="9477132" y="2678282"/>
            <a:ext cx="2234761" cy="1503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1150" lvl="0" marL="457200" marR="0" rtl="0" algn="l">
              <a:spcBef>
                <a:spcPts val="26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1" name="Google Shape;231;p135"/>
          <p:cNvSpPr txBox="1"/>
          <p:nvPr>
            <p:ph idx="4" type="body"/>
          </p:nvPr>
        </p:nvSpPr>
        <p:spPr>
          <a:xfrm>
            <a:off x="3393248" y="2678282"/>
            <a:ext cx="2234761" cy="1503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1150" lvl="0" marL="457200" marR="0" rtl="0" algn="l"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47_Пользовательский макет">
  <p:cSld name="347_Пользовательский макет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36"/>
          <p:cNvSpPr txBox="1"/>
          <p:nvPr>
            <p:ph type="title"/>
          </p:nvPr>
        </p:nvSpPr>
        <p:spPr>
          <a:xfrm>
            <a:off x="800856" y="1125011"/>
            <a:ext cx="4359162" cy="1151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4" name="Google Shape;234;p136"/>
          <p:cNvSpPr/>
          <p:nvPr/>
        </p:nvSpPr>
        <p:spPr>
          <a:xfrm>
            <a:off x="804100" y="1"/>
            <a:ext cx="2262550" cy="571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36"/>
          <p:cNvSpPr/>
          <p:nvPr>
            <p:ph idx="2" type="pic"/>
          </p:nvPr>
        </p:nvSpPr>
        <p:spPr>
          <a:xfrm>
            <a:off x="0" y="2277006"/>
            <a:ext cx="6096000" cy="2303989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6" name="Google Shape;236;p136"/>
          <p:cNvSpPr/>
          <p:nvPr>
            <p:ph idx="3" type="pic"/>
          </p:nvPr>
        </p:nvSpPr>
        <p:spPr>
          <a:xfrm>
            <a:off x="9156302" y="2277006"/>
            <a:ext cx="3035699" cy="2303989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7" name="Google Shape;237;p136"/>
          <p:cNvSpPr/>
          <p:nvPr/>
        </p:nvSpPr>
        <p:spPr>
          <a:xfrm>
            <a:off x="6096001" y="3429000"/>
            <a:ext cx="3060301" cy="3429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762000" rotWithShape="0" algn="t" dir="5400000" dist="2540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36"/>
          <p:cNvSpPr/>
          <p:nvPr/>
        </p:nvSpPr>
        <p:spPr>
          <a:xfrm>
            <a:off x="6096001" y="-1145"/>
            <a:ext cx="3060301" cy="343014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36"/>
          <p:cNvSpPr txBox="1"/>
          <p:nvPr>
            <p:ph idx="1" type="body"/>
          </p:nvPr>
        </p:nvSpPr>
        <p:spPr>
          <a:xfrm>
            <a:off x="6508944" y="4010180"/>
            <a:ext cx="2234761" cy="1503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1150" lvl="0" marL="457200" marR="0" rtl="0" algn="l">
              <a:spcBef>
                <a:spcPts val="26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0" name="Google Shape;240;p136"/>
          <p:cNvSpPr txBox="1"/>
          <p:nvPr>
            <p:ph idx="4" type="body"/>
          </p:nvPr>
        </p:nvSpPr>
        <p:spPr>
          <a:xfrm>
            <a:off x="6508944" y="1449964"/>
            <a:ext cx="2234761" cy="1503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1150" lvl="0" marL="457200" marR="0" rtl="0" algn="l"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08_Пользовательский макет">
  <p:cSld name="308_Пользовательский макет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37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3" name="Google Shape;243;p137"/>
          <p:cNvSpPr txBox="1"/>
          <p:nvPr>
            <p:ph type="title"/>
          </p:nvPr>
        </p:nvSpPr>
        <p:spPr>
          <a:xfrm>
            <a:off x="800856" y="1197011"/>
            <a:ext cx="3599107" cy="1439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4" name="Google Shape;244;p137"/>
          <p:cNvSpPr txBox="1"/>
          <p:nvPr>
            <p:ph idx="1" type="body"/>
          </p:nvPr>
        </p:nvSpPr>
        <p:spPr>
          <a:xfrm>
            <a:off x="800939" y="3177001"/>
            <a:ext cx="3599038" cy="2790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5" name="Google Shape;245;p137"/>
          <p:cNvSpPr/>
          <p:nvPr/>
        </p:nvSpPr>
        <p:spPr>
          <a:xfrm>
            <a:off x="804100" y="1"/>
            <a:ext cx="2262550" cy="571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13_Пользовательский макет">
  <p:cSld name="313_Пользовательский макет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38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8" name="Google Shape;248;p138"/>
          <p:cNvSpPr txBox="1"/>
          <p:nvPr>
            <p:ph type="title"/>
          </p:nvPr>
        </p:nvSpPr>
        <p:spPr>
          <a:xfrm>
            <a:off x="7463974" y="1197011"/>
            <a:ext cx="3599107" cy="1439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9" name="Google Shape;249;p138"/>
          <p:cNvSpPr txBox="1"/>
          <p:nvPr>
            <p:ph idx="1" type="body"/>
          </p:nvPr>
        </p:nvSpPr>
        <p:spPr>
          <a:xfrm>
            <a:off x="7464042" y="3177001"/>
            <a:ext cx="3599038" cy="2790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0" name="Google Shape;250;p138"/>
          <p:cNvSpPr/>
          <p:nvPr/>
        </p:nvSpPr>
        <p:spPr>
          <a:xfrm>
            <a:off x="8800531" y="1"/>
            <a:ext cx="2262550" cy="571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53_Пользовательский макет">
  <p:cSld name="253_Пользовательский макет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39"/>
          <p:cNvSpPr txBox="1"/>
          <p:nvPr>
            <p:ph type="title"/>
          </p:nvPr>
        </p:nvSpPr>
        <p:spPr>
          <a:xfrm>
            <a:off x="800855" y="837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3" name="Google Shape;253;p139"/>
          <p:cNvSpPr txBox="1"/>
          <p:nvPr>
            <p:ph idx="1" type="body"/>
          </p:nvPr>
        </p:nvSpPr>
        <p:spPr>
          <a:xfrm>
            <a:off x="800939" y="3932998"/>
            <a:ext cx="2375955" cy="1206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4" name="Google Shape;254;p139"/>
          <p:cNvSpPr txBox="1"/>
          <p:nvPr>
            <p:ph idx="2" type="body"/>
          </p:nvPr>
        </p:nvSpPr>
        <p:spPr>
          <a:xfrm>
            <a:off x="3540847" y="3932998"/>
            <a:ext cx="2375955" cy="1206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5" name="Google Shape;255;p139"/>
          <p:cNvSpPr txBox="1"/>
          <p:nvPr>
            <p:ph idx="3" type="body"/>
          </p:nvPr>
        </p:nvSpPr>
        <p:spPr>
          <a:xfrm>
            <a:off x="6280755" y="3932998"/>
            <a:ext cx="2375955" cy="1206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6" name="Google Shape;256;p139"/>
          <p:cNvSpPr txBox="1"/>
          <p:nvPr>
            <p:ph idx="4" type="body"/>
          </p:nvPr>
        </p:nvSpPr>
        <p:spPr>
          <a:xfrm>
            <a:off x="9020663" y="3932998"/>
            <a:ext cx="2375955" cy="1206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7" name="Google Shape;257;p139"/>
          <p:cNvSpPr txBox="1"/>
          <p:nvPr>
            <p:ph idx="5" type="body"/>
          </p:nvPr>
        </p:nvSpPr>
        <p:spPr>
          <a:xfrm>
            <a:off x="800939" y="2349005"/>
            <a:ext cx="2375955" cy="1460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704786" lvl="0" marL="457200" marR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499"/>
              <a:buFont typeface="Arial"/>
              <a:buChar char="•"/>
              <a:defRPr b="1" i="0" sz="74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8" name="Google Shape;258;p139"/>
          <p:cNvSpPr txBox="1"/>
          <p:nvPr>
            <p:ph idx="6" type="body"/>
          </p:nvPr>
        </p:nvSpPr>
        <p:spPr>
          <a:xfrm>
            <a:off x="3540847" y="2349005"/>
            <a:ext cx="2375955" cy="1460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704786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499"/>
              <a:buFont typeface="Arial"/>
              <a:buChar char="•"/>
              <a:defRPr b="1" i="0" sz="74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9" name="Google Shape;259;p139"/>
          <p:cNvSpPr txBox="1"/>
          <p:nvPr>
            <p:ph idx="7" type="body"/>
          </p:nvPr>
        </p:nvSpPr>
        <p:spPr>
          <a:xfrm>
            <a:off x="6280755" y="2349005"/>
            <a:ext cx="2375955" cy="1460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704786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499"/>
              <a:buFont typeface="Arial"/>
              <a:buChar char="•"/>
              <a:defRPr b="1" i="0" sz="74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0" name="Google Shape;260;p139"/>
          <p:cNvSpPr txBox="1"/>
          <p:nvPr>
            <p:ph idx="8" type="body"/>
          </p:nvPr>
        </p:nvSpPr>
        <p:spPr>
          <a:xfrm>
            <a:off x="9020663" y="2349005"/>
            <a:ext cx="2375955" cy="1460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704786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499"/>
              <a:buFont typeface="Arial"/>
              <a:buChar char="•"/>
              <a:defRPr b="1" i="0" sz="74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1" name="Google Shape;261;p139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2" name="Google Shape;262;p139"/>
          <p:cNvSpPr/>
          <p:nvPr/>
        </p:nvSpPr>
        <p:spPr>
          <a:xfrm>
            <a:off x="804100" y="1"/>
            <a:ext cx="2262550" cy="571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56_Пользовательский макет">
  <p:cSld name="256_Пользовательский макет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40"/>
          <p:cNvSpPr txBox="1"/>
          <p:nvPr>
            <p:ph type="title"/>
          </p:nvPr>
        </p:nvSpPr>
        <p:spPr>
          <a:xfrm>
            <a:off x="800855" y="837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5" name="Google Shape;265;p140"/>
          <p:cNvSpPr txBox="1"/>
          <p:nvPr>
            <p:ph idx="1" type="body"/>
          </p:nvPr>
        </p:nvSpPr>
        <p:spPr>
          <a:xfrm>
            <a:off x="3033321" y="2385005"/>
            <a:ext cx="2990680" cy="130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6" name="Google Shape;266;p140"/>
          <p:cNvSpPr txBox="1"/>
          <p:nvPr>
            <p:ph idx="2" type="body"/>
          </p:nvPr>
        </p:nvSpPr>
        <p:spPr>
          <a:xfrm>
            <a:off x="3033321" y="4245350"/>
            <a:ext cx="2990680" cy="130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7" name="Google Shape;267;p140"/>
          <p:cNvSpPr txBox="1"/>
          <p:nvPr>
            <p:ph idx="3" type="body"/>
          </p:nvPr>
        </p:nvSpPr>
        <p:spPr>
          <a:xfrm>
            <a:off x="8181223" y="2384813"/>
            <a:ext cx="2990680" cy="130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8" name="Google Shape;268;p140"/>
          <p:cNvSpPr txBox="1"/>
          <p:nvPr>
            <p:ph idx="4" type="body"/>
          </p:nvPr>
        </p:nvSpPr>
        <p:spPr>
          <a:xfrm>
            <a:off x="8181223" y="4245159"/>
            <a:ext cx="2990680" cy="130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9" name="Google Shape;269;p140"/>
          <p:cNvSpPr txBox="1"/>
          <p:nvPr>
            <p:ph idx="5" type="body"/>
          </p:nvPr>
        </p:nvSpPr>
        <p:spPr>
          <a:xfrm>
            <a:off x="1197357" y="2384814"/>
            <a:ext cx="1587132" cy="1188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704786" lvl="0" marL="457200" marR="0" rtl="0" algn="r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499"/>
              <a:buFont typeface="Arial"/>
              <a:buChar char="•"/>
              <a:defRPr b="1" i="0" sz="74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0" name="Google Shape;270;p140"/>
          <p:cNvSpPr txBox="1"/>
          <p:nvPr>
            <p:ph idx="6" type="body"/>
          </p:nvPr>
        </p:nvSpPr>
        <p:spPr>
          <a:xfrm>
            <a:off x="1197357" y="4256996"/>
            <a:ext cx="1587132" cy="1188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704786" lvl="0" marL="457200" marR="0" rtl="0" algn="r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499"/>
              <a:buFont typeface="Arial"/>
              <a:buChar char="•"/>
              <a:defRPr b="1" i="0" sz="74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1" name="Google Shape;271;p140"/>
          <p:cNvSpPr txBox="1"/>
          <p:nvPr>
            <p:ph idx="7" type="body"/>
          </p:nvPr>
        </p:nvSpPr>
        <p:spPr>
          <a:xfrm>
            <a:off x="6347995" y="2384814"/>
            <a:ext cx="1587132" cy="1188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704786" lvl="0" marL="457200" marR="0" rtl="0" algn="r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499"/>
              <a:buFont typeface="Arial"/>
              <a:buChar char="•"/>
              <a:defRPr b="1" i="0" sz="74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2" name="Google Shape;272;p140"/>
          <p:cNvSpPr txBox="1"/>
          <p:nvPr>
            <p:ph idx="8" type="body"/>
          </p:nvPr>
        </p:nvSpPr>
        <p:spPr>
          <a:xfrm>
            <a:off x="6347995" y="4256996"/>
            <a:ext cx="1587132" cy="1188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704786" lvl="0" marL="457200" marR="0" rtl="0" algn="r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499"/>
              <a:buFont typeface="Arial"/>
              <a:buChar char="•"/>
              <a:defRPr b="1" i="0" sz="749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3" name="Google Shape;273;p140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4" name="Google Shape;274;p140"/>
          <p:cNvSpPr/>
          <p:nvPr/>
        </p:nvSpPr>
        <p:spPr>
          <a:xfrm>
            <a:off x="804100" y="1"/>
            <a:ext cx="2262550" cy="571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57_Пользовательский макет">
  <p:cSld name="257_Пользовательский макет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41"/>
          <p:cNvSpPr txBox="1"/>
          <p:nvPr>
            <p:ph type="title"/>
          </p:nvPr>
        </p:nvSpPr>
        <p:spPr>
          <a:xfrm>
            <a:off x="800855" y="837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7" name="Google Shape;277;p141"/>
          <p:cNvSpPr txBox="1"/>
          <p:nvPr>
            <p:ph idx="1" type="body"/>
          </p:nvPr>
        </p:nvSpPr>
        <p:spPr>
          <a:xfrm>
            <a:off x="2064077" y="2385005"/>
            <a:ext cx="2990680" cy="130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8" name="Google Shape;278;p141"/>
          <p:cNvSpPr txBox="1"/>
          <p:nvPr>
            <p:ph idx="2" type="body"/>
          </p:nvPr>
        </p:nvSpPr>
        <p:spPr>
          <a:xfrm>
            <a:off x="2064077" y="4245350"/>
            <a:ext cx="2990680" cy="130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9" name="Google Shape;279;p141"/>
          <p:cNvSpPr txBox="1"/>
          <p:nvPr>
            <p:ph idx="3" type="body"/>
          </p:nvPr>
        </p:nvSpPr>
        <p:spPr>
          <a:xfrm>
            <a:off x="7065244" y="2384813"/>
            <a:ext cx="2990680" cy="130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0" name="Google Shape;280;p141"/>
          <p:cNvSpPr txBox="1"/>
          <p:nvPr>
            <p:ph idx="4" type="body"/>
          </p:nvPr>
        </p:nvSpPr>
        <p:spPr>
          <a:xfrm>
            <a:off x="7065244" y="4245159"/>
            <a:ext cx="2990680" cy="130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1" name="Google Shape;281;p141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2" name="Google Shape;282;p141"/>
          <p:cNvSpPr/>
          <p:nvPr/>
        </p:nvSpPr>
        <p:spPr>
          <a:xfrm>
            <a:off x="804100" y="1"/>
            <a:ext cx="2262550" cy="571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58_Пользовательский макет">
  <p:cSld name="258_Пользовательский макет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2"/>
          <p:cNvSpPr txBox="1"/>
          <p:nvPr>
            <p:ph type="title"/>
          </p:nvPr>
        </p:nvSpPr>
        <p:spPr>
          <a:xfrm>
            <a:off x="800855" y="837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5" name="Google Shape;285;p142"/>
          <p:cNvSpPr txBox="1"/>
          <p:nvPr>
            <p:ph idx="1" type="body"/>
          </p:nvPr>
        </p:nvSpPr>
        <p:spPr>
          <a:xfrm>
            <a:off x="2280072" y="4105377"/>
            <a:ext cx="3419935" cy="1799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6" name="Google Shape;286;p142"/>
          <p:cNvSpPr txBox="1"/>
          <p:nvPr>
            <p:ph idx="2" type="body"/>
          </p:nvPr>
        </p:nvSpPr>
        <p:spPr>
          <a:xfrm>
            <a:off x="6419993" y="4112997"/>
            <a:ext cx="3419935" cy="1799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7" name="Google Shape;287;p142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8" name="Google Shape;288;p142"/>
          <p:cNvSpPr/>
          <p:nvPr/>
        </p:nvSpPr>
        <p:spPr>
          <a:xfrm>
            <a:off x="804100" y="1"/>
            <a:ext cx="2262550" cy="571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59_Пользовательский макет">
  <p:cSld name="259_Пользовательский макет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43"/>
          <p:cNvSpPr txBox="1"/>
          <p:nvPr>
            <p:ph type="title"/>
          </p:nvPr>
        </p:nvSpPr>
        <p:spPr>
          <a:xfrm>
            <a:off x="800855" y="837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1" name="Google Shape;291;p143"/>
          <p:cNvSpPr txBox="1"/>
          <p:nvPr>
            <p:ph idx="1" type="body"/>
          </p:nvPr>
        </p:nvSpPr>
        <p:spPr>
          <a:xfrm>
            <a:off x="974287" y="4112997"/>
            <a:ext cx="3194129" cy="1799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2" name="Google Shape;292;p143"/>
          <p:cNvSpPr txBox="1"/>
          <p:nvPr>
            <p:ph idx="2" type="body"/>
          </p:nvPr>
        </p:nvSpPr>
        <p:spPr>
          <a:xfrm>
            <a:off x="4574218" y="4112997"/>
            <a:ext cx="3194129" cy="1799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3" name="Google Shape;293;p143"/>
          <p:cNvSpPr txBox="1"/>
          <p:nvPr>
            <p:ph idx="3" type="body"/>
          </p:nvPr>
        </p:nvSpPr>
        <p:spPr>
          <a:xfrm>
            <a:off x="8174150" y="4112997"/>
            <a:ext cx="3194129" cy="1799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4" name="Google Shape;294;p143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5" name="Google Shape;295;p143"/>
          <p:cNvSpPr/>
          <p:nvPr/>
        </p:nvSpPr>
        <p:spPr>
          <a:xfrm>
            <a:off x="804100" y="1"/>
            <a:ext cx="2262550" cy="571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18_Пользовательский макет">
  <p:cSld name="318_Пользовательский макет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44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8" name="Google Shape;298;p144"/>
          <p:cNvSpPr txBox="1"/>
          <p:nvPr>
            <p:ph idx="1" type="body"/>
          </p:nvPr>
        </p:nvSpPr>
        <p:spPr>
          <a:xfrm>
            <a:off x="7181453" y="2601004"/>
            <a:ext cx="4215165" cy="2951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r">
              <a:lnSpc>
                <a:spcPct val="120000"/>
              </a:lnSpc>
              <a:spcBef>
                <a:spcPts val="636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9" name="Google Shape;299;p144"/>
          <p:cNvSpPr/>
          <p:nvPr/>
        </p:nvSpPr>
        <p:spPr>
          <a:xfrm>
            <a:off x="228112" y="2698686"/>
            <a:ext cx="2283322" cy="2314307"/>
          </a:xfrm>
          <a:custGeom>
            <a:rect b="b" l="l" r="r" t="t"/>
            <a:pathLst>
              <a:path extrusionOk="0" h="2564" w="2533">
                <a:moveTo>
                  <a:pt x="2526" y="1292"/>
                </a:moveTo>
                <a:cubicBezTo>
                  <a:pt x="2519" y="1928"/>
                  <a:pt x="2129" y="2564"/>
                  <a:pt x="1264" y="2564"/>
                </a:cubicBezTo>
                <a:cubicBezTo>
                  <a:pt x="400" y="2564"/>
                  <a:pt x="0" y="1942"/>
                  <a:pt x="0" y="1296"/>
                </a:cubicBezTo>
                <a:cubicBezTo>
                  <a:pt x="0" y="650"/>
                  <a:pt x="414" y="0"/>
                  <a:pt x="1264" y="0"/>
                </a:cubicBezTo>
                <a:cubicBezTo>
                  <a:pt x="2111" y="0"/>
                  <a:pt x="2533" y="650"/>
                  <a:pt x="2526" y="1292"/>
                </a:cubicBezTo>
                <a:close/>
                <a:moveTo>
                  <a:pt x="456" y="1303"/>
                </a:moveTo>
                <a:cubicBezTo>
                  <a:pt x="467" y="1707"/>
                  <a:pt x="685" y="2139"/>
                  <a:pt x="1264" y="2139"/>
                </a:cubicBezTo>
                <a:cubicBezTo>
                  <a:pt x="1844" y="2139"/>
                  <a:pt x="2062" y="1703"/>
                  <a:pt x="2069" y="1299"/>
                </a:cubicBezTo>
                <a:cubicBezTo>
                  <a:pt x="2076" y="885"/>
                  <a:pt x="1844" y="421"/>
                  <a:pt x="1264" y="421"/>
                </a:cubicBezTo>
                <a:cubicBezTo>
                  <a:pt x="685" y="421"/>
                  <a:pt x="446" y="888"/>
                  <a:pt x="456" y="130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44"/>
          <p:cNvSpPr/>
          <p:nvPr/>
        </p:nvSpPr>
        <p:spPr>
          <a:xfrm>
            <a:off x="2551909" y="2743130"/>
            <a:ext cx="1824594" cy="2219068"/>
          </a:xfrm>
          <a:custGeom>
            <a:rect b="b" l="l" r="r" t="t"/>
            <a:pathLst>
              <a:path extrusionOk="0" h="2459" w="2024">
                <a:moveTo>
                  <a:pt x="780" y="421"/>
                </a:moveTo>
                <a:cubicBezTo>
                  <a:pt x="0" y="421"/>
                  <a:pt x="0" y="421"/>
                  <a:pt x="0" y="421"/>
                </a:cubicBezTo>
                <a:cubicBezTo>
                  <a:pt x="0" y="0"/>
                  <a:pt x="0" y="0"/>
                  <a:pt x="0" y="0"/>
                </a:cubicBezTo>
                <a:cubicBezTo>
                  <a:pt x="710" y="0"/>
                  <a:pt x="1311" y="0"/>
                  <a:pt x="2024" y="0"/>
                </a:cubicBezTo>
                <a:cubicBezTo>
                  <a:pt x="2024" y="421"/>
                  <a:pt x="2024" y="421"/>
                  <a:pt x="2024" y="421"/>
                </a:cubicBezTo>
                <a:cubicBezTo>
                  <a:pt x="1244" y="421"/>
                  <a:pt x="1244" y="421"/>
                  <a:pt x="1244" y="421"/>
                </a:cubicBezTo>
                <a:cubicBezTo>
                  <a:pt x="1244" y="2459"/>
                  <a:pt x="1244" y="2459"/>
                  <a:pt x="1244" y="2459"/>
                </a:cubicBezTo>
                <a:cubicBezTo>
                  <a:pt x="780" y="2459"/>
                  <a:pt x="780" y="2459"/>
                  <a:pt x="780" y="2459"/>
                </a:cubicBezTo>
                <a:lnTo>
                  <a:pt x="780" y="42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34_Пользовательский макет">
  <p:cSld name="334_Пользовательский макет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9"/>
          <p:cNvSpPr txBox="1"/>
          <p:nvPr>
            <p:ph type="title"/>
          </p:nvPr>
        </p:nvSpPr>
        <p:spPr>
          <a:xfrm>
            <a:off x="6096000" y="1145058"/>
            <a:ext cx="5147901" cy="1125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109"/>
          <p:cNvSpPr txBox="1"/>
          <p:nvPr>
            <p:ph idx="1" type="body"/>
          </p:nvPr>
        </p:nvSpPr>
        <p:spPr>
          <a:xfrm>
            <a:off x="6099245" y="2774575"/>
            <a:ext cx="5144140" cy="1799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1150" lvl="0" marL="457200" marR="0" rtl="0" algn="l"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109"/>
          <p:cNvSpPr/>
          <p:nvPr/>
        </p:nvSpPr>
        <p:spPr>
          <a:xfrm>
            <a:off x="6096000" y="5984988"/>
            <a:ext cx="3060302" cy="873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00" spcFirstLastPara="1" rIns="45700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09"/>
          <p:cNvSpPr txBox="1"/>
          <p:nvPr>
            <p:ph idx="2" type="body"/>
          </p:nvPr>
        </p:nvSpPr>
        <p:spPr>
          <a:xfrm>
            <a:off x="948098" y="2774575"/>
            <a:ext cx="2087601" cy="1115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1150" lvl="0" marL="457200" marR="0" rtl="0" algn="l"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109"/>
          <p:cNvSpPr/>
          <p:nvPr/>
        </p:nvSpPr>
        <p:spPr>
          <a:xfrm>
            <a:off x="6099527" y="0"/>
            <a:ext cx="2262550" cy="571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32_Пользовательский макет">
  <p:cSld name="332_Пользовательский макет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45"/>
          <p:cNvSpPr/>
          <p:nvPr>
            <p:ph idx="2" type="pic"/>
          </p:nvPr>
        </p:nvSpPr>
        <p:spPr>
          <a:xfrm>
            <a:off x="5052020" y="-134983"/>
            <a:ext cx="7139980" cy="7106143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3" name="Google Shape;303;p145"/>
          <p:cNvSpPr txBox="1"/>
          <p:nvPr>
            <p:ph type="title"/>
          </p:nvPr>
        </p:nvSpPr>
        <p:spPr>
          <a:xfrm>
            <a:off x="800856" y="837013"/>
            <a:ext cx="4215165" cy="133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4" name="Google Shape;304;p145"/>
          <p:cNvSpPr txBox="1"/>
          <p:nvPr>
            <p:ph idx="1" type="body"/>
          </p:nvPr>
        </p:nvSpPr>
        <p:spPr>
          <a:xfrm>
            <a:off x="800856" y="2601004"/>
            <a:ext cx="4215165" cy="2951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20000"/>
              </a:lnSpc>
              <a:spcBef>
                <a:spcPts val="636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5" name="Google Shape;305;p145"/>
          <p:cNvSpPr/>
          <p:nvPr/>
        </p:nvSpPr>
        <p:spPr>
          <a:xfrm>
            <a:off x="804100" y="1"/>
            <a:ext cx="2262550" cy="571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31_Пользовательский макет">
  <p:cSld name="331_Пользовательский макет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46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8" name="Google Shape;308;p146"/>
          <p:cNvSpPr/>
          <p:nvPr>
            <p:ph idx="2" type="pic"/>
          </p:nvPr>
        </p:nvSpPr>
        <p:spPr>
          <a:xfrm flipH="1">
            <a:off x="0" y="0"/>
            <a:ext cx="7390301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9" name="Google Shape;309;p146"/>
          <p:cNvSpPr txBox="1"/>
          <p:nvPr>
            <p:ph type="title"/>
          </p:nvPr>
        </p:nvSpPr>
        <p:spPr>
          <a:xfrm>
            <a:off x="7181453" y="837013"/>
            <a:ext cx="4215165" cy="133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0" name="Google Shape;310;p146"/>
          <p:cNvSpPr txBox="1"/>
          <p:nvPr>
            <p:ph idx="1" type="body"/>
          </p:nvPr>
        </p:nvSpPr>
        <p:spPr>
          <a:xfrm>
            <a:off x="7181453" y="2601004"/>
            <a:ext cx="4215165" cy="2951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r">
              <a:lnSpc>
                <a:spcPct val="120000"/>
              </a:lnSpc>
              <a:spcBef>
                <a:spcPts val="636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33_Пользовательский макет">
  <p:cSld name="333_Пользовательский макет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47"/>
          <p:cNvSpPr/>
          <p:nvPr>
            <p:ph idx="2" type="pic"/>
          </p:nvPr>
        </p:nvSpPr>
        <p:spPr>
          <a:xfrm>
            <a:off x="5196017" y="-98984"/>
            <a:ext cx="6995984" cy="7055967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3" name="Google Shape;313;p147"/>
          <p:cNvSpPr txBox="1"/>
          <p:nvPr>
            <p:ph type="title"/>
          </p:nvPr>
        </p:nvSpPr>
        <p:spPr>
          <a:xfrm>
            <a:off x="800856" y="837013"/>
            <a:ext cx="4215165" cy="133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4" name="Google Shape;314;p147"/>
          <p:cNvSpPr txBox="1"/>
          <p:nvPr>
            <p:ph idx="1" type="body"/>
          </p:nvPr>
        </p:nvSpPr>
        <p:spPr>
          <a:xfrm>
            <a:off x="800856" y="2601004"/>
            <a:ext cx="4215165" cy="2951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20000"/>
              </a:lnSpc>
              <a:spcBef>
                <a:spcPts val="636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5" name="Google Shape;315;p147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6" name="Google Shape;316;p147"/>
          <p:cNvSpPr/>
          <p:nvPr/>
        </p:nvSpPr>
        <p:spPr>
          <a:xfrm>
            <a:off x="804100" y="1"/>
            <a:ext cx="2262550" cy="571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36_Пользовательский макет">
  <p:cSld name="336_Пользовательский макет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48"/>
          <p:cNvSpPr/>
          <p:nvPr>
            <p:ph idx="2" type="pic"/>
          </p:nvPr>
        </p:nvSpPr>
        <p:spPr>
          <a:xfrm>
            <a:off x="0" y="0"/>
            <a:ext cx="5880004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9" name="Google Shape;319;p148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0" name="Google Shape;320;p148"/>
          <p:cNvSpPr txBox="1"/>
          <p:nvPr>
            <p:ph type="title"/>
          </p:nvPr>
        </p:nvSpPr>
        <p:spPr>
          <a:xfrm>
            <a:off x="7181453" y="837013"/>
            <a:ext cx="4215165" cy="133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1" name="Google Shape;321;p148"/>
          <p:cNvSpPr txBox="1"/>
          <p:nvPr>
            <p:ph idx="1" type="body"/>
          </p:nvPr>
        </p:nvSpPr>
        <p:spPr>
          <a:xfrm>
            <a:off x="7181453" y="2601004"/>
            <a:ext cx="4215165" cy="2951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r">
              <a:lnSpc>
                <a:spcPct val="120000"/>
              </a:lnSpc>
              <a:spcBef>
                <a:spcPts val="636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48_Пользовательский макет">
  <p:cSld name="348_Пользовательский макет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49"/>
          <p:cNvSpPr/>
          <p:nvPr>
            <p:ph idx="2" type="pic"/>
          </p:nvPr>
        </p:nvSpPr>
        <p:spPr>
          <a:xfrm>
            <a:off x="6096000" y="2277005"/>
            <a:ext cx="3060302" cy="458099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4" name="Google Shape;324;p149"/>
          <p:cNvSpPr/>
          <p:nvPr>
            <p:ph idx="3" type="pic"/>
          </p:nvPr>
        </p:nvSpPr>
        <p:spPr>
          <a:xfrm>
            <a:off x="3100" y="2277005"/>
            <a:ext cx="6092900" cy="458099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5" name="Google Shape;325;p149"/>
          <p:cNvSpPr txBox="1"/>
          <p:nvPr>
            <p:ph type="title"/>
          </p:nvPr>
        </p:nvSpPr>
        <p:spPr>
          <a:xfrm>
            <a:off x="2967788" y="603390"/>
            <a:ext cx="6256423" cy="845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6" name="Google Shape;326;p149"/>
          <p:cNvSpPr/>
          <p:nvPr/>
        </p:nvSpPr>
        <p:spPr>
          <a:xfrm>
            <a:off x="4964725" y="1"/>
            <a:ext cx="2262550" cy="571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49"/>
          <p:cNvSpPr/>
          <p:nvPr>
            <p:ph idx="4" type="pic"/>
          </p:nvPr>
        </p:nvSpPr>
        <p:spPr>
          <a:xfrm>
            <a:off x="9156302" y="2277005"/>
            <a:ext cx="3035698" cy="458099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54_Пользовательский макет">
  <p:cSld name="354_Пользовательский макет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50"/>
          <p:cNvSpPr/>
          <p:nvPr>
            <p:ph idx="2" type="pic"/>
          </p:nvPr>
        </p:nvSpPr>
        <p:spPr>
          <a:xfrm>
            <a:off x="6096000" y="0"/>
            <a:ext cx="3060302" cy="458099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0" name="Google Shape;330;p150"/>
          <p:cNvSpPr/>
          <p:nvPr>
            <p:ph idx="3" type="pic"/>
          </p:nvPr>
        </p:nvSpPr>
        <p:spPr>
          <a:xfrm>
            <a:off x="3100" y="0"/>
            <a:ext cx="6092900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1" name="Google Shape;331;p150"/>
          <p:cNvSpPr/>
          <p:nvPr>
            <p:ph idx="4" type="pic"/>
          </p:nvPr>
        </p:nvSpPr>
        <p:spPr>
          <a:xfrm>
            <a:off x="9156302" y="2277005"/>
            <a:ext cx="3035698" cy="458099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2" name="Google Shape;332;p150"/>
          <p:cNvSpPr txBox="1"/>
          <p:nvPr>
            <p:ph idx="1" type="body"/>
          </p:nvPr>
        </p:nvSpPr>
        <p:spPr>
          <a:xfrm>
            <a:off x="9551934" y="405014"/>
            <a:ext cx="2234761" cy="1503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1150" lvl="0" marL="457200" marR="0" rtl="0" algn="l"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3" name="Google Shape;333;p150"/>
          <p:cNvSpPr txBox="1"/>
          <p:nvPr>
            <p:ph idx="5" type="body"/>
          </p:nvPr>
        </p:nvSpPr>
        <p:spPr>
          <a:xfrm>
            <a:off x="6527992" y="5012993"/>
            <a:ext cx="2234761" cy="1503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1150" lvl="0" marL="457200" marR="0" rtl="0" algn="l"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53_Пользовательский макет">
  <p:cSld name="353_Пользовательский макет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51"/>
          <p:cNvSpPr/>
          <p:nvPr>
            <p:ph idx="2" type="pic"/>
          </p:nvPr>
        </p:nvSpPr>
        <p:spPr>
          <a:xfrm>
            <a:off x="6096000" y="0"/>
            <a:ext cx="6096000" cy="458099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6" name="Google Shape;336;p151"/>
          <p:cNvSpPr/>
          <p:nvPr>
            <p:ph idx="3" type="pic"/>
          </p:nvPr>
        </p:nvSpPr>
        <p:spPr>
          <a:xfrm>
            <a:off x="3100" y="2277005"/>
            <a:ext cx="6092900" cy="458099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7" name="Google Shape;337;p151"/>
          <p:cNvSpPr/>
          <p:nvPr>
            <p:ph idx="4" type="pic"/>
          </p:nvPr>
        </p:nvSpPr>
        <p:spPr>
          <a:xfrm>
            <a:off x="9156302" y="4580995"/>
            <a:ext cx="3035698" cy="227700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8" name="Google Shape;338;p151"/>
          <p:cNvSpPr txBox="1"/>
          <p:nvPr>
            <p:ph type="title"/>
          </p:nvPr>
        </p:nvSpPr>
        <p:spPr>
          <a:xfrm>
            <a:off x="800855" y="837013"/>
            <a:ext cx="4575158" cy="133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9" name="Google Shape;339;p151"/>
          <p:cNvSpPr/>
          <p:nvPr/>
        </p:nvSpPr>
        <p:spPr>
          <a:xfrm>
            <a:off x="804100" y="1"/>
            <a:ext cx="2262550" cy="571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51"/>
          <p:cNvSpPr/>
          <p:nvPr/>
        </p:nvSpPr>
        <p:spPr>
          <a:xfrm flipH="1">
            <a:off x="6096000" y="4580995"/>
            <a:ext cx="3060301" cy="228520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762000" rotWithShape="0" algn="t" dir="5400000" dist="2540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55_Пользовательский макет">
  <p:cSld name="355_Пользовательский макет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52"/>
          <p:cNvSpPr/>
          <p:nvPr>
            <p:ph idx="2" type="pic"/>
          </p:nvPr>
        </p:nvSpPr>
        <p:spPr>
          <a:xfrm>
            <a:off x="4512030" y="0"/>
            <a:ext cx="4644272" cy="687149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3" name="Google Shape;343;p152"/>
          <p:cNvSpPr txBox="1"/>
          <p:nvPr>
            <p:ph type="title"/>
          </p:nvPr>
        </p:nvSpPr>
        <p:spPr>
          <a:xfrm>
            <a:off x="800855" y="585014"/>
            <a:ext cx="3063187" cy="183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4" name="Google Shape;344;p152"/>
          <p:cNvSpPr/>
          <p:nvPr/>
        </p:nvSpPr>
        <p:spPr>
          <a:xfrm>
            <a:off x="804100" y="1"/>
            <a:ext cx="2262550" cy="571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52"/>
          <p:cNvSpPr/>
          <p:nvPr>
            <p:ph idx="3" type="pic"/>
          </p:nvPr>
        </p:nvSpPr>
        <p:spPr>
          <a:xfrm>
            <a:off x="9156302" y="2277005"/>
            <a:ext cx="3035698" cy="4594487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6" name="Google Shape;346;p152"/>
          <p:cNvSpPr txBox="1"/>
          <p:nvPr>
            <p:ph idx="1" type="body"/>
          </p:nvPr>
        </p:nvSpPr>
        <p:spPr>
          <a:xfrm>
            <a:off x="9551934" y="405014"/>
            <a:ext cx="2234761" cy="1503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1150" lvl="0" marL="457200" marR="0" rtl="0" algn="l"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12_Пользовательский макет">
  <p:cSld name="312_Пользовательский макет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53"/>
          <p:cNvSpPr txBox="1"/>
          <p:nvPr>
            <p:ph type="title"/>
          </p:nvPr>
        </p:nvSpPr>
        <p:spPr>
          <a:xfrm>
            <a:off x="800856" y="837013"/>
            <a:ext cx="4215165" cy="133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9" name="Google Shape;349;p153"/>
          <p:cNvSpPr txBox="1"/>
          <p:nvPr>
            <p:ph idx="1" type="body"/>
          </p:nvPr>
        </p:nvSpPr>
        <p:spPr>
          <a:xfrm>
            <a:off x="800856" y="2601004"/>
            <a:ext cx="4215165" cy="2951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20000"/>
              </a:lnSpc>
              <a:spcBef>
                <a:spcPts val="636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0" name="Google Shape;350;p153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1" name="Google Shape;351;p153"/>
          <p:cNvSpPr/>
          <p:nvPr/>
        </p:nvSpPr>
        <p:spPr>
          <a:xfrm>
            <a:off x="804100" y="1"/>
            <a:ext cx="2262550" cy="571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7_Пользовательский макет">
  <p:cSld name="157_Пользовательский макет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54"/>
          <p:cNvSpPr txBox="1"/>
          <p:nvPr>
            <p:ph idx="1" type="body"/>
          </p:nvPr>
        </p:nvSpPr>
        <p:spPr>
          <a:xfrm>
            <a:off x="1057985" y="2061006"/>
            <a:ext cx="4605997" cy="935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4" name="Google Shape;354;p154"/>
          <p:cNvSpPr txBox="1"/>
          <p:nvPr>
            <p:ph idx="2" type="body"/>
          </p:nvPr>
        </p:nvSpPr>
        <p:spPr>
          <a:xfrm>
            <a:off x="1057985" y="765013"/>
            <a:ext cx="4605997" cy="1007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82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Char char="•"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5" name="Google Shape;355;p154"/>
          <p:cNvSpPr txBox="1"/>
          <p:nvPr>
            <p:ph idx="3" type="body"/>
          </p:nvPr>
        </p:nvSpPr>
        <p:spPr>
          <a:xfrm>
            <a:off x="6638241" y="2061006"/>
            <a:ext cx="4605997" cy="935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6" name="Google Shape;356;p154"/>
          <p:cNvSpPr txBox="1"/>
          <p:nvPr>
            <p:ph idx="4" type="body"/>
          </p:nvPr>
        </p:nvSpPr>
        <p:spPr>
          <a:xfrm>
            <a:off x="6638241" y="765013"/>
            <a:ext cx="4605997" cy="1007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82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Char char="•"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7" name="Google Shape;357;p154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38_Пользовательский макет">
  <p:cSld name="338_Пользовательский макет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0"/>
          <p:cNvSpPr txBox="1"/>
          <p:nvPr>
            <p:ph idx="1" type="body"/>
          </p:nvPr>
        </p:nvSpPr>
        <p:spPr>
          <a:xfrm>
            <a:off x="1221389" y="2277006"/>
            <a:ext cx="9827297" cy="2297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1150" lvl="0" marL="457200" marR="0" rtl="0" algn="l"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110"/>
          <p:cNvSpPr/>
          <p:nvPr/>
        </p:nvSpPr>
        <p:spPr>
          <a:xfrm rot="5400000">
            <a:off x="11015948" y="3404943"/>
            <a:ext cx="2303988" cy="481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7_Пользовательский макет">
  <p:cSld name="87_Пользовательский макет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55"/>
          <p:cNvSpPr/>
          <p:nvPr/>
        </p:nvSpPr>
        <p:spPr>
          <a:xfrm>
            <a:off x="0" y="1051970"/>
            <a:ext cx="12192000" cy="47900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55"/>
          <p:cNvSpPr txBox="1"/>
          <p:nvPr>
            <p:ph idx="1" type="body"/>
          </p:nvPr>
        </p:nvSpPr>
        <p:spPr>
          <a:xfrm>
            <a:off x="815331" y="1665008"/>
            <a:ext cx="3362888" cy="3707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r">
              <a:lnSpc>
                <a:spcPct val="120000"/>
              </a:lnSpc>
              <a:spcBef>
                <a:spcPts val="636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1" name="Google Shape;361;p155"/>
          <p:cNvSpPr/>
          <p:nvPr/>
        </p:nvSpPr>
        <p:spPr>
          <a:xfrm>
            <a:off x="4831816" y="405014"/>
            <a:ext cx="3208147" cy="5870310"/>
          </a:xfrm>
          <a:custGeom>
            <a:rect b="b" l="l" r="r" t="t"/>
            <a:pathLst>
              <a:path extrusionOk="0" h="12385376" w="6768752">
                <a:moveTo>
                  <a:pt x="188845" y="0"/>
                </a:moveTo>
                <a:lnTo>
                  <a:pt x="6579907" y="0"/>
                </a:lnTo>
                <a:cubicBezTo>
                  <a:pt x="6684203" y="0"/>
                  <a:pt x="6768752" y="84549"/>
                  <a:pt x="6768752" y="188845"/>
                </a:cubicBezTo>
                <a:lnTo>
                  <a:pt x="6768752" y="1296144"/>
                </a:lnTo>
                <a:lnTo>
                  <a:pt x="6768752" y="12385376"/>
                </a:lnTo>
                <a:lnTo>
                  <a:pt x="0" y="12385376"/>
                </a:lnTo>
                <a:lnTo>
                  <a:pt x="0" y="1296144"/>
                </a:lnTo>
                <a:lnTo>
                  <a:pt x="0" y="188845"/>
                </a:lnTo>
                <a:cubicBezTo>
                  <a:pt x="0" y="84549"/>
                  <a:pt x="84549" y="0"/>
                  <a:pt x="1888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0" rotWithShape="0" algn="t" dir="5400000" dist="2540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55"/>
          <p:cNvSpPr/>
          <p:nvPr/>
        </p:nvSpPr>
        <p:spPr>
          <a:xfrm>
            <a:off x="4831816" y="405014"/>
            <a:ext cx="3208147" cy="935996"/>
          </a:xfrm>
          <a:custGeom>
            <a:rect b="b" l="l" r="r" t="t"/>
            <a:pathLst>
              <a:path extrusionOk="0" h="1296144" w="6768752">
                <a:moveTo>
                  <a:pt x="188845" y="0"/>
                </a:moveTo>
                <a:lnTo>
                  <a:pt x="6579907" y="0"/>
                </a:lnTo>
                <a:cubicBezTo>
                  <a:pt x="6684203" y="0"/>
                  <a:pt x="6768752" y="84549"/>
                  <a:pt x="6768752" y="188845"/>
                </a:cubicBezTo>
                <a:lnTo>
                  <a:pt x="6768752" y="1296144"/>
                </a:lnTo>
                <a:lnTo>
                  <a:pt x="0" y="1296144"/>
                </a:lnTo>
                <a:lnTo>
                  <a:pt x="0" y="188845"/>
                </a:lnTo>
                <a:cubicBezTo>
                  <a:pt x="0" y="84549"/>
                  <a:pt x="84549" y="0"/>
                  <a:pt x="188845" y="0"/>
                </a:cubicBezTo>
                <a:close/>
              </a:path>
            </a:pathLst>
          </a:custGeom>
          <a:solidFill>
            <a:srgbClr val="57576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3" name="Google Shape;363;p155"/>
          <p:cNvGrpSpPr/>
          <p:nvPr/>
        </p:nvGrpSpPr>
        <p:grpSpPr>
          <a:xfrm>
            <a:off x="5002462" y="546918"/>
            <a:ext cx="580935" cy="155220"/>
            <a:chOff x="9968502" y="1028886"/>
            <a:chExt cx="856927" cy="235298"/>
          </a:xfrm>
        </p:grpSpPr>
        <p:sp>
          <p:nvSpPr>
            <p:cNvPr id="364" name="Google Shape;364;p155"/>
            <p:cNvSpPr/>
            <p:nvPr/>
          </p:nvSpPr>
          <p:spPr>
            <a:xfrm>
              <a:off x="9968502" y="1028886"/>
              <a:ext cx="228514" cy="235298"/>
            </a:xfrm>
            <a:prstGeom prst="ellipse">
              <a:avLst/>
            </a:prstGeom>
            <a:solidFill>
              <a:schemeClr val="lt1">
                <a:alpha val="35686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55"/>
            <p:cNvSpPr/>
            <p:nvPr/>
          </p:nvSpPr>
          <p:spPr>
            <a:xfrm>
              <a:off x="10282709" y="1028886"/>
              <a:ext cx="228514" cy="235298"/>
            </a:xfrm>
            <a:prstGeom prst="ellipse">
              <a:avLst/>
            </a:prstGeom>
            <a:solidFill>
              <a:schemeClr val="lt1">
                <a:alpha val="35686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55"/>
            <p:cNvSpPr/>
            <p:nvPr/>
          </p:nvSpPr>
          <p:spPr>
            <a:xfrm>
              <a:off x="10596916" y="1028886"/>
              <a:ext cx="228514" cy="235298"/>
            </a:xfrm>
            <a:prstGeom prst="ellipse">
              <a:avLst/>
            </a:prstGeom>
            <a:solidFill>
              <a:schemeClr val="lt1">
                <a:alpha val="35686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7" name="Google Shape;367;p155"/>
          <p:cNvSpPr/>
          <p:nvPr/>
        </p:nvSpPr>
        <p:spPr>
          <a:xfrm>
            <a:off x="8422389" y="405014"/>
            <a:ext cx="3208147" cy="5870310"/>
          </a:xfrm>
          <a:custGeom>
            <a:rect b="b" l="l" r="r" t="t"/>
            <a:pathLst>
              <a:path extrusionOk="0" h="12385376" w="6768752">
                <a:moveTo>
                  <a:pt x="188845" y="0"/>
                </a:moveTo>
                <a:lnTo>
                  <a:pt x="6579907" y="0"/>
                </a:lnTo>
                <a:cubicBezTo>
                  <a:pt x="6684203" y="0"/>
                  <a:pt x="6768752" y="84549"/>
                  <a:pt x="6768752" y="188845"/>
                </a:cubicBezTo>
                <a:lnTo>
                  <a:pt x="6768752" y="1296144"/>
                </a:lnTo>
                <a:lnTo>
                  <a:pt x="6768752" y="12385376"/>
                </a:lnTo>
                <a:lnTo>
                  <a:pt x="0" y="12385376"/>
                </a:lnTo>
                <a:lnTo>
                  <a:pt x="0" y="1296144"/>
                </a:lnTo>
                <a:lnTo>
                  <a:pt x="0" y="188845"/>
                </a:lnTo>
                <a:cubicBezTo>
                  <a:pt x="0" y="84549"/>
                  <a:pt x="84549" y="0"/>
                  <a:pt x="1888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0" rotWithShape="0" algn="t" dir="5400000" dist="2540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55"/>
          <p:cNvSpPr/>
          <p:nvPr/>
        </p:nvSpPr>
        <p:spPr>
          <a:xfrm>
            <a:off x="8422389" y="405014"/>
            <a:ext cx="3208147" cy="827996"/>
          </a:xfrm>
          <a:custGeom>
            <a:rect b="b" l="l" r="r" t="t"/>
            <a:pathLst>
              <a:path extrusionOk="0" h="1296144" w="6768752">
                <a:moveTo>
                  <a:pt x="188845" y="0"/>
                </a:moveTo>
                <a:lnTo>
                  <a:pt x="6579907" y="0"/>
                </a:lnTo>
                <a:cubicBezTo>
                  <a:pt x="6684203" y="0"/>
                  <a:pt x="6768752" y="84549"/>
                  <a:pt x="6768752" y="188845"/>
                </a:cubicBezTo>
                <a:lnTo>
                  <a:pt x="6768752" y="1296144"/>
                </a:lnTo>
                <a:lnTo>
                  <a:pt x="0" y="1296144"/>
                </a:lnTo>
                <a:lnTo>
                  <a:pt x="0" y="188845"/>
                </a:lnTo>
                <a:cubicBezTo>
                  <a:pt x="0" y="84549"/>
                  <a:pt x="84549" y="0"/>
                  <a:pt x="188845" y="0"/>
                </a:cubicBezTo>
                <a:close/>
              </a:path>
            </a:pathLst>
          </a:custGeom>
          <a:solidFill>
            <a:srgbClr val="57576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9" name="Google Shape;369;p155"/>
          <p:cNvGrpSpPr/>
          <p:nvPr/>
        </p:nvGrpSpPr>
        <p:grpSpPr>
          <a:xfrm>
            <a:off x="8593035" y="546918"/>
            <a:ext cx="580935" cy="155220"/>
            <a:chOff x="9968502" y="1028886"/>
            <a:chExt cx="856927" cy="235298"/>
          </a:xfrm>
        </p:grpSpPr>
        <p:sp>
          <p:nvSpPr>
            <p:cNvPr id="370" name="Google Shape;370;p155"/>
            <p:cNvSpPr/>
            <p:nvPr/>
          </p:nvSpPr>
          <p:spPr>
            <a:xfrm>
              <a:off x="9968502" y="1028886"/>
              <a:ext cx="228514" cy="235298"/>
            </a:xfrm>
            <a:prstGeom prst="ellipse">
              <a:avLst/>
            </a:prstGeom>
            <a:solidFill>
              <a:schemeClr val="lt1">
                <a:alpha val="35686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55"/>
            <p:cNvSpPr/>
            <p:nvPr/>
          </p:nvSpPr>
          <p:spPr>
            <a:xfrm>
              <a:off x="10282709" y="1028886"/>
              <a:ext cx="228514" cy="235298"/>
            </a:xfrm>
            <a:prstGeom prst="ellipse">
              <a:avLst/>
            </a:prstGeom>
            <a:solidFill>
              <a:schemeClr val="lt1">
                <a:alpha val="35686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55"/>
            <p:cNvSpPr/>
            <p:nvPr/>
          </p:nvSpPr>
          <p:spPr>
            <a:xfrm>
              <a:off x="10596916" y="1028886"/>
              <a:ext cx="228514" cy="235298"/>
            </a:xfrm>
            <a:prstGeom prst="ellipse">
              <a:avLst/>
            </a:prstGeom>
            <a:solidFill>
              <a:schemeClr val="lt1">
                <a:alpha val="35686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3" name="Google Shape;373;p155"/>
          <p:cNvSpPr/>
          <p:nvPr>
            <p:ph idx="2" type="pic"/>
          </p:nvPr>
        </p:nvSpPr>
        <p:spPr>
          <a:xfrm>
            <a:off x="8422389" y="837012"/>
            <a:ext cx="3201401" cy="5461459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4" name="Google Shape;374;p155"/>
          <p:cNvSpPr/>
          <p:nvPr>
            <p:ph idx="3" type="pic"/>
          </p:nvPr>
        </p:nvSpPr>
        <p:spPr>
          <a:xfrm>
            <a:off x="4831816" y="837012"/>
            <a:ext cx="3201401" cy="5461459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본문1">
  <p:cSld name="본문1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56"/>
          <p:cNvSpPr txBox="1"/>
          <p:nvPr>
            <p:ph idx="1" type="body"/>
          </p:nvPr>
        </p:nvSpPr>
        <p:spPr>
          <a:xfrm>
            <a:off x="304800" y="931818"/>
            <a:ext cx="115824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0033"/>
              </a:buClr>
              <a:buSzPts val="1800"/>
              <a:buFont typeface="Noto Sans Symbols"/>
              <a:buChar char="❖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B1AE6B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4325" lvl="2" marL="13716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ADB9AD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7" name="Google Shape;377;p156"/>
          <p:cNvSpPr txBox="1"/>
          <p:nvPr>
            <p:ph type="title"/>
          </p:nvPr>
        </p:nvSpPr>
        <p:spPr>
          <a:xfrm>
            <a:off x="318220" y="261939"/>
            <a:ext cx="10079037" cy="576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49"/>
              <a:buFont typeface="Source Serif Pro"/>
              <a:buNone/>
              <a:defRPr b="1" i="0" sz="5849" u="none" cap="none" strike="noStrike">
                <a:solidFill>
                  <a:schemeClr val="dk1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8_Пользовательский макет">
  <p:cSld name="158_Пользовательский макет">
    <p:bg>
      <p:bgPr>
        <a:solidFill>
          <a:schemeClr val="dk2"/>
        </a:solid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57"/>
          <p:cNvSpPr/>
          <p:nvPr>
            <p:ph idx="2" type="pic"/>
          </p:nvPr>
        </p:nvSpPr>
        <p:spPr>
          <a:xfrm>
            <a:off x="768101" y="0"/>
            <a:ext cx="11423899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0" name="Google Shape;380;p157"/>
          <p:cNvSpPr txBox="1"/>
          <p:nvPr>
            <p:ph type="title"/>
          </p:nvPr>
        </p:nvSpPr>
        <p:spPr>
          <a:xfrm>
            <a:off x="5376014" y="1622463"/>
            <a:ext cx="4391916" cy="1014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99"/>
              <a:buFont typeface="Arial"/>
              <a:buNone/>
              <a:defRPr b="1" i="0" sz="6499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앞표지">
  <p:cSld name="앞표지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학습목표">
  <p:cSld name="학습목표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59"/>
          <p:cNvSpPr/>
          <p:nvPr>
            <p:ph idx="1" type="body"/>
          </p:nvPr>
        </p:nvSpPr>
        <p:spPr>
          <a:xfrm>
            <a:off x="351248" y="1016727"/>
            <a:ext cx="11424000" cy="5400000"/>
          </a:xfrm>
          <a:prstGeom prst="roundRect">
            <a:avLst>
              <a:gd fmla="val 12994" name="adj"/>
            </a:avLst>
          </a:prstGeom>
          <a:noFill/>
          <a:ln cap="flat" cmpd="sng" w="19050">
            <a:solidFill>
              <a:srgbClr val="60B9BC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0033"/>
              </a:buClr>
              <a:buSzPts val="1800"/>
              <a:buFont typeface="Noto Sans Symbols"/>
              <a:buChar char="❖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4325" lvl="1" marL="9144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B1AE6B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DB9AD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본문1">
  <p:cSld name="1_본문1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60"/>
          <p:cNvSpPr txBox="1"/>
          <p:nvPr>
            <p:ph idx="1" type="body"/>
          </p:nvPr>
        </p:nvSpPr>
        <p:spPr>
          <a:xfrm>
            <a:off x="304800" y="931818"/>
            <a:ext cx="115824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0033"/>
              </a:buClr>
              <a:buSzPts val="1800"/>
              <a:buFont typeface="Noto Sans Symbols"/>
              <a:buChar char="❖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B1AE6B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4325" lvl="2" marL="13716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ADB9AD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6" name="Google Shape;386;p160"/>
          <p:cNvSpPr txBox="1"/>
          <p:nvPr>
            <p:ph type="title"/>
          </p:nvPr>
        </p:nvSpPr>
        <p:spPr>
          <a:xfrm>
            <a:off x="318220" y="261939"/>
            <a:ext cx="10079037" cy="576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49"/>
              <a:buFont typeface="Source Serif Pro"/>
              <a:buNone/>
              <a:defRPr b="1" i="0" sz="5849" u="none" cap="none" strike="noStrike">
                <a:solidFill>
                  <a:schemeClr val="dk1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41_Пользовательский макет">
  <p:cSld name="341_Пользовательский макет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61"/>
          <p:cNvSpPr/>
          <p:nvPr/>
        </p:nvSpPr>
        <p:spPr>
          <a:xfrm>
            <a:off x="6096000" y="959598"/>
            <a:ext cx="6096000" cy="49388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161"/>
          <p:cNvSpPr txBox="1"/>
          <p:nvPr>
            <p:ph idx="1" type="body"/>
          </p:nvPr>
        </p:nvSpPr>
        <p:spPr>
          <a:xfrm>
            <a:off x="6635989" y="2277005"/>
            <a:ext cx="4607396" cy="22975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1150" lvl="0" marL="457200" marR="0" rtl="0" algn="l">
              <a:spcBef>
                <a:spcPts val="26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0" name="Google Shape;390;p161"/>
          <p:cNvSpPr txBox="1"/>
          <p:nvPr>
            <p:ph type="title"/>
          </p:nvPr>
        </p:nvSpPr>
        <p:spPr>
          <a:xfrm>
            <a:off x="800856" y="2337672"/>
            <a:ext cx="4359101" cy="2212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1" name="Google Shape;391;p161"/>
          <p:cNvSpPr/>
          <p:nvPr/>
        </p:nvSpPr>
        <p:spPr>
          <a:xfrm>
            <a:off x="804100" y="1"/>
            <a:ext cx="2262550" cy="571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학습목표">
  <p:cSld name="1_학습목표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62"/>
          <p:cNvSpPr/>
          <p:nvPr>
            <p:ph idx="1" type="body"/>
          </p:nvPr>
        </p:nvSpPr>
        <p:spPr>
          <a:xfrm>
            <a:off x="351248" y="1016727"/>
            <a:ext cx="11424000" cy="5400000"/>
          </a:xfrm>
          <a:prstGeom prst="roundRect">
            <a:avLst>
              <a:gd fmla="val 12994" name="adj"/>
            </a:avLst>
          </a:prstGeom>
          <a:noFill/>
          <a:ln cap="flat" cmpd="sng" w="19050">
            <a:solidFill>
              <a:srgbClr val="60B9BC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0033"/>
              </a:buClr>
              <a:buSzPts val="1800"/>
              <a:buFont typeface="Noto Sans Symbols"/>
              <a:buChar char="❖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4325" lvl="1" marL="9144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B1AE6B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DB9AD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본문1">
  <p:cSld name="2_본문1"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63"/>
          <p:cNvSpPr txBox="1"/>
          <p:nvPr>
            <p:ph idx="1" type="body"/>
          </p:nvPr>
        </p:nvSpPr>
        <p:spPr>
          <a:xfrm>
            <a:off x="304800" y="931818"/>
            <a:ext cx="115824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0033"/>
              </a:buClr>
              <a:buSzPts val="1800"/>
              <a:buFont typeface="Noto Sans Symbols"/>
              <a:buChar char="❖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B1AE6B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4325" lvl="2" marL="13716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ADB9AD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6" name="Google Shape;396;p163"/>
          <p:cNvSpPr txBox="1"/>
          <p:nvPr>
            <p:ph type="title"/>
          </p:nvPr>
        </p:nvSpPr>
        <p:spPr>
          <a:xfrm>
            <a:off x="318220" y="261939"/>
            <a:ext cx="10079037" cy="576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49"/>
              <a:buFont typeface="Source Serif Pro"/>
              <a:buNone/>
              <a:defRPr b="1" i="0" sz="5849" u="none" cap="none" strike="noStrike">
                <a:solidFill>
                  <a:schemeClr val="dk1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56_Пользовательский макет">
  <p:cSld name="356_Пользовательский макет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64"/>
          <p:cNvSpPr/>
          <p:nvPr/>
        </p:nvSpPr>
        <p:spPr>
          <a:xfrm>
            <a:off x="6096000" y="959598"/>
            <a:ext cx="6096000" cy="49388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164"/>
          <p:cNvSpPr txBox="1"/>
          <p:nvPr>
            <p:ph idx="1" type="body"/>
          </p:nvPr>
        </p:nvSpPr>
        <p:spPr>
          <a:xfrm>
            <a:off x="6635989" y="2277005"/>
            <a:ext cx="4607396" cy="22975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1150" lvl="0" marL="457200" marR="0" rtl="0" algn="l">
              <a:spcBef>
                <a:spcPts val="26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0" name="Google Shape;400;p164"/>
          <p:cNvSpPr txBox="1"/>
          <p:nvPr>
            <p:ph type="title"/>
          </p:nvPr>
        </p:nvSpPr>
        <p:spPr>
          <a:xfrm>
            <a:off x="800856" y="2337672"/>
            <a:ext cx="4359101" cy="2212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1" name="Google Shape;401;p164"/>
          <p:cNvSpPr/>
          <p:nvPr/>
        </p:nvSpPr>
        <p:spPr>
          <a:xfrm>
            <a:off x="804100" y="1"/>
            <a:ext cx="2262550" cy="571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57_Пользовательский макет">
  <p:cSld name="357_Пользовательский макет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1"/>
          <p:cNvSpPr txBox="1"/>
          <p:nvPr>
            <p:ph idx="1" type="body"/>
          </p:nvPr>
        </p:nvSpPr>
        <p:spPr>
          <a:xfrm>
            <a:off x="1221389" y="2277006"/>
            <a:ext cx="9827297" cy="2297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1150" lvl="0" marL="457200" marR="0" rtl="0" algn="l"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111"/>
          <p:cNvSpPr/>
          <p:nvPr/>
        </p:nvSpPr>
        <p:spPr>
          <a:xfrm>
            <a:off x="696103" y="0"/>
            <a:ext cx="2303955" cy="481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55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학습목표">
  <p:cSld name="2_학습목표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65"/>
          <p:cNvSpPr/>
          <p:nvPr>
            <p:ph idx="1" type="body"/>
          </p:nvPr>
        </p:nvSpPr>
        <p:spPr>
          <a:xfrm>
            <a:off x="351248" y="1016727"/>
            <a:ext cx="11424000" cy="5400000"/>
          </a:xfrm>
          <a:prstGeom prst="roundRect">
            <a:avLst>
              <a:gd fmla="val 12994" name="adj"/>
            </a:avLst>
          </a:prstGeom>
          <a:noFill/>
          <a:ln cap="flat" cmpd="sng" w="19050">
            <a:solidFill>
              <a:srgbClr val="60B9BC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0033"/>
              </a:buClr>
              <a:buSzPts val="1800"/>
              <a:buFont typeface="Noto Sans Symbols"/>
              <a:buChar char="❖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4325" lvl="1" marL="9144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B1AE6B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DB9AD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본문1">
  <p:cSld name="3_본문1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66"/>
          <p:cNvSpPr txBox="1"/>
          <p:nvPr>
            <p:ph idx="1" type="body"/>
          </p:nvPr>
        </p:nvSpPr>
        <p:spPr>
          <a:xfrm>
            <a:off x="304800" y="931818"/>
            <a:ext cx="115824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0033"/>
              </a:buClr>
              <a:buSzPts val="1800"/>
              <a:buFont typeface="Noto Sans Symbols"/>
              <a:buChar char="❖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B1AE6B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4325" lvl="2" marL="13716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ADB9AD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6" name="Google Shape;406;p166"/>
          <p:cNvSpPr txBox="1"/>
          <p:nvPr>
            <p:ph type="title"/>
          </p:nvPr>
        </p:nvSpPr>
        <p:spPr>
          <a:xfrm>
            <a:off x="318220" y="261939"/>
            <a:ext cx="10079037" cy="576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49"/>
              <a:buFont typeface="Source Serif Pro"/>
              <a:buNone/>
              <a:defRPr b="1" i="0" sz="5849" u="none" cap="none" strike="noStrike">
                <a:solidFill>
                  <a:schemeClr val="dk1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58_Пользовательский макет">
  <p:cSld name="358_Пользовательский макет"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67"/>
          <p:cNvSpPr/>
          <p:nvPr/>
        </p:nvSpPr>
        <p:spPr>
          <a:xfrm>
            <a:off x="6096000" y="959598"/>
            <a:ext cx="6096000" cy="49388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167"/>
          <p:cNvSpPr txBox="1"/>
          <p:nvPr>
            <p:ph idx="1" type="body"/>
          </p:nvPr>
        </p:nvSpPr>
        <p:spPr>
          <a:xfrm>
            <a:off x="6635989" y="2277005"/>
            <a:ext cx="4607396" cy="22975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1150" lvl="0" marL="457200" marR="0" rtl="0" algn="l">
              <a:spcBef>
                <a:spcPts val="26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0" name="Google Shape;410;p167"/>
          <p:cNvSpPr txBox="1"/>
          <p:nvPr>
            <p:ph type="title"/>
          </p:nvPr>
        </p:nvSpPr>
        <p:spPr>
          <a:xfrm>
            <a:off x="800856" y="2337672"/>
            <a:ext cx="4359101" cy="2212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11" name="Google Shape;411;p167"/>
          <p:cNvSpPr/>
          <p:nvPr/>
        </p:nvSpPr>
        <p:spPr>
          <a:xfrm>
            <a:off x="804100" y="1"/>
            <a:ext cx="2262550" cy="571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학습목표">
  <p:cSld name="3_학습목표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68"/>
          <p:cNvSpPr/>
          <p:nvPr>
            <p:ph idx="1" type="body"/>
          </p:nvPr>
        </p:nvSpPr>
        <p:spPr>
          <a:xfrm>
            <a:off x="351248" y="1016727"/>
            <a:ext cx="11424000" cy="5400000"/>
          </a:xfrm>
          <a:prstGeom prst="roundRect">
            <a:avLst>
              <a:gd fmla="val 12994" name="adj"/>
            </a:avLst>
          </a:prstGeom>
          <a:noFill/>
          <a:ln cap="flat" cmpd="sng" w="19050">
            <a:solidFill>
              <a:srgbClr val="60B9BC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0033"/>
              </a:buClr>
              <a:buSzPts val="1800"/>
              <a:buFont typeface="Noto Sans Symbols"/>
              <a:buChar char="❖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4325" lvl="1" marL="9144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B1AE6B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DB9AD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본문1">
  <p:cSld name="4_본문1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69"/>
          <p:cNvSpPr txBox="1"/>
          <p:nvPr>
            <p:ph idx="1" type="body"/>
          </p:nvPr>
        </p:nvSpPr>
        <p:spPr>
          <a:xfrm>
            <a:off x="304800" y="931818"/>
            <a:ext cx="115824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0033"/>
              </a:buClr>
              <a:buSzPts val="1800"/>
              <a:buFont typeface="Noto Sans Symbols"/>
              <a:buChar char="❖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B1AE6B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4325" lvl="2" marL="13716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ADB9AD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6" name="Google Shape;416;p169"/>
          <p:cNvSpPr txBox="1"/>
          <p:nvPr>
            <p:ph type="title"/>
          </p:nvPr>
        </p:nvSpPr>
        <p:spPr>
          <a:xfrm>
            <a:off x="318220" y="261939"/>
            <a:ext cx="10079037" cy="576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49"/>
              <a:buFont typeface="Source Serif Pro"/>
              <a:buNone/>
              <a:defRPr b="1" i="0" sz="5849" u="none" cap="none" strike="noStrike">
                <a:solidFill>
                  <a:schemeClr val="dk1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59_Пользовательский макет">
  <p:cSld name="359_Пользовательский макет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70"/>
          <p:cNvSpPr/>
          <p:nvPr/>
        </p:nvSpPr>
        <p:spPr>
          <a:xfrm>
            <a:off x="6096000" y="959598"/>
            <a:ext cx="6096000" cy="49388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170"/>
          <p:cNvSpPr txBox="1"/>
          <p:nvPr>
            <p:ph idx="1" type="body"/>
          </p:nvPr>
        </p:nvSpPr>
        <p:spPr>
          <a:xfrm>
            <a:off x="6635989" y="2277005"/>
            <a:ext cx="4607396" cy="22975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1150" lvl="0" marL="457200" marR="0" rtl="0" algn="l">
              <a:spcBef>
                <a:spcPts val="26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0" name="Google Shape;420;p170"/>
          <p:cNvSpPr txBox="1"/>
          <p:nvPr>
            <p:ph type="title"/>
          </p:nvPr>
        </p:nvSpPr>
        <p:spPr>
          <a:xfrm>
            <a:off x="800856" y="2337672"/>
            <a:ext cx="4359101" cy="2212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1" name="Google Shape;421;p170"/>
          <p:cNvSpPr/>
          <p:nvPr/>
        </p:nvSpPr>
        <p:spPr>
          <a:xfrm>
            <a:off x="804100" y="1"/>
            <a:ext cx="2262550" cy="571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학습목표">
  <p:cSld name="4_학습목표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71"/>
          <p:cNvSpPr/>
          <p:nvPr>
            <p:ph idx="1" type="body"/>
          </p:nvPr>
        </p:nvSpPr>
        <p:spPr>
          <a:xfrm>
            <a:off x="351248" y="1016727"/>
            <a:ext cx="11424000" cy="5400000"/>
          </a:xfrm>
          <a:prstGeom prst="roundRect">
            <a:avLst>
              <a:gd fmla="val 12994" name="adj"/>
            </a:avLst>
          </a:prstGeom>
          <a:noFill/>
          <a:ln cap="flat" cmpd="sng" w="19050">
            <a:solidFill>
              <a:srgbClr val="60B9BC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0033"/>
              </a:buClr>
              <a:buSzPts val="1800"/>
              <a:buFont typeface="Noto Sans Symbols"/>
              <a:buChar char="❖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4325" lvl="1" marL="9144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B1AE6B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DB9AD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본문1">
  <p:cSld name="5_본문1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72"/>
          <p:cNvSpPr txBox="1"/>
          <p:nvPr>
            <p:ph idx="1" type="body"/>
          </p:nvPr>
        </p:nvSpPr>
        <p:spPr>
          <a:xfrm>
            <a:off x="304800" y="931818"/>
            <a:ext cx="115824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0033"/>
              </a:buClr>
              <a:buSzPts val="1800"/>
              <a:buFont typeface="Noto Sans Symbols"/>
              <a:buChar char="❖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B1AE6B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4325" lvl="2" marL="13716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ADB9AD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6" name="Google Shape;426;p172"/>
          <p:cNvSpPr txBox="1"/>
          <p:nvPr>
            <p:ph type="title"/>
          </p:nvPr>
        </p:nvSpPr>
        <p:spPr>
          <a:xfrm>
            <a:off x="318220" y="261939"/>
            <a:ext cx="10079037" cy="576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49"/>
              <a:buFont typeface="Source Serif Pro"/>
              <a:buNone/>
              <a:defRPr b="1" i="0" sz="5849" u="none" cap="none" strike="noStrike">
                <a:solidFill>
                  <a:schemeClr val="dk1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60_Пользовательский макет">
  <p:cSld name="360_Пользовательский макет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73"/>
          <p:cNvSpPr/>
          <p:nvPr/>
        </p:nvSpPr>
        <p:spPr>
          <a:xfrm>
            <a:off x="6096000" y="959598"/>
            <a:ext cx="6096000" cy="49388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173"/>
          <p:cNvSpPr txBox="1"/>
          <p:nvPr>
            <p:ph idx="1" type="body"/>
          </p:nvPr>
        </p:nvSpPr>
        <p:spPr>
          <a:xfrm>
            <a:off x="6635989" y="2277005"/>
            <a:ext cx="4607396" cy="22975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1150" lvl="0" marL="457200" marR="0" rtl="0" algn="l">
              <a:spcBef>
                <a:spcPts val="26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0" name="Google Shape;430;p173"/>
          <p:cNvSpPr txBox="1"/>
          <p:nvPr>
            <p:ph type="title"/>
          </p:nvPr>
        </p:nvSpPr>
        <p:spPr>
          <a:xfrm>
            <a:off x="800856" y="2337672"/>
            <a:ext cx="4359101" cy="2212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1" name="Google Shape;431;p173"/>
          <p:cNvSpPr/>
          <p:nvPr/>
        </p:nvSpPr>
        <p:spPr>
          <a:xfrm>
            <a:off x="804100" y="1"/>
            <a:ext cx="2262550" cy="571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본문1">
  <p:cSld name="6_본문1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74"/>
          <p:cNvSpPr txBox="1"/>
          <p:nvPr>
            <p:ph idx="1" type="body"/>
          </p:nvPr>
        </p:nvSpPr>
        <p:spPr>
          <a:xfrm>
            <a:off x="304800" y="931818"/>
            <a:ext cx="115824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0033"/>
              </a:buClr>
              <a:buSzPts val="1800"/>
              <a:buFont typeface="Noto Sans Symbols"/>
              <a:buChar char="❖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B1AE6B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4325" lvl="2" marL="13716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ADB9AD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4" name="Google Shape;434;p174"/>
          <p:cNvSpPr txBox="1"/>
          <p:nvPr>
            <p:ph type="title"/>
          </p:nvPr>
        </p:nvSpPr>
        <p:spPr>
          <a:xfrm>
            <a:off x="318220" y="261939"/>
            <a:ext cx="10079037" cy="576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49"/>
              <a:buFont typeface="Source Serif Pro"/>
              <a:buNone/>
              <a:defRPr b="1" i="0" sz="5849" u="none" cap="none" strike="noStrike">
                <a:solidFill>
                  <a:schemeClr val="dk1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16_TIP">
  <p:cSld name="316_TIP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2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694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112"/>
          <p:cNvSpPr/>
          <p:nvPr/>
        </p:nvSpPr>
        <p:spPr>
          <a:xfrm>
            <a:off x="6636013" y="2659796"/>
            <a:ext cx="1896816" cy="2353197"/>
          </a:xfrm>
          <a:custGeom>
            <a:rect b="b" l="l" r="r" t="t"/>
            <a:pathLst>
              <a:path extrusionOk="0" h="2607" w="2104">
                <a:moveTo>
                  <a:pt x="1658" y="679"/>
                </a:moveTo>
                <a:cubicBezTo>
                  <a:pt x="1574" y="538"/>
                  <a:pt x="1342" y="404"/>
                  <a:pt x="1075" y="404"/>
                </a:cubicBezTo>
                <a:cubicBezTo>
                  <a:pt x="731" y="404"/>
                  <a:pt x="566" y="549"/>
                  <a:pt x="566" y="731"/>
                </a:cubicBezTo>
                <a:cubicBezTo>
                  <a:pt x="566" y="945"/>
                  <a:pt x="819" y="1005"/>
                  <a:pt x="1114" y="1040"/>
                </a:cubicBezTo>
                <a:cubicBezTo>
                  <a:pt x="1627" y="1104"/>
                  <a:pt x="2104" y="1237"/>
                  <a:pt x="2104" y="1824"/>
                </a:cubicBezTo>
                <a:cubicBezTo>
                  <a:pt x="2104" y="2372"/>
                  <a:pt x="1620" y="2607"/>
                  <a:pt x="1071" y="2607"/>
                </a:cubicBezTo>
                <a:cubicBezTo>
                  <a:pt x="569" y="2607"/>
                  <a:pt x="183" y="2453"/>
                  <a:pt x="0" y="2003"/>
                </a:cubicBezTo>
                <a:cubicBezTo>
                  <a:pt x="386" y="1803"/>
                  <a:pt x="386" y="1803"/>
                  <a:pt x="386" y="1803"/>
                </a:cubicBezTo>
                <a:cubicBezTo>
                  <a:pt x="495" y="2073"/>
                  <a:pt x="780" y="2193"/>
                  <a:pt x="1078" y="2193"/>
                </a:cubicBezTo>
                <a:cubicBezTo>
                  <a:pt x="1370" y="2193"/>
                  <a:pt x="1644" y="2091"/>
                  <a:pt x="1644" y="1824"/>
                </a:cubicBezTo>
                <a:cubicBezTo>
                  <a:pt x="1644" y="1592"/>
                  <a:pt x="1402" y="1497"/>
                  <a:pt x="1075" y="1462"/>
                </a:cubicBezTo>
                <a:cubicBezTo>
                  <a:pt x="573" y="1402"/>
                  <a:pt x="109" y="1269"/>
                  <a:pt x="109" y="717"/>
                </a:cubicBezTo>
                <a:cubicBezTo>
                  <a:pt x="109" y="211"/>
                  <a:pt x="608" y="4"/>
                  <a:pt x="1061" y="0"/>
                </a:cubicBezTo>
                <a:cubicBezTo>
                  <a:pt x="1444" y="0"/>
                  <a:pt x="1841" y="109"/>
                  <a:pt x="2027" y="489"/>
                </a:cubicBezTo>
                <a:lnTo>
                  <a:pt x="1658" y="6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12"/>
          <p:cNvSpPr/>
          <p:nvPr/>
        </p:nvSpPr>
        <p:spPr>
          <a:xfrm>
            <a:off x="8716161" y="2736781"/>
            <a:ext cx="3332523" cy="2219068"/>
          </a:xfrm>
          <a:custGeom>
            <a:rect b="b" l="l" r="r" t="t"/>
            <a:pathLst>
              <a:path extrusionOk="0" h="2796" w="4199">
                <a:moveTo>
                  <a:pt x="3194" y="2796"/>
                </a:moveTo>
                <a:lnTo>
                  <a:pt x="2746" y="2796"/>
                </a:lnTo>
                <a:lnTo>
                  <a:pt x="2400" y="1917"/>
                </a:lnTo>
                <a:lnTo>
                  <a:pt x="2104" y="1035"/>
                </a:lnTo>
                <a:lnTo>
                  <a:pt x="1812" y="1925"/>
                </a:lnTo>
                <a:lnTo>
                  <a:pt x="1473" y="2796"/>
                </a:lnTo>
                <a:lnTo>
                  <a:pt x="1026" y="2796"/>
                </a:lnTo>
                <a:lnTo>
                  <a:pt x="0" y="0"/>
                </a:lnTo>
                <a:lnTo>
                  <a:pt x="591" y="0"/>
                </a:lnTo>
                <a:lnTo>
                  <a:pt x="1250" y="2017"/>
                </a:lnTo>
                <a:lnTo>
                  <a:pt x="1928" y="0"/>
                </a:lnTo>
                <a:lnTo>
                  <a:pt x="2271" y="0"/>
                </a:lnTo>
                <a:lnTo>
                  <a:pt x="2970" y="2017"/>
                </a:lnTo>
                <a:lnTo>
                  <a:pt x="3608" y="0"/>
                </a:lnTo>
                <a:lnTo>
                  <a:pt x="4199" y="0"/>
                </a:lnTo>
                <a:lnTo>
                  <a:pt x="3194" y="27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12"/>
          <p:cNvSpPr/>
          <p:nvPr/>
        </p:nvSpPr>
        <p:spPr>
          <a:xfrm>
            <a:off x="804100" y="1"/>
            <a:ext cx="2262550" cy="571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grpSp>
        <p:nvGrpSpPr>
          <p:cNvPr id="43" name="Google Shape;43;p112"/>
          <p:cNvGrpSpPr/>
          <p:nvPr/>
        </p:nvGrpSpPr>
        <p:grpSpPr>
          <a:xfrm>
            <a:off x="10703912" y="6057892"/>
            <a:ext cx="647988" cy="359094"/>
            <a:chOff x="14785875" y="9451082"/>
            <a:chExt cx="6872896" cy="3808688"/>
          </a:xfrm>
        </p:grpSpPr>
        <p:sp>
          <p:nvSpPr>
            <p:cNvPr id="44" name="Google Shape;44;p112"/>
            <p:cNvSpPr/>
            <p:nvPr/>
          </p:nvSpPr>
          <p:spPr>
            <a:xfrm>
              <a:off x="19754427" y="9451083"/>
              <a:ext cx="1904344" cy="3808687"/>
            </a:xfrm>
            <a:custGeom>
              <a:rect b="b" l="l" r="r" t="t"/>
              <a:pathLst>
                <a:path extrusionOk="0" h="3808687" w="1904344">
                  <a:moveTo>
                    <a:pt x="0" y="0"/>
                  </a:moveTo>
                  <a:lnTo>
                    <a:pt x="1904344" y="1904344"/>
                  </a:lnTo>
                  <a:lnTo>
                    <a:pt x="0" y="3808687"/>
                  </a:lnTo>
                  <a:lnTo>
                    <a:pt x="0" y="3448647"/>
                  </a:lnTo>
                  <a:lnTo>
                    <a:pt x="1544304" y="1904344"/>
                  </a:lnTo>
                  <a:lnTo>
                    <a:pt x="0" y="3600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45" name="Google Shape;45;p112"/>
            <p:cNvSpPr/>
            <p:nvPr/>
          </p:nvSpPr>
          <p:spPr>
            <a:xfrm rot="10800000">
              <a:off x="14785875" y="9451082"/>
              <a:ext cx="1904344" cy="3808687"/>
            </a:xfrm>
            <a:custGeom>
              <a:rect b="b" l="l" r="r" t="t"/>
              <a:pathLst>
                <a:path extrusionOk="0" h="3808687" w="1904344">
                  <a:moveTo>
                    <a:pt x="0" y="0"/>
                  </a:moveTo>
                  <a:lnTo>
                    <a:pt x="1904344" y="1904344"/>
                  </a:lnTo>
                  <a:lnTo>
                    <a:pt x="0" y="3808687"/>
                  </a:lnTo>
                  <a:lnTo>
                    <a:pt x="0" y="3448647"/>
                  </a:lnTo>
                  <a:lnTo>
                    <a:pt x="1544304" y="1904344"/>
                  </a:lnTo>
                  <a:lnTo>
                    <a:pt x="0" y="360040"/>
                  </a:lnTo>
                  <a:close/>
                </a:path>
              </a:pathLst>
            </a:custGeom>
            <a:solidFill>
              <a:srgbClr val="C5C5C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sp>
        <p:nvSpPr>
          <p:cNvPr id="46" name="Google Shape;46;p112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solidFill>
            <a:srgbClr val="FFFFFF">
              <a:alpha val="6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erif Pro"/>
              <a:buAutoNum type="alphaUcPeriod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erif Pro"/>
              <a:buAutoNum type="alphaLcPeriod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ource Serif Pro"/>
              <a:buAutoNum type="arabicParenR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12"/>
          <p:cNvSpPr txBox="1"/>
          <p:nvPr>
            <p:ph type="title"/>
          </p:nvPr>
        </p:nvSpPr>
        <p:spPr>
          <a:xfrm>
            <a:off x="800855" y="740476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  <a:defRPr b="1" i="0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1013">
          <p15:clr>
            <a:srgbClr val="FBAE40"/>
          </p15:clr>
        </p15:guide>
        <p15:guide id="4" pos="14349">
          <p15:clr>
            <a:srgbClr val="FBAE40"/>
          </p15:clr>
        </p15:guide>
        <p15:guide id="5" orient="horz" pos="7450">
          <p15:clr>
            <a:srgbClr val="FBAE40"/>
          </p15:clr>
        </p15:guide>
        <p15:guide id="6" orient="horz" pos="2143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61_Пользовательский макет">
  <p:cSld name="361_Пользовательский макет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75"/>
          <p:cNvSpPr/>
          <p:nvPr/>
        </p:nvSpPr>
        <p:spPr>
          <a:xfrm>
            <a:off x="6096000" y="959598"/>
            <a:ext cx="6096000" cy="49388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175"/>
          <p:cNvSpPr txBox="1"/>
          <p:nvPr>
            <p:ph idx="1" type="body"/>
          </p:nvPr>
        </p:nvSpPr>
        <p:spPr>
          <a:xfrm>
            <a:off x="6635989" y="2277005"/>
            <a:ext cx="4607396" cy="22975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1150" lvl="0" marL="457200" marR="0" rtl="0" algn="l">
              <a:spcBef>
                <a:spcPts val="26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8" name="Google Shape;438;p175"/>
          <p:cNvSpPr txBox="1"/>
          <p:nvPr>
            <p:ph type="title"/>
          </p:nvPr>
        </p:nvSpPr>
        <p:spPr>
          <a:xfrm>
            <a:off x="800856" y="2337672"/>
            <a:ext cx="4359101" cy="2212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9" name="Google Shape;439;p175"/>
          <p:cNvSpPr/>
          <p:nvPr/>
        </p:nvSpPr>
        <p:spPr>
          <a:xfrm>
            <a:off x="804100" y="1"/>
            <a:ext cx="2262550" cy="571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39_Пользовательский макет">
  <p:cSld name="339_Пользовательский макет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113"/>
          <p:cNvGrpSpPr/>
          <p:nvPr/>
        </p:nvGrpSpPr>
        <p:grpSpPr>
          <a:xfrm rot="10800000">
            <a:off x="4404032" y="5996"/>
            <a:ext cx="3401410" cy="6858000"/>
            <a:chOff x="8704214" y="1"/>
            <a:chExt cx="6873748" cy="13717588"/>
          </a:xfrm>
        </p:grpSpPr>
        <p:sp>
          <p:nvSpPr>
            <p:cNvPr id="50" name="Google Shape;50;p113"/>
            <p:cNvSpPr/>
            <p:nvPr/>
          </p:nvSpPr>
          <p:spPr>
            <a:xfrm flipH="1">
              <a:off x="8714458" y="1"/>
              <a:ext cx="6863505" cy="687078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762000" rotWithShape="0" algn="t" dir="5400000" dist="254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13"/>
            <p:cNvSpPr/>
            <p:nvPr/>
          </p:nvSpPr>
          <p:spPr>
            <a:xfrm flipH="1">
              <a:off x="8704214" y="6870790"/>
              <a:ext cx="6863505" cy="6846799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13"/>
          <p:cNvSpPr/>
          <p:nvPr/>
        </p:nvSpPr>
        <p:spPr>
          <a:xfrm flipH="1">
            <a:off x="7794540" y="5997"/>
            <a:ext cx="4402820" cy="342042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62000" rotWithShape="0" algn="t" dir="5400000" dist="2540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13"/>
          <p:cNvSpPr/>
          <p:nvPr/>
        </p:nvSpPr>
        <p:spPr>
          <a:xfrm flipH="1">
            <a:off x="6571" y="5997"/>
            <a:ext cx="4397460" cy="342042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62000" rotWithShape="0" algn="t" dir="5400000" dist="2540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13"/>
          <p:cNvSpPr/>
          <p:nvPr/>
        </p:nvSpPr>
        <p:spPr>
          <a:xfrm flipH="1">
            <a:off x="0" y="3426419"/>
            <a:ext cx="4402820" cy="3437578"/>
          </a:xfrm>
          <a:prstGeom prst="rect">
            <a:avLst/>
          </a:prstGeom>
          <a:solidFill>
            <a:srgbClr val="DDDDDD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13"/>
          <p:cNvSpPr/>
          <p:nvPr/>
        </p:nvSpPr>
        <p:spPr>
          <a:xfrm flipH="1">
            <a:off x="-1" y="959598"/>
            <a:ext cx="156114" cy="493880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762000" rotWithShape="0" algn="t" dir="5400000" dist="2540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13"/>
          <p:cNvSpPr txBox="1"/>
          <p:nvPr>
            <p:ph idx="1" type="body"/>
          </p:nvPr>
        </p:nvSpPr>
        <p:spPr>
          <a:xfrm>
            <a:off x="1272092" y="1158973"/>
            <a:ext cx="2781071" cy="18988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1150" lvl="0" marL="457200" marR="0" rtl="0" algn="l">
              <a:spcBef>
                <a:spcPts val="26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13"/>
          <p:cNvSpPr txBox="1"/>
          <p:nvPr>
            <p:ph idx="2" type="body"/>
          </p:nvPr>
        </p:nvSpPr>
        <p:spPr>
          <a:xfrm>
            <a:off x="1272092" y="3800217"/>
            <a:ext cx="2781071" cy="18988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1150" lvl="0" marL="457200" marR="0" rtl="0" algn="l">
              <a:spcBef>
                <a:spcPts val="26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13"/>
          <p:cNvSpPr txBox="1"/>
          <p:nvPr>
            <p:ph idx="3" type="body"/>
          </p:nvPr>
        </p:nvSpPr>
        <p:spPr>
          <a:xfrm>
            <a:off x="4723837" y="1161874"/>
            <a:ext cx="2781071" cy="18988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1150" lvl="0" marL="457200" marR="0" rtl="0" algn="l">
              <a:spcBef>
                <a:spcPts val="26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13"/>
          <p:cNvSpPr txBox="1"/>
          <p:nvPr>
            <p:ph idx="4" type="body"/>
          </p:nvPr>
        </p:nvSpPr>
        <p:spPr>
          <a:xfrm>
            <a:off x="4723837" y="3803118"/>
            <a:ext cx="2781071" cy="18988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1150" lvl="0" marL="457200" marR="0" rtl="0" algn="l">
              <a:spcBef>
                <a:spcPts val="26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13"/>
          <p:cNvSpPr txBox="1"/>
          <p:nvPr>
            <p:ph idx="5" type="body"/>
          </p:nvPr>
        </p:nvSpPr>
        <p:spPr>
          <a:xfrm>
            <a:off x="8147961" y="1164775"/>
            <a:ext cx="2781071" cy="18988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1150" lvl="0" marL="457200" marR="0" rtl="0" algn="l">
              <a:spcBef>
                <a:spcPts val="26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13"/>
          <p:cNvSpPr/>
          <p:nvPr/>
        </p:nvSpPr>
        <p:spPr>
          <a:xfrm flipH="1">
            <a:off x="7787968" y="3426419"/>
            <a:ext cx="4402820" cy="343757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762000" rotWithShape="0" algn="t" dir="5400000" dist="2540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13"/>
          <p:cNvSpPr txBox="1"/>
          <p:nvPr>
            <p:ph idx="6" type="body"/>
          </p:nvPr>
        </p:nvSpPr>
        <p:spPr>
          <a:xfrm>
            <a:off x="8147961" y="3806019"/>
            <a:ext cx="2781071" cy="18988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1150" lvl="0" marL="457200" marR="0" rtl="0" algn="l">
              <a:spcBef>
                <a:spcPts val="26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11_Пользовательский макет">
  <p:cSld name="311_Пользовательский макет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4"/>
          <p:cNvSpPr/>
          <p:nvPr>
            <p:ph idx="2" type="pic"/>
          </p:nvPr>
        </p:nvSpPr>
        <p:spPr>
          <a:xfrm>
            <a:off x="6096001" y="8608"/>
            <a:ext cx="6082269" cy="684939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Char char="•"/>
              <a:defRPr b="1" i="0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14"/>
          <p:cNvSpPr txBox="1"/>
          <p:nvPr>
            <p:ph type="title"/>
          </p:nvPr>
        </p:nvSpPr>
        <p:spPr>
          <a:xfrm>
            <a:off x="800856" y="1125011"/>
            <a:ext cx="4359101" cy="1151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6" name="Google Shape;66;p114"/>
          <p:cNvSpPr txBox="1"/>
          <p:nvPr>
            <p:ph idx="1" type="body"/>
          </p:nvPr>
        </p:nvSpPr>
        <p:spPr>
          <a:xfrm>
            <a:off x="800939" y="2925002"/>
            <a:ext cx="4359018" cy="304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1150" lvl="0" marL="457200" marR="0" rtl="0" algn="l"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725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–"/>
              <a:defRPr b="0" i="0" sz="3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6875" lvl="3" marL="1828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–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6875" lvl="4" marL="22860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»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6875" lvl="5" marL="27432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6875" lvl="6" marL="32004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6875" lvl="7" marL="36576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6875" lvl="8" marL="4114800" marR="0" rtl="0" algn="l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14"/>
          <p:cNvSpPr/>
          <p:nvPr/>
        </p:nvSpPr>
        <p:spPr>
          <a:xfrm>
            <a:off x="804100" y="1"/>
            <a:ext cx="2262550" cy="571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71" Type="http://schemas.openxmlformats.org/officeDocument/2006/relationships/theme" Target="../theme/theme1.xml"/><Relationship Id="rId70" Type="http://schemas.openxmlformats.org/officeDocument/2006/relationships/slideLayout" Target="../slideLayouts/slideLayout70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20.xml"/><Relationship Id="rId64" Type="http://schemas.openxmlformats.org/officeDocument/2006/relationships/slideLayout" Target="../slideLayouts/slideLayout64.xml"/><Relationship Id="rId63" Type="http://schemas.openxmlformats.org/officeDocument/2006/relationships/slideLayout" Target="../slideLayouts/slideLayout63.xml"/><Relationship Id="rId22" Type="http://schemas.openxmlformats.org/officeDocument/2006/relationships/slideLayout" Target="../slideLayouts/slideLayout22.xml"/><Relationship Id="rId66" Type="http://schemas.openxmlformats.org/officeDocument/2006/relationships/slideLayout" Target="../slideLayouts/slideLayout66.xml"/><Relationship Id="rId21" Type="http://schemas.openxmlformats.org/officeDocument/2006/relationships/slideLayout" Target="../slideLayouts/slideLayout21.xml"/><Relationship Id="rId65" Type="http://schemas.openxmlformats.org/officeDocument/2006/relationships/slideLayout" Target="../slideLayouts/slideLayout65.xml"/><Relationship Id="rId24" Type="http://schemas.openxmlformats.org/officeDocument/2006/relationships/slideLayout" Target="../slideLayouts/slideLayout24.xml"/><Relationship Id="rId68" Type="http://schemas.openxmlformats.org/officeDocument/2006/relationships/slideLayout" Target="../slideLayouts/slideLayout68.xml"/><Relationship Id="rId23" Type="http://schemas.openxmlformats.org/officeDocument/2006/relationships/slideLayout" Target="../slideLayouts/slideLayout23.xml"/><Relationship Id="rId67" Type="http://schemas.openxmlformats.org/officeDocument/2006/relationships/slideLayout" Target="../slideLayouts/slideLayout67.xml"/><Relationship Id="rId60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69" Type="http://schemas.openxmlformats.org/officeDocument/2006/relationships/slideLayout" Target="../slideLayouts/slideLayout6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5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14.xml"/><Relationship Id="rId5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Relationship Id="rId4" Type="http://schemas.openxmlformats.org/officeDocument/2006/relationships/image" Target="../media/image29.png"/><Relationship Id="rId5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4.png"/><Relationship Id="rId4" Type="http://schemas.openxmlformats.org/officeDocument/2006/relationships/image" Target="../media/image3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5.png"/><Relationship Id="rId4" Type="http://schemas.openxmlformats.org/officeDocument/2006/relationships/image" Target="../media/image2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6.png"/><Relationship Id="rId4" Type="http://schemas.openxmlformats.org/officeDocument/2006/relationships/image" Target="../media/image3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6.png"/><Relationship Id="rId4" Type="http://schemas.openxmlformats.org/officeDocument/2006/relationships/image" Target="../media/image4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1.png"/><Relationship Id="rId4" Type="http://schemas.openxmlformats.org/officeDocument/2006/relationships/image" Target="../media/image4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3.png"/><Relationship Id="rId4" Type="http://schemas.openxmlformats.org/officeDocument/2006/relationships/image" Target="../media/image54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55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52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56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5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57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61.png"/><Relationship Id="rId4" Type="http://schemas.openxmlformats.org/officeDocument/2006/relationships/image" Target="../media/image64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60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62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58.png"/><Relationship Id="rId4" Type="http://schemas.openxmlformats.org/officeDocument/2006/relationships/image" Target="../media/image68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6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63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65.png"/><Relationship Id="rId4" Type="http://schemas.openxmlformats.org/officeDocument/2006/relationships/image" Target="../media/image66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72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75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76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70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7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71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73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77.png"/><Relationship Id="rId4" Type="http://schemas.openxmlformats.org/officeDocument/2006/relationships/image" Target="../media/image79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hyperlink" Target="https://archive.codeplex.com/?p=wpfthemes" TargetMode="External"/><Relationship Id="rId4" Type="http://schemas.openxmlformats.org/officeDocument/2006/relationships/hyperlink" Target="https://github.com/StanislawSwierc/WpfThemesCollection" TargetMode="Externa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78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80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"/>
          <p:cNvSpPr/>
          <p:nvPr/>
        </p:nvSpPr>
        <p:spPr>
          <a:xfrm>
            <a:off x="156114" y="441057"/>
            <a:ext cx="12020005" cy="6409079"/>
          </a:xfrm>
          <a:custGeom>
            <a:rect b="b" l="l" r="r" t="t"/>
            <a:pathLst>
              <a:path extrusionOk="0" h="12963844" w="23755109">
                <a:moveTo>
                  <a:pt x="0" y="12963844"/>
                </a:moveTo>
                <a:lnTo>
                  <a:pt x="23755109" y="0"/>
                </a:lnTo>
                <a:lnTo>
                  <a:pt x="23755109" y="12963844"/>
                </a:lnTo>
                <a:lnTo>
                  <a:pt x="0" y="12963844"/>
                </a:lnTo>
                <a:close/>
              </a:path>
            </a:pathLst>
          </a:custGeom>
          <a:gradFill>
            <a:gsLst>
              <a:gs pos="0">
                <a:srgbClr val="25A3FB">
                  <a:alpha val="55686"/>
                </a:srgbClr>
              </a:gs>
              <a:gs pos="100000">
                <a:srgbClr val="25A3FB">
                  <a:alpha val="42745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grpSp>
        <p:nvGrpSpPr>
          <p:cNvPr id="446" name="Google Shape;446;p1"/>
          <p:cNvGrpSpPr/>
          <p:nvPr/>
        </p:nvGrpSpPr>
        <p:grpSpPr>
          <a:xfrm flipH="1">
            <a:off x="8762742" y="2068596"/>
            <a:ext cx="3417142" cy="3304367"/>
            <a:chOff x="9823148" y="6249805"/>
            <a:chExt cx="8395362" cy="8118294"/>
          </a:xfrm>
        </p:grpSpPr>
        <p:sp>
          <p:nvSpPr>
            <p:cNvPr id="447" name="Google Shape;447;p1"/>
            <p:cNvSpPr/>
            <p:nvPr/>
          </p:nvSpPr>
          <p:spPr>
            <a:xfrm rot="1817963">
              <a:off x="9380150" y="11751742"/>
              <a:ext cx="8428906" cy="526014"/>
            </a:xfrm>
            <a:custGeom>
              <a:rect b="b" l="l" r="r" t="t"/>
              <a:pathLst>
                <a:path extrusionOk="0" h="526014" w="8428906">
                  <a:moveTo>
                    <a:pt x="0" y="526014"/>
                  </a:moveTo>
                  <a:cubicBezTo>
                    <a:pt x="100723" y="359496"/>
                    <a:pt x="243141" y="226791"/>
                    <a:pt x="408762" y="136329"/>
                  </a:cubicBezTo>
                  <a:cubicBezTo>
                    <a:pt x="574380" y="45866"/>
                    <a:pt x="763201" y="-2356"/>
                    <a:pt x="956726" y="89"/>
                  </a:cubicBezTo>
                  <a:lnTo>
                    <a:pt x="8428906" y="90896"/>
                  </a:lnTo>
                </a:path>
              </a:pathLst>
            </a:custGeom>
            <a:noFill/>
            <a:ln cap="flat" cmpd="sng" w="38100">
              <a:solidFill>
                <a:srgbClr val="D2ECFE">
                  <a:alpha val="3098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448" name="Google Shape;448;p1"/>
            <p:cNvSpPr/>
            <p:nvPr/>
          </p:nvSpPr>
          <p:spPr>
            <a:xfrm>
              <a:off x="11451447" y="6249805"/>
              <a:ext cx="6767063" cy="7564035"/>
            </a:xfrm>
            <a:custGeom>
              <a:rect b="b" l="l" r="r" t="t"/>
              <a:pathLst>
                <a:path extrusionOk="0" h="7564035" w="6767064">
                  <a:moveTo>
                    <a:pt x="6767064" y="7564035"/>
                  </a:moveTo>
                  <a:lnTo>
                    <a:pt x="195219" y="3554303"/>
                  </a:lnTo>
                  <a:cubicBezTo>
                    <a:pt x="-72789" y="3383332"/>
                    <a:pt x="-64144" y="2989970"/>
                    <a:pt x="216832" y="2834425"/>
                  </a:cubicBezTo>
                  <a:cubicBezTo>
                    <a:pt x="4331325" y="360064"/>
                    <a:pt x="1085316" y="2257792"/>
                    <a:pt x="5247936" y="0"/>
                  </a:cubicBezTo>
                </a:path>
              </a:pathLst>
            </a:custGeom>
            <a:noFill/>
            <a:ln cap="flat" cmpd="sng" w="38100">
              <a:solidFill>
                <a:srgbClr val="D2ECFE">
                  <a:alpha val="3098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grpSp>
        <p:nvGrpSpPr>
          <p:cNvPr id="449" name="Google Shape;449;p1"/>
          <p:cNvGrpSpPr/>
          <p:nvPr/>
        </p:nvGrpSpPr>
        <p:grpSpPr>
          <a:xfrm>
            <a:off x="1366812" y="1131267"/>
            <a:ext cx="10842014" cy="8976575"/>
            <a:chOff x="2733980" y="2262729"/>
            <a:chExt cx="21686852" cy="17955489"/>
          </a:xfrm>
        </p:grpSpPr>
        <p:sp>
          <p:nvSpPr>
            <p:cNvPr id="450" name="Google Shape;450;p1"/>
            <p:cNvSpPr/>
            <p:nvPr/>
          </p:nvSpPr>
          <p:spPr>
            <a:xfrm rot="1817963">
              <a:off x="3761074" y="10020346"/>
              <a:ext cx="12694044" cy="7508511"/>
            </a:xfrm>
            <a:custGeom>
              <a:rect b="b" l="l" r="r" t="t"/>
              <a:pathLst>
                <a:path extrusionOk="0" h="7508511" w="12694044">
                  <a:moveTo>
                    <a:pt x="0" y="7508511"/>
                  </a:moveTo>
                  <a:lnTo>
                    <a:pt x="4265138" y="526014"/>
                  </a:lnTo>
                  <a:cubicBezTo>
                    <a:pt x="4365861" y="359496"/>
                    <a:pt x="4508279" y="226791"/>
                    <a:pt x="4673900" y="136329"/>
                  </a:cubicBezTo>
                  <a:cubicBezTo>
                    <a:pt x="4839518" y="45866"/>
                    <a:pt x="5028339" y="-2356"/>
                    <a:pt x="5221864" y="89"/>
                  </a:cubicBezTo>
                  <a:lnTo>
                    <a:pt x="12694044" y="90896"/>
                  </a:lnTo>
                </a:path>
              </a:pathLst>
            </a:custGeom>
            <a:noFill/>
            <a:ln cap="flat" cmpd="sng" w="38100">
              <a:solidFill>
                <a:srgbClr val="D2ECFE">
                  <a:alpha val="3098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451" name="Google Shape;451;p1"/>
            <p:cNvSpPr/>
            <p:nvPr/>
          </p:nvSpPr>
          <p:spPr>
            <a:xfrm>
              <a:off x="11451446" y="2262729"/>
              <a:ext cx="12969386" cy="11551111"/>
            </a:xfrm>
            <a:custGeom>
              <a:rect b="b" l="l" r="r" t="t"/>
              <a:pathLst>
                <a:path extrusionOk="0" h="11551111" w="12969386">
                  <a:moveTo>
                    <a:pt x="6767064" y="11551111"/>
                  </a:moveTo>
                  <a:lnTo>
                    <a:pt x="195219" y="7541379"/>
                  </a:lnTo>
                  <a:cubicBezTo>
                    <a:pt x="-72789" y="7370408"/>
                    <a:pt x="-64144" y="6977046"/>
                    <a:pt x="216832" y="6821501"/>
                  </a:cubicBezTo>
                  <a:cubicBezTo>
                    <a:pt x="4331325" y="4347140"/>
                    <a:pt x="8806766" y="2257792"/>
                    <a:pt x="12969386" y="0"/>
                  </a:cubicBezTo>
                </a:path>
              </a:pathLst>
            </a:custGeom>
            <a:noFill/>
            <a:ln cap="flat" cmpd="sng" w="38100">
              <a:solidFill>
                <a:srgbClr val="D2ECFE">
                  <a:alpha val="3098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sp>
        <p:nvSpPr>
          <p:cNvPr id="452" name="Google Shape;452;p1"/>
          <p:cNvSpPr/>
          <p:nvPr/>
        </p:nvSpPr>
        <p:spPr>
          <a:xfrm rot="1817963">
            <a:off x="940953" y="3060270"/>
            <a:ext cx="7620196" cy="5748567"/>
          </a:xfrm>
          <a:custGeom>
            <a:rect b="b" l="l" r="r" t="t"/>
            <a:pathLst>
              <a:path extrusionOk="0" h="11498632" w="15242376">
                <a:moveTo>
                  <a:pt x="0" y="11498632"/>
                </a:moveTo>
                <a:lnTo>
                  <a:pt x="6695821" y="615346"/>
                </a:lnTo>
                <a:cubicBezTo>
                  <a:pt x="6796544" y="448828"/>
                  <a:pt x="6938962" y="316123"/>
                  <a:pt x="7104583" y="225661"/>
                </a:cubicBezTo>
                <a:cubicBezTo>
                  <a:pt x="7270201" y="135198"/>
                  <a:pt x="7459022" y="86976"/>
                  <a:pt x="7652547" y="89421"/>
                </a:cubicBezTo>
                <a:lnTo>
                  <a:pt x="15242376" y="0"/>
                </a:lnTo>
              </a:path>
            </a:pathLst>
          </a:custGeom>
          <a:noFill/>
          <a:ln cap="flat" cmpd="sng" w="76200">
            <a:solidFill>
              <a:srgbClr val="D2EC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53" name="Google Shape;453;p1"/>
          <p:cNvSpPr/>
          <p:nvPr/>
        </p:nvSpPr>
        <p:spPr>
          <a:xfrm>
            <a:off x="6402517" y="-219197"/>
            <a:ext cx="6291368" cy="5594354"/>
          </a:xfrm>
          <a:custGeom>
            <a:rect b="b" l="l" r="r" t="t"/>
            <a:pathLst>
              <a:path extrusionOk="0" h="11190165" w="12584375">
                <a:moveTo>
                  <a:pt x="6911442" y="11190165"/>
                </a:moveTo>
                <a:lnTo>
                  <a:pt x="195219" y="7276685"/>
                </a:lnTo>
                <a:cubicBezTo>
                  <a:pt x="-72789" y="7105714"/>
                  <a:pt x="-64144" y="6712352"/>
                  <a:pt x="216832" y="6556807"/>
                </a:cubicBezTo>
                <a:cubicBezTo>
                  <a:pt x="4331325" y="4082446"/>
                  <a:pt x="8421755" y="2257792"/>
                  <a:pt x="12584375" y="0"/>
                </a:cubicBezTo>
              </a:path>
            </a:pathLst>
          </a:custGeom>
          <a:noFill/>
          <a:ln cap="flat" cmpd="sng" w="76200">
            <a:solidFill>
              <a:srgbClr val="D2EC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54" name="Google Shape;454;p1"/>
          <p:cNvSpPr/>
          <p:nvPr/>
        </p:nvSpPr>
        <p:spPr>
          <a:xfrm>
            <a:off x="10057308" y="5337107"/>
            <a:ext cx="2127768" cy="779015"/>
          </a:xfrm>
          <a:custGeom>
            <a:rect b="b" l="l" r="r" t="t"/>
            <a:pathLst>
              <a:path extrusionOk="0" h="10001" w="11801">
                <a:moveTo>
                  <a:pt x="0" y="0"/>
                </a:moveTo>
                <a:lnTo>
                  <a:pt x="6544" y="9434"/>
                </a:lnTo>
                <a:cubicBezTo>
                  <a:pt x="7060" y="10149"/>
                  <a:pt x="7677" y="10196"/>
                  <a:pt x="8190" y="9529"/>
                </a:cubicBezTo>
                <a:lnTo>
                  <a:pt x="11801" y="3955"/>
                </a:lnTo>
              </a:path>
            </a:pathLst>
          </a:custGeom>
          <a:noFill/>
          <a:ln cap="flat" cmpd="sng" w="76200">
            <a:solidFill>
              <a:srgbClr val="D2EC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55" name="Google Shape;455;p1"/>
          <p:cNvSpPr/>
          <p:nvPr/>
        </p:nvSpPr>
        <p:spPr>
          <a:xfrm>
            <a:off x="9845678" y="5481282"/>
            <a:ext cx="1410865" cy="1696771"/>
          </a:xfrm>
          <a:custGeom>
            <a:rect b="b" l="l" r="r" t="t"/>
            <a:pathLst>
              <a:path extrusionOk="0" h="3344" w="10000">
                <a:moveTo>
                  <a:pt x="0" y="0"/>
                </a:moveTo>
                <a:lnTo>
                  <a:pt x="9158" y="1602"/>
                </a:lnTo>
                <a:cubicBezTo>
                  <a:pt x="9684" y="1697"/>
                  <a:pt x="10000" y="1858"/>
                  <a:pt x="10000" y="2034"/>
                </a:cubicBezTo>
                <a:cubicBezTo>
                  <a:pt x="9976" y="2471"/>
                  <a:pt x="9952" y="2907"/>
                  <a:pt x="9928" y="3344"/>
                </a:cubicBezTo>
              </a:path>
            </a:pathLst>
          </a:custGeom>
          <a:noFill/>
          <a:ln cap="flat" cmpd="sng" w="76200">
            <a:solidFill>
              <a:srgbClr val="D2EC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grpSp>
        <p:nvGrpSpPr>
          <p:cNvPr id="456" name="Google Shape;456;p1"/>
          <p:cNvGrpSpPr/>
          <p:nvPr/>
        </p:nvGrpSpPr>
        <p:grpSpPr>
          <a:xfrm>
            <a:off x="7062749" y="3487625"/>
            <a:ext cx="4737687" cy="2821320"/>
            <a:chOff x="14127336" y="7811788"/>
            <a:chExt cx="8073215" cy="4807646"/>
          </a:xfrm>
        </p:grpSpPr>
        <p:grpSp>
          <p:nvGrpSpPr>
            <p:cNvPr id="457" name="Google Shape;457;p1"/>
            <p:cNvGrpSpPr/>
            <p:nvPr/>
          </p:nvGrpSpPr>
          <p:grpSpPr>
            <a:xfrm>
              <a:off x="14127336" y="7811788"/>
              <a:ext cx="8073215" cy="4807646"/>
              <a:chOff x="14127336" y="7811788"/>
              <a:chExt cx="8073215" cy="4807646"/>
            </a:xfrm>
          </p:grpSpPr>
          <p:sp>
            <p:nvSpPr>
              <p:cNvPr id="458" name="Google Shape;458;p1"/>
              <p:cNvSpPr/>
              <p:nvPr/>
            </p:nvSpPr>
            <p:spPr>
              <a:xfrm>
                <a:off x="14359155" y="7912578"/>
                <a:ext cx="7639819" cy="4283544"/>
              </a:xfrm>
              <a:custGeom>
                <a:rect b="b" l="l" r="r" t="t"/>
                <a:pathLst>
                  <a:path extrusionOk="0" h="577" w="1029">
                    <a:moveTo>
                      <a:pt x="1015" y="163"/>
                    </a:moveTo>
                    <a:cubicBezTo>
                      <a:pt x="1019" y="166"/>
                      <a:pt x="1023" y="168"/>
                      <a:pt x="1025" y="171"/>
                    </a:cubicBezTo>
                    <a:cubicBezTo>
                      <a:pt x="1027" y="173"/>
                      <a:pt x="1028" y="176"/>
                      <a:pt x="1028" y="179"/>
                    </a:cubicBezTo>
                    <a:cubicBezTo>
                      <a:pt x="1029" y="182"/>
                      <a:pt x="1028" y="185"/>
                      <a:pt x="1026" y="188"/>
                    </a:cubicBezTo>
                    <a:cubicBezTo>
                      <a:pt x="1024" y="191"/>
                      <a:pt x="1021" y="193"/>
                      <a:pt x="1017" y="195"/>
                    </a:cubicBezTo>
                    <a:cubicBezTo>
                      <a:pt x="367" y="569"/>
                      <a:pt x="367" y="569"/>
                      <a:pt x="367" y="569"/>
                    </a:cubicBezTo>
                    <a:cubicBezTo>
                      <a:pt x="363" y="572"/>
                      <a:pt x="358" y="574"/>
                      <a:pt x="352" y="575"/>
                    </a:cubicBezTo>
                    <a:cubicBezTo>
                      <a:pt x="347" y="576"/>
                      <a:pt x="341" y="577"/>
                      <a:pt x="335" y="577"/>
                    </a:cubicBezTo>
                    <a:cubicBezTo>
                      <a:pt x="330" y="577"/>
                      <a:pt x="324" y="576"/>
                      <a:pt x="319" y="575"/>
                    </a:cubicBezTo>
                    <a:cubicBezTo>
                      <a:pt x="314" y="574"/>
                      <a:pt x="309" y="572"/>
                      <a:pt x="305" y="569"/>
                    </a:cubicBezTo>
                    <a:cubicBezTo>
                      <a:pt x="10" y="383"/>
                      <a:pt x="10" y="383"/>
                      <a:pt x="10" y="383"/>
                    </a:cubicBezTo>
                    <a:cubicBezTo>
                      <a:pt x="6" y="381"/>
                      <a:pt x="4" y="378"/>
                      <a:pt x="2" y="375"/>
                    </a:cubicBezTo>
                    <a:cubicBezTo>
                      <a:pt x="0" y="372"/>
                      <a:pt x="0" y="369"/>
                      <a:pt x="0" y="366"/>
                    </a:cubicBezTo>
                    <a:cubicBezTo>
                      <a:pt x="1" y="363"/>
                      <a:pt x="2" y="360"/>
                      <a:pt x="5" y="357"/>
                    </a:cubicBezTo>
                    <a:cubicBezTo>
                      <a:pt x="7" y="354"/>
                      <a:pt x="11" y="351"/>
                      <a:pt x="15" y="349"/>
                    </a:cubicBezTo>
                    <a:cubicBezTo>
                      <a:pt x="662" y="6"/>
                      <a:pt x="662" y="6"/>
                      <a:pt x="662" y="6"/>
                    </a:cubicBezTo>
                    <a:cubicBezTo>
                      <a:pt x="666" y="4"/>
                      <a:pt x="670" y="3"/>
                      <a:pt x="675" y="2"/>
                    </a:cubicBezTo>
                    <a:cubicBezTo>
                      <a:pt x="680" y="1"/>
                      <a:pt x="685" y="0"/>
                      <a:pt x="690" y="0"/>
                    </a:cubicBezTo>
                    <a:cubicBezTo>
                      <a:pt x="695" y="0"/>
                      <a:pt x="700" y="1"/>
                      <a:pt x="705" y="2"/>
                    </a:cubicBezTo>
                    <a:cubicBezTo>
                      <a:pt x="710" y="3"/>
                      <a:pt x="714" y="4"/>
                      <a:pt x="718" y="6"/>
                    </a:cubicBezTo>
                    <a:cubicBezTo>
                      <a:pt x="769" y="33"/>
                      <a:pt x="769" y="33"/>
                      <a:pt x="769" y="33"/>
                    </a:cubicBezTo>
                    <a:cubicBezTo>
                      <a:pt x="771" y="34"/>
                      <a:pt x="772" y="36"/>
                      <a:pt x="774" y="37"/>
                    </a:cubicBezTo>
                    <a:cubicBezTo>
                      <a:pt x="775" y="38"/>
                      <a:pt x="776" y="40"/>
                      <a:pt x="776" y="41"/>
                    </a:cubicBezTo>
                    <a:cubicBezTo>
                      <a:pt x="777" y="43"/>
                      <a:pt x="777" y="44"/>
                      <a:pt x="777" y="46"/>
                    </a:cubicBezTo>
                    <a:cubicBezTo>
                      <a:pt x="776" y="47"/>
                      <a:pt x="775" y="49"/>
                      <a:pt x="774" y="50"/>
                    </a:cubicBezTo>
                    <a:cubicBezTo>
                      <a:pt x="773" y="52"/>
                      <a:pt x="772" y="53"/>
                      <a:pt x="772" y="55"/>
                    </a:cubicBezTo>
                    <a:cubicBezTo>
                      <a:pt x="771" y="56"/>
                      <a:pt x="771" y="58"/>
                      <a:pt x="772" y="59"/>
                    </a:cubicBezTo>
                    <a:cubicBezTo>
                      <a:pt x="772" y="61"/>
                      <a:pt x="773" y="62"/>
                      <a:pt x="774" y="64"/>
                    </a:cubicBezTo>
                    <a:cubicBezTo>
                      <a:pt x="776" y="65"/>
                      <a:pt x="777" y="67"/>
                      <a:pt x="780" y="68"/>
                    </a:cubicBezTo>
                    <a:cubicBezTo>
                      <a:pt x="895" y="129"/>
                      <a:pt x="895" y="129"/>
                      <a:pt x="895" y="129"/>
                    </a:cubicBezTo>
                    <a:cubicBezTo>
                      <a:pt x="898" y="130"/>
                      <a:pt x="900" y="131"/>
                      <a:pt x="903" y="132"/>
                    </a:cubicBezTo>
                    <a:cubicBezTo>
                      <a:pt x="905" y="133"/>
                      <a:pt x="908" y="133"/>
                      <a:pt x="911" y="134"/>
                    </a:cubicBezTo>
                    <a:cubicBezTo>
                      <a:pt x="914" y="134"/>
                      <a:pt x="917" y="134"/>
                      <a:pt x="920" y="134"/>
                    </a:cubicBezTo>
                    <a:cubicBezTo>
                      <a:pt x="923" y="133"/>
                      <a:pt x="926" y="133"/>
                      <a:pt x="928" y="132"/>
                    </a:cubicBezTo>
                    <a:cubicBezTo>
                      <a:pt x="931" y="131"/>
                      <a:pt x="934" y="131"/>
                      <a:pt x="937" y="131"/>
                    </a:cubicBezTo>
                    <a:cubicBezTo>
                      <a:pt x="940" y="130"/>
                      <a:pt x="943" y="130"/>
                      <a:pt x="946" y="131"/>
                    </a:cubicBezTo>
                    <a:cubicBezTo>
                      <a:pt x="948" y="131"/>
                      <a:pt x="951" y="131"/>
                      <a:pt x="954" y="132"/>
                    </a:cubicBezTo>
                    <a:cubicBezTo>
                      <a:pt x="957" y="133"/>
                      <a:pt x="959" y="134"/>
                      <a:pt x="961" y="135"/>
                    </a:cubicBezTo>
                    <a:lnTo>
                      <a:pt x="1015" y="16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16800000" scaled="0"/>
              </a:gradFill>
              <a:ln>
                <a:noFill/>
              </a:ln>
            </p:spPr>
            <p:txBody>
              <a:bodyPr anchorCtr="0" anchor="t" bIns="22850" lIns="45700" spcFirstLastPara="1" rIns="45700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459" name="Google Shape;459;p1"/>
              <p:cNvSpPr/>
              <p:nvPr/>
            </p:nvSpPr>
            <p:spPr>
              <a:xfrm>
                <a:off x="14127336" y="9273235"/>
                <a:ext cx="8073215" cy="3346199"/>
              </a:xfrm>
              <a:custGeom>
                <a:rect b="b" l="l" r="r" t="t"/>
                <a:pathLst>
                  <a:path extrusionOk="0" h="451" w="1087">
                    <a:moveTo>
                      <a:pt x="1086" y="22"/>
                    </a:moveTo>
                    <a:cubicBezTo>
                      <a:pt x="1087" y="0"/>
                      <a:pt x="1087" y="0"/>
                      <a:pt x="1087" y="0"/>
                    </a:cubicBezTo>
                    <a:cubicBezTo>
                      <a:pt x="1087" y="1"/>
                      <a:pt x="1087" y="2"/>
                      <a:pt x="1087" y="2"/>
                    </a:cubicBezTo>
                    <a:cubicBezTo>
                      <a:pt x="1087" y="3"/>
                      <a:pt x="1087" y="3"/>
                      <a:pt x="1087" y="3"/>
                    </a:cubicBezTo>
                    <a:cubicBezTo>
                      <a:pt x="1086" y="4"/>
                      <a:pt x="1086" y="4"/>
                      <a:pt x="1086" y="5"/>
                    </a:cubicBezTo>
                    <a:cubicBezTo>
                      <a:pt x="1086" y="5"/>
                      <a:pt x="1086" y="5"/>
                      <a:pt x="1086" y="5"/>
                    </a:cubicBezTo>
                    <a:cubicBezTo>
                      <a:pt x="1085" y="6"/>
                      <a:pt x="1085" y="7"/>
                      <a:pt x="1085" y="8"/>
                    </a:cubicBezTo>
                    <a:cubicBezTo>
                      <a:pt x="1085" y="8"/>
                      <a:pt x="1085" y="8"/>
                      <a:pt x="1085" y="8"/>
                    </a:cubicBezTo>
                    <a:cubicBezTo>
                      <a:pt x="1084" y="9"/>
                      <a:pt x="1084" y="10"/>
                      <a:pt x="1083" y="11"/>
                    </a:cubicBezTo>
                    <a:cubicBezTo>
                      <a:pt x="1083" y="11"/>
                      <a:pt x="1083" y="11"/>
                      <a:pt x="1083" y="11"/>
                    </a:cubicBezTo>
                    <a:cubicBezTo>
                      <a:pt x="1082" y="12"/>
                      <a:pt x="1081" y="13"/>
                      <a:pt x="1081" y="14"/>
                    </a:cubicBezTo>
                    <a:cubicBezTo>
                      <a:pt x="1081" y="14"/>
                      <a:pt x="1081" y="14"/>
                      <a:pt x="1081" y="14"/>
                    </a:cubicBezTo>
                    <a:cubicBezTo>
                      <a:pt x="1080" y="15"/>
                      <a:pt x="1079" y="15"/>
                      <a:pt x="1078" y="16"/>
                    </a:cubicBezTo>
                    <a:cubicBezTo>
                      <a:pt x="1078" y="16"/>
                      <a:pt x="1078" y="16"/>
                      <a:pt x="1078" y="16"/>
                    </a:cubicBezTo>
                    <a:cubicBezTo>
                      <a:pt x="1077" y="17"/>
                      <a:pt x="1076" y="18"/>
                      <a:pt x="1075" y="19"/>
                    </a:cubicBezTo>
                    <a:cubicBezTo>
                      <a:pt x="1075" y="19"/>
                      <a:pt x="1075" y="19"/>
                      <a:pt x="1075" y="19"/>
                    </a:cubicBezTo>
                    <a:cubicBezTo>
                      <a:pt x="1074" y="19"/>
                      <a:pt x="1073" y="20"/>
                      <a:pt x="1071" y="21"/>
                    </a:cubicBezTo>
                    <a:cubicBezTo>
                      <a:pt x="412" y="402"/>
                      <a:pt x="412" y="402"/>
                      <a:pt x="412" y="402"/>
                    </a:cubicBezTo>
                    <a:cubicBezTo>
                      <a:pt x="410" y="403"/>
                      <a:pt x="408" y="404"/>
                      <a:pt x="407" y="405"/>
                    </a:cubicBezTo>
                    <a:cubicBezTo>
                      <a:pt x="406" y="405"/>
                      <a:pt x="405" y="405"/>
                      <a:pt x="405" y="406"/>
                    </a:cubicBezTo>
                    <a:cubicBezTo>
                      <a:pt x="404" y="406"/>
                      <a:pt x="403" y="407"/>
                      <a:pt x="401" y="407"/>
                    </a:cubicBezTo>
                    <a:cubicBezTo>
                      <a:pt x="401" y="407"/>
                      <a:pt x="400" y="408"/>
                      <a:pt x="399" y="408"/>
                    </a:cubicBezTo>
                    <a:cubicBezTo>
                      <a:pt x="398" y="408"/>
                      <a:pt x="397" y="409"/>
                      <a:pt x="396" y="409"/>
                    </a:cubicBezTo>
                    <a:cubicBezTo>
                      <a:pt x="395" y="409"/>
                      <a:pt x="394" y="410"/>
                      <a:pt x="393" y="410"/>
                    </a:cubicBezTo>
                    <a:cubicBezTo>
                      <a:pt x="392" y="410"/>
                      <a:pt x="391" y="410"/>
                      <a:pt x="390" y="411"/>
                    </a:cubicBezTo>
                    <a:cubicBezTo>
                      <a:pt x="390" y="411"/>
                      <a:pt x="389" y="411"/>
                      <a:pt x="389" y="411"/>
                    </a:cubicBezTo>
                    <a:cubicBezTo>
                      <a:pt x="387" y="411"/>
                      <a:pt x="386" y="412"/>
                      <a:pt x="384" y="412"/>
                    </a:cubicBezTo>
                    <a:cubicBezTo>
                      <a:pt x="384" y="412"/>
                      <a:pt x="383" y="412"/>
                      <a:pt x="383" y="412"/>
                    </a:cubicBezTo>
                    <a:cubicBezTo>
                      <a:pt x="381" y="412"/>
                      <a:pt x="379" y="413"/>
                      <a:pt x="377" y="413"/>
                    </a:cubicBezTo>
                    <a:cubicBezTo>
                      <a:pt x="377" y="413"/>
                      <a:pt x="377" y="413"/>
                      <a:pt x="377" y="413"/>
                    </a:cubicBezTo>
                    <a:cubicBezTo>
                      <a:pt x="375" y="413"/>
                      <a:pt x="373" y="413"/>
                      <a:pt x="371" y="413"/>
                    </a:cubicBezTo>
                    <a:cubicBezTo>
                      <a:pt x="371" y="413"/>
                      <a:pt x="371" y="413"/>
                      <a:pt x="371" y="413"/>
                    </a:cubicBezTo>
                    <a:cubicBezTo>
                      <a:pt x="369" y="414"/>
                      <a:pt x="367" y="414"/>
                      <a:pt x="365" y="414"/>
                    </a:cubicBezTo>
                    <a:cubicBezTo>
                      <a:pt x="365" y="414"/>
                      <a:pt x="365" y="414"/>
                      <a:pt x="365" y="414"/>
                    </a:cubicBezTo>
                    <a:cubicBezTo>
                      <a:pt x="363" y="414"/>
                      <a:pt x="361" y="414"/>
                      <a:pt x="359" y="413"/>
                    </a:cubicBezTo>
                    <a:cubicBezTo>
                      <a:pt x="359" y="413"/>
                      <a:pt x="359" y="413"/>
                      <a:pt x="359" y="413"/>
                    </a:cubicBezTo>
                    <a:cubicBezTo>
                      <a:pt x="357" y="413"/>
                      <a:pt x="355" y="413"/>
                      <a:pt x="353" y="413"/>
                    </a:cubicBezTo>
                    <a:cubicBezTo>
                      <a:pt x="353" y="413"/>
                      <a:pt x="352" y="413"/>
                      <a:pt x="352" y="413"/>
                    </a:cubicBezTo>
                    <a:cubicBezTo>
                      <a:pt x="350" y="413"/>
                      <a:pt x="348" y="412"/>
                      <a:pt x="347" y="412"/>
                    </a:cubicBezTo>
                    <a:cubicBezTo>
                      <a:pt x="346" y="412"/>
                      <a:pt x="346" y="412"/>
                      <a:pt x="346" y="412"/>
                    </a:cubicBezTo>
                    <a:cubicBezTo>
                      <a:pt x="345" y="412"/>
                      <a:pt x="343" y="411"/>
                      <a:pt x="341" y="411"/>
                    </a:cubicBezTo>
                    <a:cubicBezTo>
                      <a:pt x="341" y="411"/>
                      <a:pt x="341" y="411"/>
                      <a:pt x="341" y="411"/>
                    </a:cubicBezTo>
                    <a:cubicBezTo>
                      <a:pt x="339" y="410"/>
                      <a:pt x="337" y="410"/>
                      <a:pt x="335" y="409"/>
                    </a:cubicBezTo>
                    <a:cubicBezTo>
                      <a:pt x="335" y="409"/>
                      <a:pt x="335" y="409"/>
                      <a:pt x="335" y="409"/>
                    </a:cubicBezTo>
                    <a:cubicBezTo>
                      <a:pt x="333" y="408"/>
                      <a:pt x="331" y="408"/>
                      <a:pt x="330" y="407"/>
                    </a:cubicBezTo>
                    <a:cubicBezTo>
                      <a:pt x="330" y="407"/>
                      <a:pt x="330" y="407"/>
                      <a:pt x="330" y="407"/>
                    </a:cubicBezTo>
                    <a:cubicBezTo>
                      <a:pt x="328" y="406"/>
                      <a:pt x="326" y="406"/>
                      <a:pt x="325" y="405"/>
                    </a:cubicBezTo>
                    <a:cubicBezTo>
                      <a:pt x="325" y="405"/>
                      <a:pt x="325" y="405"/>
                      <a:pt x="325" y="405"/>
                    </a:cubicBezTo>
                    <a:cubicBezTo>
                      <a:pt x="323" y="404"/>
                      <a:pt x="321" y="403"/>
                      <a:pt x="320" y="402"/>
                    </a:cubicBezTo>
                    <a:cubicBezTo>
                      <a:pt x="15" y="208"/>
                      <a:pt x="15" y="208"/>
                      <a:pt x="15" y="208"/>
                    </a:cubicBezTo>
                    <a:cubicBezTo>
                      <a:pt x="12" y="207"/>
                      <a:pt x="10" y="205"/>
                      <a:pt x="8" y="204"/>
                    </a:cubicBezTo>
                    <a:cubicBezTo>
                      <a:pt x="7" y="202"/>
                      <a:pt x="5" y="201"/>
                      <a:pt x="4" y="199"/>
                    </a:cubicBezTo>
                    <a:cubicBezTo>
                      <a:pt x="3" y="197"/>
                      <a:pt x="2" y="195"/>
                      <a:pt x="1" y="193"/>
                    </a:cubicBezTo>
                    <a:cubicBezTo>
                      <a:pt x="1" y="192"/>
                      <a:pt x="0" y="190"/>
                      <a:pt x="0" y="188"/>
                    </a:cubicBezTo>
                    <a:cubicBezTo>
                      <a:pt x="3" y="224"/>
                      <a:pt x="3" y="224"/>
                      <a:pt x="3" y="224"/>
                    </a:cubicBezTo>
                    <a:cubicBezTo>
                      <a:pt x="3" y="226"/>
                      <a:pt x="3" y="228"/>
                      <a:pt x="4" y="230"/>
                    </a:cubicBezTo>
                    <a:cubicBezTo>
                      <a:pt x="5" y="232"/>
                      <a:pt x="6" y="234"/>
                      <a:pt x="7" y="235"/>
                    </a:cubicBezTo>
                    <a:cubicBezTo>
                      <a:pt x="8" y="237"/>
                      <a:pt x="9" y="239"/>
                      <a:pt x="11" y="240"/>
                    </a:cubicBezTo>
                    <a:cubicBezTo>
                      <a:pt x="13" y="242"/>
                      <a:pt x="15" y="244"/>
                      <a:pt x="17" y="245"/>
                    </a:cubicBezTo>
                    <a:cubicBezTo>
                      <a:pt x="322" y="440"/>
                      <a:pt x="322" y="440"/>
                      <a:pt x="322" y="440"/>
                    </a:cubicBezTo>
                    <a:cubicBezTo>
                      <a:pt x="322" y="440"/>
                      <a:pt x="323" y="440"/>
                      <a:pt x="324" y="441"/>
                    </a:cubicBezTo>
                    <a:cubicBezTo>
                      <a:pt x="325" y="441"/>
                      <a:pt x="325" y="442"/>
                      <a:pt x="326" y="442"/>
                    </a:cubicBezTo>
                    <a:cubicBezTo>
                      <a:pt x="326" y="442"/>
                      <a:pt x="326" y="442"/>
                      <a:pt x="326" y="442"/>
                    </a:cubicBezTo>
                    <a:cubicBezTo>
                      <a:pt x="326" y="442"/>
                      <a:pt x="326" y="442"/>
                      <a:pt x="326" y="442"/>
                    </a:cubicBezTo>
                    <a:cubicBezTo>
                      <a:pt x="327" y="443"/>
                      <a:pt x="328" y="443"/>
                      <a:pt x="329" y="443"/>
                    </a:cubicBezTo>
                    <a:cubicBezTo>
                      <a:pt x="330" y="444"/>
                      <a:pt x="330" y="444"/>
                      <a:pt x="331" y="444"/>
                    </a:cubicBezTo>
                    <a:cubicBezTo>
                      <a:pt x="331" y="445"/>
                      <a:pt x="331" y="445"/>
                      <a:pt x="331" y="445"/>
                    </a:cubicBezTo>
                    <a:cubicBezTo>
                      <a:pt x="331" y="445"/>
                      <a:pt x="331" y="445"/>
                      <a:pt x="331" y="445"/>
                    </a:cubicBezTo>
                    <a:cubicBezTo>
                      <a:pt x="332" y="445"/>
                      <a:pt x="332" y="445"/>
                      <a:pt x="333" y="445"/>
                    </a:cubicBezTo>
                    <a:cubicBezTo>
                      <a:pt x="334" y="445"/>
                      <a:pt x="334" y="446"/>
                      <a:pt x="335" y="446"/>
                    </a:cubicBezTo>
                    <a:cubicBezTo>
                      <a:pt x="335" y="446"/>
                      <a:pt x="336" y="446"/>
                      <a:pt x="336" y="446"/>
                    </a:cubicBezTo>
                    <a:cubicBezTo>
                      <a:pt x="337" y="446"/>
                      <a:pt x="337" y="446"/>
                      <a:pt x="337" y="447"/>
                    </a:cubicBezTo>
                    <a:cubicBezTo>
                      <a:pt x="337" y="447"/>
                      <a:pt x="337" y="447"/>
                      <a:pt x="337" y="447"/>
                    </a:cubicBezTo>
                    <a:cubicBezTo>
                      <a:pt x="337" y="447"/>
                      <a:pt x="338" y="447"/>
                      <a:pt x="339" y="447"/>
                    </a:cubicBezTo>
                    <a:cubicBezTo>
                      <a:pt x="339" y="447"/>
                      <a:pt x="340" y="447"/>
                      <a:pt x="340" y="448"/>
                    </a:cubicBezTo>
                    <a:cubicBezTo>
                      <a:pt x="341" y="448"/>
                      <a:pt x="341" y="448"/>
                      <a:pt x="342" y="448"/>
                    </a:cubicBezTo>
                    <a:cubicBezTo>
                      <a:pt x="342" y="448"/>
                      <a:pt x="342" y="448"/>
                      <a:pt x="342" y="448"/>
                    </a:cubicBezTo>
                    <a:cubicBezTo>
                      <a:pt x="342" y="448"/>
                      <a:pt x="342" y="448"/>
                      <a:pt x="342" y="448"/>
                    </a:cubicBezTo>
                    <a:cubicBezTo>
                      <a:pt x="342" y="448"/>
                      <a:pt x="342" y="448"/>
                      <a:pt x="342" y="448"/>
                    </a:cubicBezTo>
                    <a:cubicBezTo>
                      <a:pt x="343" y="448"/>
                      <a:pt x="343" y="448"/>
                      <a:pt x="343" y="448"/>
                    </a:cubicBezTo>
                    <a:cubicBezTo>
                      <a:pt x="344" y="449"/>
                      <a:pt x="345" y="449"/>
                      <a:pt x="345" y="449"/>
                    </a:cubicBezTo>
                    <a:cubicBezTo>
                      <a:pt x="346" y="449"/>
                      <a:pt x="346" y="449"/>
                      <a:pt x="347" y="449"/>
                    </a:cubicBezTo>
                    <a:cubicBezTo>
                      <a:pt x="347" y="449"/>
                      <a:pt x="348" y="449"/>
                      <a:pt x="348" y="449"/>
                    </a:cubicBezTo>
                    <a:cubicBezTo>
                      <a:pt x="348" y="449"/>
                      <a:pt x="348" y="449"/>
                      <a:pt x="348" y="449"/>
                    </a:cubicBezTo>
                    <a:cubicBezTo>
                      <a:pt x="348" y="449"/>
                      <a:pt x="348" y="449"/>
                      <a:pt x="348" y="449"/>
                    </a:cubicBezTo>
                    <a:cubicBezTo>
                      <a:pt x="349" y="449"/>
                      <a:pt x="349" y="450"/>
                      <a:pt x="350" y="450"/>
                    </a:cubicBezTo>
                    <a:cubicBezTo>
                      <a:pt x="350" y="450"/>
                      <a:pt x="351" y="450"/>
                      <a:pt x="351" y="450"/>
                    </a:cubicBezTo>
                    <a:cubicBezTo>
                      <a:pt x="352" y="450"/>
                      <a:pt x="352" y="450"/>
                      <a:pt x="353" y="450"/>
                    </a:cubicBezTo>
                    <a:cubicBezTo>
                      <a:pt x="353" y="450"/>
                      <a:pt x="354" y="450"/>
                      <a:pt x="354" y="450"/>
                    </a:cubicBezTo>
                    <a:cubicBezTo>
                      <a:pt x="354" y="450"/>
                      <a:pt x="354" y="450"/>
                      <a:pt x="354" y="450"/>
                    </a:cubicBezTo>
                    <a:cubicBezTo>
                      <a:pt x="354" y="450"/>
                      <a:pt x="354" y="450"/>
                      <a:pt x="354" y="450"/>
                    </a:cubicBezTo>
                    <a:cubicBezTo>
                      <a:pt x="355" y="450"/>
                      <a:pt x="355" y="450"/>
                      <a:pt x="356" y="450"/>
                    </a:cubicBezTo>
                    <a:cubicBezTo>
                      <a:pt x="356" y="451"/>
                      <a:pt x="357" y="451"/>
                      <a:pt x="357" y="451"/>
                    </a:cubicBezTo>
                    <a:cubicBezTo>
                      <a:pt x="358" y="451"/>
                      <a:pt x="358" y="451"/>
                      <a:pt x="359" y="451"/>
                    </a:cubicBezTo>
                    <a:cubicBezTo>
                      <a:pt x="359" y="451"/>
                      <a:pt x="360" y="451"/>
                      <a:pt x="360" y="451"/>
                    </a:cubicBezTo>
                    <a:cubicBezTo>
                      <a:pt x="360" y="451"/>
                      <a:pt x="360" y="451"/>
                      <a:pt x="360" y="451"/>
                    </a:cubicBezTo>
                    <a:cubicBezTo>
                      <a:pt x="360" y="451"/>
                      <a:pt x="360" y="451"/>
                      <a:pt x="360" y="451"/>
                    </a:cubicBezTo>
                    <a:cubicBezTo>
                      <a:pt x="361" y="451"/>
                      <a:pt x="361" y="451"/>
                      <a:pt x="362" y="451"/>
                    </a:cubicBezTo>
                    <a:cubicBezTo>
                      <a:pt x="362" y="451"/>
                      <a:pt x="363" y="451"/>
                      <a:pt x="363" y="451"/>
                    </a:cubicBezTo>
                    <a:cubicBezTo>
                      <a:pt x="364" y="451"/>
                      <a:pt x="364" y="451"/>
                      <a:pt x="365" y="451"/>
                    </a:cubicBezTo>
                    <a:cubicBezTo>
                      <a:pt x="365" y="451"/>
                      <a:pt x="366" y="451"/>
                      <a:pt x="366" y="451"/>
                    </a:cubicBezTo>
                    <a:cubicBezTo>
                      <a:pt x="366" y="451"/>
                      <a:pt x="366" y="451"/>
                      <a:pt x="366" y="451"/>
                    </a:cubicBezTo>
                    <a:cubicBezTo>
                      <a:pt x="366" y="451"/>
                      <a:pt x="366" y="451"/>
                      <a:pt x="366" y="451"/>
                    </a:cubicBezTo>
                    <a:cubicBezTo>
                      <a:pt x="366" y="451"/>
                      <a:pt x="366" y="451"/>
                      <a:pt x="366" y="451"/>
                    </a:cubicBezTo>
                    <a:cubicBezTo>
                      <a:pt x="367" y="451"/>
                      <a:pt x="367" y="451"/>
                      <a:pt x="368" y="451"/>
                    </a:cubicBezTo>
                    <a:cubicBezTo>
                      <a:pt x="368" y="451"/>
                      <a:pt x="369" y="451"/>
                      <a:pt x="369" y="451"/>
                    </a:cubicBezTo>
                    <a:cubicBezTo>
                      <a:pt x="370" y="451"/>
                      <a:pt x="370" y="451"/>
                      <a:pt x="371" y="451"/>
                    </a:cubicBezTo>
                    <a:cubicBezTo>
                      <a:pt x="372" y="451"/>
                      <a:pt x="372" y="451"/>
                      <a:pt x="372" y="451"/>
                    </a:cubicBezTo>
                    <a:cubicBezTo>
                      <a:pt x="373" y="451"/>
                      <a:pt x="373" y="451"/>
                      <a:pt x="373" y="451"/>
                    </a:cubicBezTo>
                    <a:cubicBezTo>
                      <a:pt x="373" y="451"/>
                      <a:pt x="373" y="451"/>
                      <a:pt x="373" y="451"/>
                    </a:cubicBezTo>
                    <a:cubicBezTo>
                      <a:pt x="373" y="451"/>
                      <a:pt x="374" y="451"/>
                      <a:pt x="374" y="451"/>
                    </a:cubicBezTo>
                    <a:cubicBezTo>
                      <a:pt x="375" y="451"/>
                      <a:pt x="375" y="451"/>
                      <a:pt x="376" y="451"/>
                    </a:cubicBezTo>
                    <a:cubicBezTo>
                      <a:pt x="377" y="451"/>
                      <a:pt x="377" y="450"/>
                      <a:pt x="378" y="450"/>
                    </a:cubicBezTo>
                    <a:cubicBezTo>
                      <a:pt x="378" y="450"/>
                      <a:pt x="378" y="450"/>
                      <a:pt x="379" y="450"/>
                    </a:cubicBezTo>
                    <a:cubicBezTo>
                      <a:pt x="379" y="450"/>
                      <a:pt x="379" y="450"/>
                      <a:pt x="379" y="450"/>
                    </a:cubicBezTo>
                    <a:cubicBezTo>
                      <a:pt x="379" y="450"/>
                      <a:pt x="379" y="450"/>
                      <a:pt x="380" y="450"/>
                    </a:cubicBezTo>
                    <a:cubicBezTo>
                      <a:pt x="380" y="450"/>
                      <a:pt x="381" y="450"/>
                      <a:pt x="381" y="450"/>
                    </a:cubicBezTo>
                    <a:cubicBezTo>
                      <a:pt x="382" y="450"/>
                      <a:pt x="383" y="450"/>
                      <a:pt x="383" y="450"/>
                    </a:cubicBezTo>
                    <a:cubicBezTo>
                      <a:pt x="384" y="450"/>
                      <a:pt x="384" y="450"/>
                      <a:pt x="385" y="449"/>
                    </a:cubicBezTo>
                    <a:cubicBezTo>
                      <a:pt x="385" y="449"/>
                      <a:pt x="385" y="449"/>
                      <a:pt x="385" y="449"/>
                    </a:cubicBezTo>
                    <a:cubicBezTo>
                      <a:pt x="385" y="449"/>
                      <a:pt x="385" y="449"/>
                      <a:pt x="385" y="449"/>
                    </a:cubicBezTo>
                    <a:cubicBezTo>
                      <a:pt x="386" y="449"/>
                      <a:pt x="387" y="449"/>
                      <a:pt x="388" y="449"/>
                    </a:cubicBezTo>
                    <a:cubicBezTo>
                      <a:pt x="388" y="449"/>
                      <a:pt x="389" y="449"/>
                      <a:pt x="390" y="448"/>
                    </a:cubicBezTo>
                    <a:cubicBezTo>
                      <a:pt x="390" y="448"/>
                      <a:pt x="390" y="448"/>
                      <a:pt x="391" y="448"/>
                    </a:cubicBezTo>
                    <a:cubicBezTo>
                      <a:pt x="391" y="448"/>
                      <a:pt x="391" y="448"/>
                      <a:pt x="391" y="448"/>
                    </a:cubicBezTo>
                    <a:cubicBezTo>
                      <a:pt x="391" y="448"/>
                      <a:pt x="391" y="448"/>
                      <a:pt x="391" y="448"/>
                    </a:cubicBezTo>
                    <a:cubicBezTo>
                      <a:pt x="391" y="448"/>
                      <a:pt x="392" y="448"/>
                      <a:pt x="392" y="448"/>
                    </a:cubicBezTo>
                    <a:cubicBezTo>
                      <a:pt x="393" y="448"/>
                      <a:pt x="394" y="447"/>
                      <a:pt x="395" y="447"/>
                    </a:cubicBezTo>
                    <a:cubicBezTo>
                      <a:pt x="396" y="447"/>
                      <a:pt x="396" y="447"/>
                      <a:pt x="397" y="446"/>
                    </a:cubicBezTo>
                    <a:cubicBezTo>
                      <a:pt x="397" y="446"/>
                      <a:pt x="397" y="446"/>
                      <a:pt x="398" y="446"/>
                    </a:cubicBezTo>
                    <a:cubicBezTo>
                      <a:pt x="399" y="446"/>
                      <a:pt x="399" y="446"/>
                      <a:pt x="400" y="445"/>
                    </a:cubicBezTo>
                    <a:cubicBezTo>
                      <a:pt x="401" y="445"/>
                      <a:pt x="402" y="445"/>
                      <a:pt x="403" y="444"/>
                    </a:cubicBezTo>
                    <a:cubicBezTo>
                      <a:pt x="403" y="444"/>
                      <a:pt x="403" y="444"/>
                      <a:pt x="403" y="444"/>
                    </a:cubicBezTo>
                    <a:cubicBezTo>
                      <a:pt x="404" y="444"/>
                      <a:pt x="405" y="443"/>
                      <a:pt x="406" y="443"/>
                    </a:cubicBezTo>
                    <a:cubicBezTo>
                      <a:pt x="407" y="443"/>
                      <a:pt x="407" y="443"/>
                      <a:pt x="408" y="442"/>
                    </a:cubicBezTo>
                    <a:cubicBezTo>
                      <a:pt x="408" y="442"/>
                      <a:pt x="408" y="442"/>
                      <a:pt x="408" y="442"/>
                    </a:cubicBezTo>
                    <a:cubicBezTo>
                      <a:pt x="410" y="441"/>
                      <a:pt x="411" y="441"/>
                      <a:pt x="413" y="440"/>
                    </a:cubicBezTo>
                    <a:cubicBezTo>
                      <a:pt x="1070" y="57"/>
                      <a:pt x="1070" y="57"/>
                      <a:pt x="1070" y="57"/>
                    </a:cubicBezTo>
                    <a:cubicBezTo>
                      <a:pt x="1071" y="57"/>
                      <a:pt x="1071" y="56"/>
                      <a:pt x="1072" y="56"/>
                    </a:cubicBezTo>
                    <a:cubicBezTo>
                      <a:pt x="1072" y="55"/>
                      <a:pt x="1073" y="55"/>
                      <a:pt x="1073" y="55"/>
                    </a:cubicBezTo>
                    <a:cubicBezTo>
                      <a:pt x="1074" y="55"/>
                      <a:pt x="1074" y="55"/>
                      <a:pt x="1074" y="55"/>
                    </a:cubicBezTo>
                    <a:cubicBezTo>
                      <a:pt x="1074" y="55"/>
                      <a:pt x="1074" y="55"/>
                      <a:pt x="1074" y="55"/>
                    </a:cubicBezTo>
                    <a:cubicBezTo>
                      <a:pt x="1074" y="54"/>
                      <a:pt x="1075" y="54"/>
                      <a:pt x="1075" y="54"/>
                    </a:cubicBezTo>
                    <a:cubicBezTo>
                      <a:pt x="1076" y="53"/>
                      <a:pt x="1076" y="53"/>
                      <a:pt x="1076" y="52"/>
                    </a:cubicBezTo>
                    <a:cubicBezTo>
                      <a:pt x="1077" y="52"/>
                      <a:pt x="1077" y="52"/>
                      <a:pt x="1077" y="52"/>
                    </a:cubicBezTo>
                    <a:cubicBezTo>
                      <a:pt x="1077" y="52"/>
                      <a:pt x="1077" y="52"/>
                      <a:pt x="1077" y="52"/>
                    </a:cubicBezTo>
                    <a:cubicBezTo>
                      <a:pt x="1077" y="52"/>
                      <a:pt x="1077" y="52"/>
                      <a:pt x="1077" y="52"/>
                    </a:cubicBezTo>
                    <a:cubicBezTo>
                      <a:pt x="1077" y="52"/>
                      <a:pt x="1077" y="52"/>
                      <a:pt x="1078" y="51"/>
                    </a:cubicBezTo>
                    <a:cubicBezTo>
                      <a:pt x="1078" y="51"/>
                      <a:pt x="1078" y="51"/>
                      <a:pt x="1079" y="50"/>
                    </a:cubicBezTo>
                    <a:cubicBezTo>
                      <a:pt x="1079" y="50"/>
                      <a:pt x="1079" y="50"/>
                      <a:pt x="1079" y="50"/>
                    </a:cubicBezTo>
                    <a:cubicBezTo>
                      <a:pt x="1079" y="50"/>
                      <a:pt x="1079" y="50"/>
                      <a:pt x="1079" y="50"/>
                    </a:cubicBezTo>
                    <a:cubicBezTo>
                      <a:pt x="1080" y="49"/>
                      <a:pt x="1080" y="49"/>
                      <a:pt x="1080" y="49"/>
                    </a:cubicBezTo>
                    <a:cubicBezTo>
                      <a:pt x="1080" y="49"/>
                      <a:pt x="1080" y="49"/>
                      <a:pt x="1081" y="48"/>
                    </a:cubicBezTo>
                    <a:cubicBezTo>
                      <a:pt x="1081" y="48"/>
                      <a:pt x="1081" y="48"/>
                      <a:pt x="1081" y="47"/>
                    </a:cubicBezTo>
                    <a:cubicBezTo>
                      <a:pt x="1081" y="47"/>
                      <a:pt x="1081" y="47"/>
                      <a:pt x="1082" y="47"/>
                    </a:cubicBezTo>
                    <a:cubicBezTo>
                      <a:pt x="1082" y="47"/>
                      <a:pt x="1082" y="47"/>
                      <a:pt x="1082" y="47"/>
                    </a:cubicBezTo>
                    <a:cubicBezTo>
                      <a:pt x="1082" y="47"/>
                      <a:pt x="1082" y="47"/>
                      <a:pt x="1082" y="47"/>
                    </a:cubicBezTo>
                    <a:cubicBezTo>
                      <a:pt x="1082" y="47"/>
                      <a:pt x="1082" y="47"/>
                      <a:pt x="1082" y="47"/>
                    </a:cubicBezTo>
                    <a:cubicBezTo>
                      <a:pt x="1082" y="46"/>
                      <a:pt x="1082" y="46"/>
                      <a:pt x="1082" y="46"/>
                    </a:cubicBezTo>
                    <a:cubicBezTo>
                      <a:pt x="1083" y="45"/>
                      <a:pt x="1083" y="45"/>
                      <a:pt x="1083" y="45"/>
                    </a:cubicBezTo>
                    <a:cubicBezTo>
                      <a:pt x="1083" y="45"/>
                      <a:pt x="1083" y="44"/>
                      <a:pt x="1083" y="44"/>
                    </a:cubicBezTo>
                    <a:cubicBezTo>
                      <a:pt x="1083" y="44"/>
                      <a:pt x="1083" y="44"/>
                      <a:pt x="1083" y="44"/>
                    </a:cubicBezTo>
                    <a:cubicBezTo>
                      <a:pt x="1083" y="44"/>
                      <a:pt x="1083" y="44"/>
                      <a:pt x="1083" y="44"/>
                    </a:cubicBezTo>
                    <a:cubicBezTo>
                      <a:pt x="1083" y="44"/>
                      <a:pt x="1084" y="44"/>
                      <a:pt x="1084" y="43"/>
                    </a:cubicBezTo>
                    <a:cubicBezTo>
                      <a:pt x="1084" y="43"/>
                      <a:pt x="1084" y="43"/>
                      <a:pt x="1084" y="43"/>
                    </a:cubicBezTo>
                    <a:cubicBezTo>
                      <a:pt x="1084" y="42"/>
                      <a:pt x="1084" y="42"/>
                      <a:pt x="1084" y="42"/>
                    </a:cubicBezTo>
                    <a:cubicBezTo>
                      <a:pt x="1084" y="42"/>
                      <a:pt x="1085" y="41"/>
                      <a:pt x="1085" y="41"/>
                    </a:cubicBezTo>
                    <a:cubicBezTo>
                      <a:pt x="1085" y="41"/>
                      <a:pt x="1085" y="41"/>
                      <a:pt x="1085" y="41"/>
                    </a:cubicBezTo>
                    <a:cubicBezTo>
                      <a:pt x="1085" y="41"/>
                      <a:pt x="1085" y="41"/>
                      <a:pt x="1085" y="41"/>
                    </a:cubicBezTo>
                    <a:cubicBezTo>
                      <a:pt x="1085" y="41"/>
                      <a:pt x="1085" y="41"/>
                      <a:pt x="1085" y="41"/>
                    </a:cubicBezTo>
                    <a:cubicBezTo>
                      <a:pt x="1085" y="41"/>
                      <a:pt x="1085" y="40"/>
                      <a:pt x="1085" y="40"/>
                    </a:cubicBezTo>
                    <a:cubicBezTo>
                      <a:pt x="1085" y="40"/>
                      <a:pt x="1085" y="40"/>
                      <a:pt x="1085" y="39"/>
                    </a:cubicBezTo>
                    <a:cubicBezTo>
                      <a:pt x="1085" y="39"/>
                      <a:pt x="1085" y="39"/>
                      <a:pt x="1085" y="39"/>
                    </a:cubicBezTo>
                    <a:cubicBezTo>
                      <a:pt x="1085" y="39"/>
                      <a:pt x="1085" y="39"/>
                      <a:pt x="1085" y="38"/>
                    </a:cubicBezTo>
                    <a:cubicBezTo>
                      <a:pt x="1085" y="38"/>
                      <a:pt x="1085" y="38"/>
                      <a:pt x="1085" y="38"/>
                    </a:cubicBezTo>
                    <a:cubicBezTo>
                      <a:pt x="1085" y="38"/>
                      <a:pt x="1085" y="38"/>
                      <a:pt x="1085" y="38"/>
                    </a:cubicBezTo>
                    <a:cubicBezTo>
                      <a:pt x="1086" y="38"/>
                      <a:pt x="1086" y="37"/>
                      <a:pt x="1086" y="37"/>
                    </a:cubicBezTo>
                    <a:cubicBezTo>
                      <a:pt x="1086" y="37"/>
                      <a:pt x="1086" y="37"/>
                      <a:pt x="1086" y="36"/>
                    </a:cubicBezTo>
                    <a:cubicBezTo>
                      <a:pt x="1086" y="36"/>
                      <a:pt x="1086" y="36"/>
                      <a:pt x="1086" y="36"/>
                    </a:cubicBezTo>
                    <a:cubicBezTo>
                      <a:pt x="1086" y="36"/>
                      <a:pt x="1086" y="36"/>
                      <a:pt x="1086" y="36"/>
                    </a:cubicBezTo>
                    <a:cubicBezTo>
                      <a:pt x="1086" y="36"/>
                      <a:pt x="1086" y="36"/>
                      <a:pt x="1086" y="36"/>
                    </a:cubicBezTo>
                    <a:cubicBezTo>
                      <a:pt x="1086" y="36"/>
                      <a:pt x="1086" y="36"/>
                      <a:pt x="1086" y="36"/>
                    </a:cubicBezTo>
                    <a:lnTo>
                      <a:pt x="1086" y="22"/>
                    </a:lnTo>
                    <a:close/>
                  </a:path>
                </a:pathLst>
              </a:custGeom>
              <a:solidFill>
                <a:srgbClr val="807F82"/>
              </a:solidFill>
              <a:ln>
                <a:noFill/>
              </a:ln>
            </p:spPr>
            <p:txBody>
              <a:bodyPr anchorCtr="0" anchor="t" bIns="22850" lIns="45700" spcFirstLastPara="1" rIns="45700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460" name="Google Shape;460;p1"/>
              <p:cNvSpPr/>
              <p:nvPr/>
            </p:nvSpPr>
            <p:spPr>
              <a:xfrm>
                <a:off x="14127336" y="7811788"/>
                <a:ext cx="8073215" cy="4535514"/>
              </a:xfrm>
              <a:custGeom>
                <a:rect b="b" l="l" r="r" t="t"/>
                <a:pathLst>
                  <a:path extrusionOk="0" h="611" w="1087">
                    <a:moveTo>
                      <a:pt x="1068" y="171"/>
                    </a:moveTo>
                    <a:cubicBezTo>
                      <a:pt x="1074" y="175"/>
                      <a:pt x="1078" y="178"/>
                      <a:pt x="1082" y="182"/>
                    </a:cubicBezTo>
                    <a:cubicBezTo>
                      <a:pt x="1085" y="186"/>
                      <a:pt x="1087" y="190"/>
                      <a:pt x="1087" y="195"/>
                    </a:cubicBezTo>
                    <a:cubicBezTo>
                      <a:pt x="1087" y="199"/>
                      <a:pt x="1086" y="203"/>
                      <a:pt x="1084" y="207"/>
                    </a:cubicBezTo>
                    <a:cubicBezTo>
                      <a:pt x="1081" y="211"/>
                      <a:pt x="1077" y="215"/>
                      <a:pt x="1071" y="218"/>
                    </a:cubicBezTo>
                    <a:cubicBezTo>
                      <a:pt x="412" y="599"/>
                      <a:pt x="412" y="599"/>
                      <a:pt x="412" y="599"/>
                    </a:cubicBezTo>
                    <a:cubicBezTo>
                      <a:pt x="405" y="603"/>
                      <a:pt x="397" y="606"/>
                      <a:pt x="390" y="608"/>
                    </a:cubicBezTo>
                    <a:cubicBezTo>
                      <a:pt x="382" y="610"/>
                      <a:pt x="373" y="611"/>
                      <a:pt x="365" y="611"/>
                    </a:cubicBezTo>
                    <a:cubicBezTo>
                      <a:pt x="357" y="611"/>
                      <a:pt x="348" y="610"/>
                      <a:pt x="341" y="608"/>
                    </a:cubicBezTo>
                    <a:cubicBezTo>
                      <a:pt x="333" y="606"/>
                      <a:pt x="326" y="603"/>
                      <a:pt x="320" y="599"/>
                    </a:cubicBezTo>
                    <a:cubicBezTo>
                      <a:pt x="15" y="405"/>
                      <a:pt x="15" y="405"/>
                      <a:pt x="15" y="405"/>
                    </a:cubicBezTo>
                    <a:cubicBezTo>
                      <a:pt x="9" y="402"/>
                      <a:pt x="5" y="398"/>
                      <a:pt x="3" y="394"/>
                    </a:cubicBezTo>
                    <a:cubicBezTo>
                      <a:pt x="0" y="389"/>
                      <a:pt x="0" y="385"/>
                      <a:pt x="0" y="380"/>
                    </a:cubicBezTo>
                    <a:cubicBezTo>
                      <a:pt x="1" y="376"/>
                      <a:pt x="3" y="371"/>
                      <a:pt x="7" y="367"/>
                    </a:cubicBezTo>
                    <a:cubicBezTo>
                      <a:pt x="10" y="363"/>
                      <a:pt x="16" y="359"/>
                      <a:pt x="22" y="355"/>
                    </a:cubicBezTo>
                    <a:cubicBezTo>
                      <a:pt x="678" y="9"/>
                      <a:pt x="678" y="9"/>
                      <a:pt x="678" y="9"/>
                    </a:cubicBezTo>
                    <a:cubicBezTo>
                      <a:pt x="684" y="6"/>
                      <a:pt x="690" y="4"/>
                      <a:pt x="697" y="3"/>
                    </a:cubicBezTo>
                    <a:cubicBezTo>
                      <a:pt x="704" y="1"/>
                      <a:pt x="712" y="0"/>
                      <a:pt x="719" y="0"/>
                    </a:cubicBezTo>
                    <a:cubicBezTo>
                      <a:pt x="726" y="0"/>
                      <a:pt x="733" y="1"/>
                      <a:pt x="740" y="3"/>
                    </a:cubicBezTo>
                    <a:cubicBezTo>
                      <a:pt x="747" y="4"/>
                      <a:pt x="754" y="6"/>
                      <a:pt x="759" y="9"/>
                    </a:cubicBezTo>
                    <a:lnTo>
                      <a:pt x="1068" y="171"/>
                    </a:lnTo>
                    <a:close/>
                    <a:moveTo>
                      <a:pt x="398" y="583"/>
                    </a:moveTo>
                    <a:cubicBezTo>
                      <a:pt x="1048" y="209"/>
                      <a:pt x="1048" y="209"/>
                      <a:pt x="1048" y="209"/>
                    </a:cubicBezTo>
                    <a:cubicBezTo>
                      <a:pt x="1052" y="207"/>
                      <a:pt x="1055" y="205"/>
                      <a:pt x="1057" y="202"/>
                    </a:cubicBezTo>
                    <a:cubicBezTo>
                      <a:pt x="1059" y="199"/>
                      <a:pt x="1060" y="196"/>
                      <a:pt x="1059" y="193"/>
                    </a:cubicBezTo>
                    <a:cubicBezTo>
                      <a:pt x="1059" y="190"/>
                      <a:pt x="1058" y="187"/>
                      <a:pt x="1056" y="185"/>
                    </a:cubicBezTo>
                    <a:cubicBezTo>
                      <a:pt x="1054" y="182"/>
                      <a:pt x="1050" y="180"/>
                      <a:pt x="1046" y="177"/>
                    </a:cubicBezTo>
                    <a:cubicBezTo>
                      <a:pt x="992" y="149"/>
                      <a:pt x="992" y="149"/>
                      <a:pt x="992" y="149"/>
                    </a:cubicBezTo>
                    <a:cubicBezTo>
                      <a:pt x="990" y="148"/>
                      <a:pt x="988" y="147"/>
                      <a:pt x="985" y="146"/>
                    </a:cubicBezTo>
                    <a:cubicBezTo>
                      <a:pt x="982" y="145"/>
                      <a:pt x="979" y="145"/>
                      <a:pt x="977" y="145"/>
                    </a:cubicBezTo>
                    <a:cubicBezTo>
                      <a:pt x="974" y="144"/>
                      <a:pt x="971" y="144"/>
                      <a:pt x="968" y="145"/>
                    </a:cubicBezTo>
                    <a:cubicBezTo>
                      <a:pt x="965" y="145"/>
                      <a:pt x="962" y="145"/>
                      <a:pt x="959" y="146"/>
                    </a:cubicBezTo>
                    <a:cubicBezTo>
                      <a:pt x="957" y="147"/>
                      <a:pt x="954" y="147"/>
                      <a:pt x="951" y="148"/>
                    </a:cubicBezTo>
                    <a:cubicBezTo>
                      <a:pt x="948" y="148"/>
                      <a:pt x="945" y="148"/>
                      <a:pt x="942" y="148"/>
                    </a:cubicBezTo>
                    <a:cubicBezTo>
                      <a:pt x="939" y="147"/>
                      <a:pt x="936" y="147"/>
                      <a:pt x="934" y="146"/>
                    </a:cubicBezTo>
                    <a:cubicBezTo>
                      <a:pt x="931" y="145"/>
                      <a:pt x="929" y="144"/>
                      <a:pt x="926" y="143"/>
                    </a:cubicBezTo>
                    <a:cubicBezTo>
                      <a:pt x="811" y="82"/>
                      <a:pt x="811" y="82"/>
                      <a:pt x="811" y="82"/>
                    </a:cubicBezTo>
                    <a:cubicBezTo>
                      <a:pt x="808" y="81"/>
                      <a:pt x="807" y="79"/>
                      <a:pt x="805" y="78"/>
                    </a:cubicBezTo>
                    <a:cubicBezTo>
                      <a:pt x="804" y="76"/>
                      <a:pt x="803" y="75"/>
                      <a:pt x="803" y="73"/>
                    </a:cubicBezTo>
                    <a:cubicBezTo>
                      <a:pt x="802" y="72"/>
                      <a:pt x="802" y="70"/>
                      <a:pt x="803" y="69"/>
                    </a:cubicBezTo>
                    <a:cubicBezTo>
                      <a:pt x="803" y="67"/>
                      <a:pt x="804" y="66"/>
                      <a:pt x="805" y="64"/>
                    </a:cubicBezTo>
                    <a:cubicBezTo>
                      <a:pt x="806" y="63"/>
                      <a:pt x="807" y="61"/>
                      <a:pt x="808" y="60"/>
                    </a:cubicBezTo>
                    <a:cubicBezTo>
                      <a:pt x="808" y="58"/>
                      <a:pt x="808" y="57"/>
                      <a:pt x="807" y="55"/>
                    </a:cubicBezTo>
                    <a:cubicBezTo>
                      <a:pt x="807" y="54"/>
                      <a:pt x="806" y="52"/>
                      <a:pt x="805" y="51"/>
                    </a:cubicBezTo>
                    <a:cubicBezTo>
                      <a:pt x="803" y="50"/>
                      <a:pt x="802" y="48"/>
                      <a:pt x="800" y="47"/>
                    </a:cubicBezTo>
                    <a:cubicBezTo>
                      <a:pt x="749" y="20"/>
                      <a:pt x="749" y="20"/>
                      <a:pt x="749" y="20"/>
                    </a:cubicBezTo>
                    <a:cubicBezTo>
                      <a:pt x="745" y="18"/>
                      <a:pt x="741" y="17"/>
                      <a:pt x="736" y="16"/>
                    </a:cubicBezTo>
                    <a:cubicBezTo>
                      <a:pt x="731" y="15"/>
                      <a:pt x="726" y="14"/>
                      <a:pt x="721" y="14"/>
                    </a:cubicBezTo>
                    <a:cubicBezTo>
                      <a:pt x="716" y="14"/>
                      <a:pt x="711" y="15"/>
                      <a:pt x="706" y="16"/>
                    </a:cubicBezTo>
                    <a:cubicBezTo>
                      <a:pt x="701" y="17"/>
                      <a:pt x="697" y="18"/>
                      <a:pt x="693" y="20"/>
                    </a:cubicBezTo>
                    <a:cubicBezTo>
                      <a:pt x="46" y="363"/>
                      <a:pt x="46" y="363"/>
                      <a:pt x="46" y="363"/>
                    </a:cubicBezTo>
                    <a:cubicBezTo>
                      <a:pt x="42" y="365"/>
                      <a:pt x="38" y="368"/>
                      <a:pt x="36" y="371"/>
                    </a:cubicBezTo>
                    <a:cubicBezTo>
                      <a:pt x="33" y="374"/>
                      <a:pt x="32" y="377"/>
                      <a:pt x="31" y="380"/>
                    </a:cubicBezTo>
                    <a:cubicBezTo>
                      <a:pt x="31" y="383"/>
                      <a:pt x="31" y="386"/>
                      <a:pt x="33" y="389"/>
                    </a:cubicBezTo>
                    <a:cubicBezTo>
                      <a:pt x="35" y="392"/>
                      <a:pt x="37" y="395"/>
                      <a:pt x="41" y="397"/>
                    </a:cubicBezTo>
                    <a:cubicBezTo>
                      <a:pt x="336" y="583"/>
                      <a:pt x="336" y="583"/>
                      <a:pt x="336" y="583"/>
                    </a:cubicBezTo>
                    <a:cubicBezTo>
                      <a:pt x="340" y="586"/>
                      <a:pt x="345" y="588"/>
                      <a:pt x="350" y="589"/>
                    </a:cubicBezTo>
                    <a:cubicBezTo>
                      <a:pt x="355" y="590"/>
                      <a:pt x="361" y="591"/>
                      <a:pt x="366" y="591"/>
                    </a:cubicBezTo>
                    <a:cubicBezTo>
                      <a:pt x="372" y="591"/>
                      <a:pt x="378" y="590"/>
                      <a:pt x="383" y="589"/>
                    </a:cubicBezTo>
                    <a:cubicBezTo>
                      <a:pt x="389" y="588"/>
                      <a:pt x="394" y="586"/>
                      <a:pt x="398" y="583"/>
                    </a:cubicBezTo>
                  </a:path>
                </a:pathLst>
              </a:custGeom>
              <a:solidFill>
                <a:srgbClr val="C9C7CB"/>
              </a:solidFill>
              <a:ln>
                <a:noFill/>
              </a:ln>
            </p:spPr>
            <p:txBody>
              <a:bodyPr anchorCtr="0" anchor="t" bIns="22850" lIns="45700" spcFirstLastPara="1" rIns="45700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</p:grpSp>
        <p:sp>
          <p:nvSpPr>
            <p:cNvPr id="461" name="Google Shape;461;p1"/>
            <p:cNvSpPr/>
            <p:nvPr/>
          </p:nvSpPr>
          <p:spPr>
            <a:xfrm>
              <a:off x="16356577" y="7912373"/>
              <a:ext cx="4760611" cy="3891891"/>
            </a:xfrm>
            <a:custGeom>
              <a:rect b="b" l="l" r="r" t="t"/>
              <a:pathLst>
                <a:path extrusionOk="0" h="3212118" w="3929104">
                  <a:moveTo>
                    <a:pt x="2579580" y="0"/>
                  </a:moveTo>
                  <a:lnTo>
                    <a:pt x="2585596" y="501"/>
                  </a:lnTo>
                  <a:lnTo>
                    <a:pt x="2585596" y="110507"/>
                  </a:lnTo>
                  <a:lnTo>
                    <a:pt x="2724880" y="139918"/>
                  </a:lnTo>
                  <a:cubicBezTo>
                    <a:pt x="2853128" y="173624"/>
                    <a:pt x="2964904" y="216096"/>
                    <a:pt x="3054526" y="265123"/>
                  </a:cubicBezTo>
                  <a:lnTo>
                    <a:pt x="3102710" y="295157"/>
                  </a:lnTo>
                  <a:lnTo>
                    <a:pt x="3094308" y="306357"/>
                  </a:lnTo>
                  <a:cubicBezTo>
                    <a:pt x="3088180" y="318612"/>
                    <a:pt x="3082052" y="324739"/>
                    <a:pt x="3082052" y="336993"/>
                  </a:cubicBezTo>
                  <a:cubicBezTo>
                    <a:pt x="3075924" y="343120"/>
                    <a:pt x="3075924" y="355374"/>
                    <a:pt x="3082052" y="361502"/>
                  </a:cubicBezTo>
                  <a:cubicBezTo>
                    <a:pt x="3082052" y="373756"/>
                    <a:pt x="3088180" y="379883"/>
                    <a:pt x="3094308" y="392137"/>
                  </a:cubicBezTo>
                  <a:cubicBezTo>
                    <a:pt x="3106564" y="398264"/>
                    <a:pt x="3112692" y="410519"/>
                    <a:pt x="3131074" y="416646"/>
                  </a:cubicBezTo>
                  <a:lnTo>
                    <a:pt x="3255116" y="482437"/>
                  </a:lnTo>
                  <a:lnTo>
                    <a:pt x="3282360" y="496886"/>
                  </a:lnTo>
                  <a:lnTo>
                    <a:pt x="3321631" y="524756"/>
                  </a:lnTo>
                  <a:cubicBezTo>
                    <a:pt x="3321631" y="593814"/>
                    <a:pt x="3453241" y="505691"/>
                    <a:pt x="3388181" y="565529"/>
                  </a:cubicBezTo>
                  <a:lnTo>
                    <a:pt x="3470201" y="607779"/>
                  </a:lnTo>
                  <a:lnTo>
                    <a:pt x="3929104" y="825720"/>
                  </a:lnTo>
                  <a:lnTo>
                    <a:pt x="3438040" y="1123176"/>
                  </a:lnTo>
                  <a:lnTo>
                    <a:pt x="2605306" y="994649"/>
                  </a:lnTo>
                  <a:lnTo>
                    <a:pt x="2361656" y="969916"/>
                  </a:lnTo>
                  <a:lnTo>
                    <a:pt x="2390552" y="2466965"/>
                  </a:lnTo>
                  <a:lnTo>
                    <a:pt x="2398443" y="2444215"/>
                  </a:lnTo>
                  <a:lnTo>
                    <a:pt x="1098204" y="3199902"/>
                  </a:lnTo>
                  <a:lnTo>
                    <a:pt x="1076972" y="3212118"/>
                  </a:lnTo>
                  <a:lnTo>
                    <a:pt x="1076972" y="1290920"/>
                  </a:lnTo>
                  <a:lnTo>
                    <a:pt x="438168" y="1419955"/>
                  </a:lnTo>
                  <a:lnTo>
                    <a:pt x="0" y="1313222"/>
                  </a:lnTo>
                  <a:lnTo>
                    <a:pt x="26540" y="1299153"/>
                  </a:lnTo>
                  <a:lnTo>
                    <a:pt x="2408004" y="36763"/>
                  </a:lnTo>
                  <a:cubicBezTo>
                    <a:pt x="2432514" y="24509"/>
                    <a:pt x="2457026" y="18381"/>
                    <a:pt x="2487664" y="12254"/>
                  </a:cubicBezTo>
                  <a:cubicBezTo>
                    <a:pt x="2518302" y="6127"/>
                    <a:pt x="2548942" y="0"/>
                    <a:pt x="2579580" y="0"/>
                  </a:cubicBezTo>
                  <a:close/>
                </a:path>
              </a:pathLst>
            </a:custGeom>
            <a:gradFill>
              <a:gsLst>
                <a:gs pos="0">
                  <a:srgbClr val="037ED4">
                    <a:alpha val="0"/>
                  </a:srgbClr>
                </a:gs>
                <a:gs pos="100000">
                  <a:srgbClr val="02548D"/>
                </a:gs>
              </a:gsLst>
              <a:lin ang="16800000" scaled="0"/>
            </a:gra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sp>
        <p:nvSpPr>
          <p:cNvPr id="462" name="Google Shape;462;p1"/>
          <p:cNvSpPr/>
          <p:nvPr/>
        </p:nvSpPr>
        <p:spPr>
          <a:xfrm rot="5400000">
            <a:off x="4279459" y="2606434"/>
            <a:ext cx="4420224" cy="677476"/>
          </a:xfrm>
          <a:prstGeom prst="parallelogram">
            <a:avLst>
              <a:gd fmla="val 58392" name="adj"/>
            </a:avLst>
          </a:prstGeom>
          <a:gradFill>
            <a:gsLst>
              <a:gs pos="0">
                <a:srgbClr val="25A3FB">
                  <a:alpha val="15686"/>
                </a:srgbClr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63" name="Google Shape;463;p1"/>
          <p:cNvSpPr/>
          <p:nvPr/>
        </p:nvSpPr>
        <p:spPr>
          <a:xfrm rot="5400000">
            <a:off x="9812219" y="1274611"/>
            <a:ext cx="2048430" cy="732627"/>
          </a:xfrm>
          <a:prstGeom prst="parallelogram">
            <a:avLst>
              <a:gd fmla="val 58392" name="adj"/>
            </a:avLst>
          </a:prstGeom>
          <a:gradFill>
            <a:gsLst>
              <a:gs pos="0">
                <a:srgbClr val="25A3FB">
                  <a:alpha val="15686"/>
                </a:srgbClr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64" name="Google Shape;464;p1"/>
          <p:cNvSpPr/>
          <p:nvPr/>
        </p:nvSpPr>
        <p:spPr>
          <a:xfrm flipH="1" rot="-5400000">
            <a:off x="2396886" y="3888666"/>
            <a:ext cx="3837414" cy="1540751"/>
          </a:xfrm>
          <a:prstGeom prst="parallelogram">
            <a:avLst>
              <a:gd fmla="val 58392" name="adj"/>
            </a:avLst>
          </a:prstGeom>
          <a:gradFill>
            <a:gsLst>
              <a:gs pos="0">
                <a:srgbClr val="25A3FB">
                  <a:alpha val="15686"/>
                </a:srgbClr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65" name="Google Shape;465;p1"/>
          <p:cNvSpPr/>
          <p:nvPr/>
        </p:nvSpPr>
        <p:spPr>
          <a:xfrm rot="5400000">
            <a:off x="10343078" y="4012448"/>
            <a:ext cx="2575160" cy="481079"/>
          </a:xfrm>
          <a:prstGeom prst="parallelogram">
            <a:avLst>
              <a:gd fmla="val 58392" name="adj"/>
            </a:avLst>
          </a:prstGeom>
          <a:gradFill>
            <a:gsLst>
              <a:gs pos="0">
                <a:srgbClr val="25A3FB">
                  <a:alpha val="15686"/>
                </a:srgbClr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grpSp>
        <p:nvGrpSpPr>
          <p:cNvPr id="466" name="Google Shape;466;p1"/>
          <p:cNvGrpSpPr/>
          <p:nvPr/>
        </p:nvGrpSpPr>
        <p:grpSpPr>
          <a:xfrm>
            <a:off x="8342277" y="707508"/>
            <a:ext cx="2386297" cy="3729799"/>
            <a:chOff x="17070923" y="538142"/>
            <a:chExt cx="4862106" cy="7599505"/>
          </a:xfrm>
        </p:grpSpPr>
        <p:grpSp>
          <p:nvGrpSpPr>
            <p:cNvPr id="467" name="Google Shape;467;p1"/>
            <p:cNvGrpSpPr/>
            <p:nvPr/>
          </p:nvGrpSpPr>
          <p:grpSpPr>
            <a:xfrm>
              <a:off x="17070923" y="5486886"/>
              <a:ext cx="1753732" cy="1219553"/>
              <a:chOff x="17253723" y="8324021"/>
              <a:chExt cx="1447418" cy="1006541"/>
            </a:xfrm>
          </p:grpSpPr>
          <p:sp>
            <p:nvSpPr>
              <p:cNvPr id="468" name="Google Shape;468;p1"/>
              <p:cNvSpPr/>
              <p:nvPr/>
            </p:nvSpPr>
            <p:spPr>
              <a:xfrm>
                <a:off x="17253723" y="8324021"/>
                <a:ext cx="1447417" cy="715390"/>
              </a:xfrm>
              <a:custGeom>
                <a:rect b="b" l="l" r="r" t="t"/>
                <a:pathLst>
                  <a:path extrusionOk="0" h="86" w="174">
                    <a:moveTo>
                      <a:pt x="13" y="81"/>
                    </a:moveTo>
                    <a:lnTo>
                      <a:pt x="174" y="0"/>
                    </a:lnTo>
                    <a:lnTo>
                      <a:pt x="160" y="4"/>
                    </a:lnTo>
                    <a:lnTo>
                      <a:pt x="0" y="86"/>
                    </a:lnTo>
                    <a:lnTo>
                      <a:pt x="13" y="81"/>
                    </a:lnTo>
                    <a:close/>
                  </a:path>
                </a:pathLst>
              </a:custGeom>
              <a:solidFill>
                <a:srgbClr val="037ED4"/>
              </a:solidFill>
              <a:ln>
                <a:noFill/>
              </a:ln>
            </p:spPr>
            <p:txBody>
              <a:bodyPr anchorCtr="0" anchor="t" bIns="22850" lIns="45700" spcFirstLastPara="1" rIns="45700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469" name="Google Shape;469;p1"/>
              <p:cNvSpPr/>
              <p:nvPr/>
            </p:nvSpPr>
            <p:spPr>
              <a:xfrm>
                <a:off x="18568045" y="8324021"/>
                <a:ext cx="133096" cy="1006539"/>
              </a:xfrm>
              <a:custGeom>
                <a:rect b="b" l="l" r="r" t="t"/>
                <a:pathLst>
                  <a:path extrusionOk="0" h="121" w="16">
                    <a:moveTo>
                      <a:pt x="16" y="0"/>
                    </a:moveTo>
                    <a:lnTo>
                      <a:pt x="13" y="116"/>
                    </a:lnTo>
                    <a:lnTo>
                      <a:pt x="0" y="121"/>
                    </a:lnTo>
                    <a:lnTo>
                      <a:pt x="2" y="4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37ED4"/>
              </a:solidFill>
              <a:ln>
                <a:noFill/>
              </a:ln>
            </p:spPr>
            <p:txBody>
              <a:bodyPr anchorCtr="0" anchor="t" bIns="22850" lIns="45700" spcFirstLastPara="1" rIns="45700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470" name="Google Shape;470;p1"/>
              <p:cNvSpPr/>
              <p:nvPr/>
            </p:nvSpPr>
            <p:spPr>
              <a:xfrm>
                <a:off x="17253723" y="8357295"/>
                <a:ext cx="1330960" cy="973267"/>
              </a:xfrm>
              <a:custGeom>
                <a:rect b="b" l="l" r="r" t="t"/>
                <a:pathLst>
                  <a:path extrusionOk="0" h="117" w="160">
                    <a:moveTo>
                      <a:pt x="0" y="82"/>
                    </a:moveTo>
                    <a:lnTo>
                      <a:pt x="158" y="117"/>
                    </a:lnTo>
                    <a:lnTo>
                      <a:pt x="160" y="0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02548D"/>
              </a:solidFill>
              <a:ln>
                <a:noFill/>
              </a:ln>
            </p:spPr>
            <p:txBody>
              <a:bodyPr anchorCtr="0" anchor="t" bIns="22850" lIns="45700" spcFirstLastPara="1" rIns="45700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</p:grpSp>
        <p:grpSp>
          <p:nvGrpSpPr>
            <p:cNvPr id="471" name="Google Shape;471;p1"/>
            <p:cNvGrpSpPr/>
            <p:nvPr/>
          </p:nvGrpSpPr>
          <p:grpSpPr>
            <a:xfrm>
              <a:off x="20205471" y="5486886"/>
              <a:ext cx="1622708" cy="1229636"/>
              <a:chOff x="19840778" y="8324021"/>
              <a:chExt cx="1339279" cy="1014863"/>
            </a:xfrm>
          </p:grpSpPr>
          <p:sp>
            <p:nvSpPr>
              <p:cNvPr id="472" name="Google Shape;472;p1"/>
              <p:cNvSpPr/>
              <p:nvPr/>
            </p:nvSpPr>
            <p:spPr>
              <a:xfrm>
                <a:off x="19957236" y="8365617"/>
                <a:ext cx="1222821" cy="973267"/>
              </a:xfrm>
              <a:custGeom>
                <a:rect b="b" l="l" r="r" t="t"/>
                <a:pathLst>
                  <a:path extrusionOk="0" h="117" w="147">
                    <a:moveTo>
                      <a:pt x="2" y="0"/>
                    </a:moveTo>
                    <a:lnTo>
                      <a:pt x="0" y="117"/>
                    </a:lnTo>
                    <a:lnTo>
                      <a:pt x="147" y="8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2548D"/>
              </a:solidFill>
              <a:ln>
                <a:noFill/>
              </a:ln>
            </p:spPr>
            <p:txBody>
              <a:bodyPr anchorCtr="0" anchor="t" bIns="22850" lIns="45700" spcFirstLastPara="1" rIns="45700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473" name="Google Shape;473;p1"/>
              <p:cNvSpPr/>
              <p:nvPr/>
            </p:nvSpPr>
            <p:spPr>
              <a:xfrm>
                <a:off x="19840778" y="8324021"/>
                <a:ext cx="133096" cy="1014856"/>
              </a:xfrm>
              <a:custGeom>
                <a:rect b="b" l="l" r="r" t="t"/>
                <a:pathLst>
                  <a:path extrusionOk="0" h="122" w="16">
                    <a:moveTo>
                      <a:pt x="16" y="5"/>
                    </a:moveTo>
                    <a:lnTo>
                      <a:pt x="14" y="122"/>
                    </a:lnTo>
                    <a:lnTo>
                      <a:pt x="0" y="116"/>
                    </a:lnTo>
                    <a:lnTo>
                      <a:pt x="3" y="0"/>
                    </a:lnTo>
                    <a:lnTo>
                      <a:pt x="16" y="5"/>
                    </a:lnTo>
                    <a:close/>
                  </a:path>
                </a:pathLst>
              </a:custGeom>
              <a:solidFill>
                <a:srgbClr val="037ED4"/>
              </a:solidFill>
              <a:ln>
                <a:noFill/>
              </a:ln>
            </p:spPr>
            <p:txBody>
              <a:bodyPr anchorCtr="0" anchor="t" bIns="22850" lIns="45700" spcFirstLastPara="1" rIns="45700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</p:grpSp>
        <p:sp>
          <p:nvSpPr>
            <p:cNvPr id="474" name="Google Shape;474;p1"/>
            <p:cNvSpPr/>
            <p:nvPr/>
          </p:nvSpPr>
          <p:spPr>
            <a:xfrm>
              <a:off x="18592842" y="4106080"/>
              <a:ext cx="1804129" cy="3436914"/>
            </a:xfrm>
            <a:custGeom>
              <a:rect b="b" l="l" r="r" t="t"/>
              <a:pathLst>
                <a:path extrusionOk="0" h="463" w="243">
                  <a:moveTo>
                    <a:pt x="241" y="125"/>
                  </a:moveTo>
                  <a:cubicBezTo>
                    <a:pt x="243" y="96"/>
                    <a:pt x="243" y="96"/>
                    <a:pt x="243" y="96"/>
                  </a:cubicBezTo>
                  <a:cubicBezTo>
                    <a:pt x="214" y="95"/>
                    <a:pt x="214" y="95"/>
                    <a:pt x="214" y="95"/>
                  </a:cubicBezTo>
                  <a:cubicBezTo>
                    <a:pt x="178" y="73"/>
                    <a:pt x="117" y="66"/>
                    <a:pt x="68" y="79"/>
                  </a:cubicBezTo>
                  <a:cubicBezTo>
                    <a:pt x="30" y="89"/>
                    <a:pt x="8" y="109"/>
                    <a:pt x="8" y="129"/>
                  </a:cubicBezTo>
                  <a:cubicBezTo>
                    <a:pt x="8" y="129"/>
                    <a:pt x="8" y="129"/>
                    <a:pt x="8" y="129"/>
                  </a:cubicBezTo>
                  <a:cubicBezTo>
                    <a:pt x="1" y="400"/>
                    <a:pt x="1" y="400"/>
                    <a:pt x="1" y="400"/>
                  </a:cubicBezTo>
                  <a:cubicBezTo>
                    <a:pt x="0" y="410"/>
                    <a:pt x="5" y="421"/>
                    <a:pt x="16" y="431"/>
                  </a:cubicBezTo>
                  <a:cubicBezTo>
                    <a:pt x="17" y="431"/>
                    <a:pt x="18" y="432"/>
                    <a:pt x="19" y="433"/>
                  </a:cubicBezTo>
                  <a:cubicBezTo>
                    <a:pt x="19" y="433"/>
                    <a:pt x="19" y="434"/>
                    <a:pt x="20" y="434"/>
                  </a:cubicBezTo>
                  <a:cubicBezTo>
                    <a:pt x="20" y="434"/>
                    <a:pt x="21" y="435"/>
                    <a:pt x="22" y="436"/>
                  </a:cubicBezTo>
                  <a:cubicBezTo>
                    <a:pt x="22" y="436"/>
                    <a:pt x="23" y="436"/>
                    <a:pt x="23" y="437"/>
                  </a:cubicBezTo>
                  <a:cubicBezTo>
                    <a:pt x="24" y="437"/>
                    <a:pt x="25" y="437"/>
                    <a:pt x="25" y="438"/>
                  </a:cubicBezTo>
                  <a:cubicBezTo>
                    <a:pt x="26" y="438"/>
                    <a:pt x="26" y="439"/>
                    <a:pt x="27" y="439"/>
                  </a:cubicBezTo>
                  <a:cubicBezTo>
                    <a:pt x="27" y="439"/>
                    <a:pt x="28" y="440"/>
                    <a:pt x="29" y="440"/>
                  </a:cubicBezTo>
                  <a:cubicBezTo>
                    <a:pt x="29" y="441"/>
                    <a:pt x="30" y="441"/>
                    <a:pt x="30" y="441"/>
                  </a:cubicBezTo>
                  <a:cubicBezTo>
                    <a:pt x="31" y="442"/>
                    <a:pt x="32" y="442"/>
                    <a:pt x="33" y="442"/>
                  </a:cubicBezTo>
                  <a:cubicBezTo>
                    <a:pt x="33" y="443"/>
                    <a:pt x="34" y="443"/>
                    <a:pt x="34" y="443"/>
                  </a:cubicBezTo>
                  <a:cubicBezTo>
                    <a:pt x="35" y="444"/>
                    <a:pt x="36" y="444"/>
                    <a:pt x="36" y="444"/>
                  </a:cubicBezTo>
                  <a:cubicBezTo>
                    <a:pt x="37" y="445"/>
                    <a:pt x="38" y="445"/>
                    <a:pt x="38" y="445"/>
                  </a:cubicBezTo>
                  <a:cubicBezTo>
                    <a:pt x="39" y="446"/>
                    <a:pt x="40" y="446"/>
                    <a:pt x="41" y="447"/>
                  </a:cubicBezTo>
                  <a:cubicBezTo>
                    <a:pt x="41" y="447"/>
                    <a:pt x="42" y="447"/>
                    <a:pt x="42" y="447"/>
                  </a:cubicBezTo>
                  <a:cubicBezTo>
                    <a:pt x="42" y="447"/>
                    <a:pt x="43" y="447"/>
                    <a:pt x="43" y="447"/>
                  </a:cubicBezTo>
                  <a:cubicBezTo>
                    <a:pt x="43" y="448"/>
                    <a:pt x="43" y="448"/>
                    <a:pt x="44" y="448"/>
                  </a:cubicBezTo>
                  <a:cubicBezTo>
                    <a:pt x="45" y="449"/>
                    <a:pt x="47" y="449"/>
                    <a:pt x="48" y="450"/>
                  </a:cubicBezTo>
                  <a:cubicBezTo>
                    <a:pt x="48" y="450"/>
                    <a:pt x="49" y="450"/>
                    <a:pt x="50" y="450"/>
                  </a:cubicBezTo>
                  <a:cubicBezTo>
                    <a:pt x="51" y="451"/>
                    <a:pt x="53" y="451"/>
                    <a:pt x="54" y="452"/>
                  </a:cubicBezTo>
                  <a:cubicBezTo>
                    <a:pt x="55" y="452"/>
                    <a:pt x="55" y="452"/>
                    <a:pt x="55" y="452"/>
                  </a:cubicBezTo>
                  <a:cubicBezTo>
                    <a:pt x="55" y="452"/>
                    <a:pt x="55" y="452"/>
                    <a:pt x="55" y="452"/>
                  </a:cubicBezTo>
                  <a:cubicBezTo>
                    <a:pt x="57" y="453"/>
                    <a:pt x="58" y="453"/>
                    <a:pt x="60" y="454"/>
                  </a:cubicBezTo>
                  <a:cubicBezTo>
                    <a:pt x="60" y="454"/>
                    <a:pt x="60" y="454"/>
                    <a:pt x="60" y="454"/>
                  </a:cubicBezTo>
                  <a:cubicBezTo>
                    <a:pt x="62" y="455"/>
                    <a:pt x="64" y="455"/>
                    <a:pt x="66" y="456"/>
                  </a:cubicBezTo>
                  <a:cubicBezTo>
                    <a:pt x="66" y="456"/>
                    <a:pt x="66" y="456"/>
                    <a:pt x="66" y="456"/>
                  </a:cubicBezTo>
                  <a:cubicBezTo>
                    <a:pt x="66" y="456"/>
                    <a:pt x="66" y="456"/>
                    <a:pt x="66" y="456"/>
                  </a:cubicBezTo>
                  <a:cubicBezTo>
                    <a:pt x="69" y="457"/>
                    <a:pt x="73" y="457"/>
                    <a:pt x="76" y="458"/>
                  </a:cubicBezTo>
                  <a:cubicBezTo>
                    <a:pt x="76" y="458"/>
                    <a:pt x="76" y="458"/>
                    <a:pt x="76" y="458"/>
                  </a:cubicBezTo>
                  <a:cubicBezTo>
                    <a:pt x="76" y="458"/>
                    <a:pt x="76" y="458"/>
                    <a:pt x="76" y="458"/>
                  </a:cubicBezTo>
                  <a:cubicBezTo>
                    <a:pt x="79" y="459"/>
                    <a:pt x="82" y="459"/>
                    <a:pt x="85" y="460"/>
                  </a:cubicBezTo>
                  <a:cubicBezTo>
                    <a:pt x="86" y="460"/>
                    <a:pt x="86" y="460"/>
                    <a:pt x="86" y="460"/>
                  </a:cubicBezTo>
                  <a:cubicBezTo>
                    <a:pt x="86" y="460"/>
                    <a:pt x="86" y="460"/>
                    <a:pt x="86" y="460"/>
                  </a:cubicBezTo>
                  <a:cubicBezTo>
                    <a:pt x="89" y="460"/>
                    <a:pt x="92" y="461"/>
                    <a:pt x="95" y="461"/>
                  </a:cubicBezTo>
                  <a:cubicBezTo>
                    <a:pt x="95" y="461"/>
                    <a:pt x="95" y="461"/>
                    <a:pt x="96" y="461"/>
                  </a:cubicBezTo>
                  <a:cubicBezTo>
                    <a:pt x="96" y="461"/>
                    <a:pt x="96" y="461"/>
                    <a:pt x="96" y="461"/>
                  </a:cubicBezTo>
                  <a:cubicBezTo>
                    <a:pt x="99" y="462"/>
                    <a:pt x="102" y="462"/>
                    <a:pt x="105" y="462"/>
                  </a:cubicBezTo>
                  <a:cubicBezTo>
                    <a:pt x="105" y="462"/>
                    <a:pt x="106" y="462"/>
                    <a:pt x="106" y="462"/>
                  </a:cubicBezTo>
                  <a:cubicBezTo>
                    <a:pt x="106" y="462"/>
                    <a:pt x="106" y="462"/>
                    <a:pt x="107" y="462"/>
                  </a:cubicBezTo>
                  <a:cubicBezTo>
                    <a:pt x="110" y="463"/>
                    <a:pt x="113" y="463"/>
                    <a:pt x="116" y="463"/>
                  </a:cubicBezTo>
                  <a:cubicBezTo>
                    <a:pt x="116" y="463"/>
                    <a:pt x="116" y="463"/>
                    <a:pt x="116" y="463"/>
                  </a:cubicBezTo>
                  <a:cubicBezTo>
                    <a:pt x="117" y="463"/>
                    <a:pt x="118" y="463"/>
                    <a:pt x="118" y="463"/>
                  </a:cubicBezTo>
                  <a:cubicBezTo>
                    <a:pt x="119" y="463"/>
                    <a:pt x="120" y="463"/>
                    <a:pt x="121" y="463"/>
                  </a:cubicBezTo>
                  <a:cubicBezTo>
                    <a:pt x="122" y="463"/>
                    <a:pt x="123" y="463"/>
                    <a:pt x="124" y="463"/>
                  </a:cubicBezTo>
                  <a:cubicBezTo>
                    <a:pt x="125" y="463"/>
                    <a:pt x="126" y="463"/>
                    <a:pt x="127" y="463"/>
                  </a:cubicBezTo>
                  <a:cubicBezTo>
                    <a:pt x="127" y="463"/>
                    <a:pt x="127" y="463"/>
                    <a:pt x="127" y="463"/>
                  </a:cubicBezTo>
                  <a:cubicBezTo>
                    <a:pt x="128" y="463"/>
                    <a:pt x="129" y="463"/>
                    <a:pt x="129" y="463"/>
                  </a:cubicBezTo>
                  <a:cubicBezTo>
                    <a:pt x="130" y="463"/>
                    <a:pt x="132" y="463"/>
                    <a:pt x="133" y="463"/>
                  </a:cubicBezTo>
                  <a:cubicBezTo>
                    <a:pt x="134" y="463"/>
                    <a:pt x="134" y="463"/>
                    <a:pt x="135" y="463"/>
                  </a:cubicBezTo>
                  <a:cubicBezTo>
                    <a:pt x="136" y="462"/>
                    <a:pt x="138" y="462"/>
                    <a:pt x="139" y="462"/>
                  </a:cubicBezTo>
                  <a:cubicBezTo>
                    <a:pt x="139" y="462"/>
                    <a:pt x="140" y="462"/>
                    <a:pt x="140" y="462"/>
                  </a:cubicBezTo>
                  <a:cubicBezTo>
                    <a:pt x="140" y="462"/>
                    <a:pt x="141" y="462"/>
                    <a:pt x="141" y="462"/>
                  </a:cubicBezTo>
                  <a:cubicBezTo>
                    <a:pt x="143" y="462"/>
                    <a:pt x="146" y="462"/>
                    <a:pt x="148" y="462"/>
                  </a:cubicBezTo>
                  <a:cubicBezTo>
                    <a:pt x="148" y="461"/>
                    <a:pt x="148" y="461"/>
                    <a:pt x="148" y="461"/>
                  </a:cubicBezTo>
                  <a:cubicBezTo>
                    <a:pt x="151" y="461"/>
                    <a:pt x="153" y="461"/>
                    <a:pt x="155" y="461"/>
                  </a:cubicBezTo>
                  <a:cubicBezTo>
                    <a:pt x="156" y="460"/>
                    <a:pt x="156" y="460"/>
                    <a:pt x="156" y="460"/>
                  </a:cubicBezTo>
                  <a:cubicBezTo>
                    <a:pt x="157" y="460"/>
                    <a:pt x="157" y="460"/>
                    <a:pt x="157" y="460"/>
                  </a:cubicBezTo>
                  <a:cubicBezTo>
                    <a:pt x="160" y="460"/>
                    <a:pt x="163" y="459"/>
                    <a:pt x="166" y="459"/>
                  </a:cubicBezTo>
                  <a:cubicBezTo>
                    <a:pt x="166" y="459"/>
                    <a:pt x="167" y="459"/>
                    <a:pt x="167" y="458"/>
                  </a:cubicBezTo>
                  <a:cubicBezTo>
                    <a:pt x="170" y="458"/>
                    <a:pt x="173" y="457"/>
                    <a:pt x="176" y="456"/>
                  </a:cubicBezTo>
                  <a:cubicBezTo>
                    <a:pt x="178" y="456"/>
                    <a:pt x="180" y="455"/>
                    <a:pt x="182" y="455"/>
                  </a:cubicBezTo>
                  <a:cubicBezTo>
                    <a:pt x="182" y="454"/>
                    <a:pt x="183" y="454"/>
                    <a:pt x="183" y="454"/>
                  </a:cubicBezTo>
                  <a:cubicBezTo>
                    <a:pt x="185" y="454"/>
                    <a:pt x="187" y="453"/>
                    <a:pt x="189" y="452"/>
                  </a:cubicBezTo>
                  <a:cubicBezTo>
                    <a:pt x="189" y="452"/>
                    <a:pt x="189" y="452"/>
                    <a:pt x="190" y="452"/>
                  </a:cubicBezTo>
                  <a:cubicBezTo>
                    <a:pt x="192" y="451"/>
                    <a:pt x="193" y="451"/>
                    <a:pt x="195" y="450"/>
                  </a:cubicBezTo>
                  <a:cubicBezTo>
                    <a:pt x="195" y="450"/>
                    <a:pt x="195" y="450"/>
                    <a:pt x="196" y="450"/>
                  </a:cubicBezTo>
                  <a:cubicBezTo>
                    <a:pt x="197" y="449"/>
                    <a:pt x="199" y="448"/>
                    <a:pt x="200" y="447"/>
                  </a:cubicBezTo>
                  <a:cubicBezTo>
                    <a:pt x="201" y="447"/>
                    <a:pt x="201" y="447"/>
                    <a:pt x="201" y="447"/>
                  </a:cubicBezTo>
                  <a:cubicBezTo>
                    <a:pt x="202" y="447"/>
                    <a:pt x="203" y="446"/>
                    <a:pt x="205" y="445"/>
                  </a:cubicBezTo>
                  <a:cubicBezTo>
                    <a:pt x="205" y="445"/>
                    <a:pt x="205" y="445"/>
                    <a:pt x="205" y="445"/>
                  </a:cubicBezTo>
                  <a:cubicBezTo>
                    <a:pt x="206" y="444"/>
                    <a:pt x="207" y="444"/>
                    <a:pt x="208" y="443"/>
                  </a:cubicBezTo>
                  <a:cubicBezTo>
                    <a:pt x="209" y="443"/>
                    <a:pt x="210" y="442"/>
                    <a:pt x="211" y="442"/>
                  </a:cubicBezTo>
                  <a:cubicBezTo>
                    <a:pt x="212" y="441"/>
                    <a:pt x="213" y="441"/>
                    <a:pt x="214" y="440"/>
                  </a:cubicBezTo>
                  <a:cubicBezTo>
                    <a:pt x="214" y="440"/>
                    <a:pt x="215" y="439"/>
                    <a:pt x="215" y="439"/>
                  </a:cubicBezTo>
                  <a:cubicBezTo>
                    <a:pt x="215" y="439"/>
                    <a:pt x="215" y="439"/>
                    <a:pt x="215" y="439"/>
                  </a:cubicBezTo>
                  <a:cubicBezTo>
                    <a:pt x="216" y="439"/>
                    <a:pt x="216" y="438"/>
                    <a:pt x="216" y="438"/>
                  </a:cubicBezTo>
                  <a:cubicBezTo>
                    <a:pt x="217" y="437"/>
                    <a:pt x="218" y="437"/>
                    <a:pt x="219" y="436"/>
                  </a:cubicBezTo>
                  <a:cubicBezTo>
                    <a:pt x="220" y="435"/>
                    <a:pt x="220" y="435"/>
                    <a:pt x="220" y="435"/>
                  </a:cubicBezTo>
                  <a:cubicBezTo>
                    <a:pt x="221" y="434"/>
                    <a:pt x="221" y="434"/>
                    <a:pt x="222" y="434"/>
                  </a:cubicBezTo>
                  <a:cubicBezTo>
                    <a:pt x="222" y="433"/>
                    <a:pt x="222" y="433"/>
                    <a:pt x="223" y="433"/>
                  </a:cubicBezTo>
                  <a:cubicBezTo>
                    <a:pt x="223" y="432"/>
                    <a:pt x="223" y="432"/>
                    <a:pt x="224" y="432"/>
                  </a:cubicBezTo>
                  <a:cubicBezTo>
                    <a:pt x="224" y="431"/>
                    <a:pt x="225" y="430"/>
                    <a:pt x="226" y="429"/>
                  </a:cubicBezTo>
                  <a:cubicBezTo>
                    <a:pt x="226" y="429"/>
                    <a:pt x="226" y="429"/>
                    <a:pt x="226" y="429"/>
                  </a:cubicBezTo>
                  <a:cubicBezTo>
                    <a:pt x="226" y="429"/>
                    <a:pt x="226" y="429"/>
                    <a:pt x="227" y="428"/>
                  </a:cubicBezTo>
                  <a:cubicBezTo>
                    <a:pt x="227" y="428"/>
                    <a:pt x="228" y="427"/>
                    <a:pt x="229" y="426"/>
                  </a:cubicBezTo>
                  <a:cubicBezTo>
                    <a:pt x="229" y="425"/>
                    <a:pt x="229" y="425"/>
                    <a:pt x="229" y="425"/>
                  </a:cubicBezTo>
                  <a:cubicBezTo>
                    <a:pt x="230" y="424"/>
                    <a:pt x="230" y="424"/>
                    <a:pt x="230" y="424"/>
                  </a:cubicBezTo>
                  <a:cubicBezTo>
                    <a:pt x="230" y="423"/>
                    <a:pt x="231" y="423"/>
                    <a:pt x="231" y="422"/>
                  </a:cubicBezTo>
                  <a:cubicBezTo>
                    <a:pt x="231" y="422"/>
                    <a:pt x="231" y="422"/>
                    <a:pt x="231" y="421"/>
                  </a:cubicBezTo>
                  <a:cubicBezTo>
                    <a:pt x="232" y="421"/>
                    <a:pt x="232" y="420"/>
                    <a:pt x="233" y="419"/>
                  </a:cubicBezTo>
                  <a:cubicBezTo>
                    <a:pt x="233" y="419"/>
                    <a:pt x="233" y="418"/>
                    <a:pt x="233" y="418"/>
                  </a:cubicBezTo>
                  <a:cubicBezTo>
                    <a:pt x="233" y="418"/>
                    <a:pt x="233" y="418"/>
                    <a:pt x="233" y="418"/>
                  </a:cubicBezTo>
                  <a:cubicBezTo>
                    <a:pt x="234" y="417"/>
                    <a:pt x="234" y="416"/>
                    <a:pt x="234" y="415"/>
                  </a:cubicBezTo>
                  <a:cubicBezTo>
                    <a:pt x="234" y="415"/>
                    <a:pt x="234" y="414"/>
                    <a:pt x="234" y="414"/>
                  </a:cubicBezTo>
                  <a:cubicBezTo>
                    <a:pt x="234" y="414"/>
                    <a:pt x="234" y="414"/>
                    <a:pt x="234" y="414"/>
                  </a:cubicBezTo>
                  <a:cubicBezTo>
                    <a:pt x="235" y="413"/>
                    <a:pt x="235" y="412"/>
                    <a:pt x="235" y="411"/>
                  </a:cubicBezTo>
                  <a:cubicBezTo>
                    <a:pt x="235" y="411"/>
                    <a:pt x="235" y="410"/>
                    <a:pt x="235" y="410"/>
                  </a:cubicBezTo>
                  <a:cubicBezTo>
                    <a:pt x="235" y="410"/>
                    <a:pt x="235" y="409"/>
                    <a:pt x="235" y="408"/>
                  </a:cubicBezTo>
                  <a:cubicBezTo>
                    <a:pt x="235" y="408"/>
                    <a:pt x="235" y="407"/>
                    <a:pt x="235" y="407"/>
                  </a:cubicBezTo>
                  <a:cubicBezTo>
                    <a:pt x="243" y="135"/>
                    <a:pt x="243" y="135"/>
                    <a:pt x="243" y="135"/>
                  </a:cubicBezTo>
                  <a:cubicBezTo>
                    <a:pt x="243" y="135"/>
                    <a:pt x="243" y="136"/>
                    <a:pt x="243" y="136"/>
                  </a:cubicBezTo>
                  <a:cubicBezTo>
                    <a:pt x="243" y="132"/>
                    <a:pt x="243" y="128"/>
                    <a:pt x="241" y="125"/>
                  </a:cubicBezTo>
                  <a:close/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lose/>
                  <a:moveTo>
                    <a:pt x="241" y="10"/>
                  </a:moveTo>
                  <a:cubicBezTo>
                    <a:pt x="241" y="10"/>
                    <a:pt x="241" y="10"/>
                    <a:pt x="240" y="10"/>
                  </a:cubicBezTo>
                  <a:cubicBezTo>
                    <a:pt x="240" y="10"/>
                    <a:pt x="240" y="10"/>
                    <a:pt x="240" y="10"/>
                  </a:cubicBezTo>
                  <a:cubicBezTo>
                    <a:pt x="241" y="10"/>
                    <a:pt x="241" y="10"/>
                    <a:pt x="241" y="9"/>
                  </a:cubicBezTo>
                  <a:cubicBezTo>
                    <a:pt x="241" y="9"/>
                    <a:pt x="241" y="10"/>
                    <a:pt x="241" y="10"/>
                  </a:cubicBezTo>
                  <a:close/>
                  <a:moveTo>
                    <a:pt x="242" y="6"/>
                  </a:moveTo>
                  <a:cubicBezTo>
                    <a:pt x="242" y="6"/>
                    <a:pt x="242" y="7"/>
                    <a:pt x="242" y="7"/>
                  </a:cubicBezTo>
                  <a:cubicBezTo>
                    <a:pt x="242" y="7"/>
                    <a:pt x="242" y="7"/>
                    <a:pt x="242" y="7"/>
                  </a:cubicBezTo>
                  <a:cubicBezTo>
                    <a:pt x="242" y="7"/>
                    <a:pt x="242" y="6"/>
                    <a:pt x="242" y="6"/>
                  </a:cubicBezTo>
                  <a:cubicBezTo>
                    <a:pt x="242" y="6"/>
                    <a:pt x="242" y="6"/>
                    <a:pt x="242" y="6"/>
                  </a:cubicBezTo>
                  <a:close/>
                </a:path>
              </a:pathLst>
            </a:custGeom>
            <a:gradFill>
              <a:gsLst>
                <a:gs pos="0">
                  <a:srgbClr val="DEDFDB"/>
                </a:gs>
                <a:gs pos="100000">
                  <a:srgbClr val="B5B7B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475" name="Google Shape;475;p1"/>
            <p:cNvSpPr/>
            <p:nvPr/>
          </p:nvSpPr>
          <p:spPr>
            <a:xfrm>
              <a:off x="17363214" y="6152095"/>
              <a:ext cx="1511838" cy="1985550"/>
            </a:xfrm>
            <a:custGeom>
              <a:rect b="b" l="l" r="r" t="t"/>
              <a:pathLst>
                <a:path extrusionOk="0" h="197" w="150">
                  <a:moveTo>
                    <a:pt x="150" y="0"/>
                  </a:moveTo>
                  <a:lnTo>
                    <a:pt x="148" y="117"/>
                  </a:lnTo>
                  <a:lnTo>
                    <a:pt x="0" y="19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grpSp>
          <p:nvGrpSpPr>
            <p:cNvPr id="476" name="Google Shape;476;p1"/>
            <p:cNvGrpSpPr/>
            <p:nvPr/>
          </p:nvGrpSpPr>
          <p:grpSpPr>
            <a:xfrm>
              <a:off x="17222112" y="6101705"/>
              <a:ext cx="1652941" cy="2035942"/>
              <a:chOff x="17378505" y="8831452"/>
              <a:chExt cx="1364232" cy="1680336"/>
            </a:xfrm>
          </p:grpSpPr>
          <p:sp>
            <p:nvSpPr>
              <p:cNvPr id="477" name="Google Shape;477;p1"/>
              <p:cNvSpPr/>
              <p:nvPr/>
            </p:nvSpPr>
            <p:spPr>
              <a:xfrm>
                <a:off x="17494963" y="8873042"/>
                <a:ext cx="1247774" cy="1638746"/>
              </a:xfrm>
              <a:custGeom>
                <a:rect b="b" l="l" r="r" t="t"/>
                <a:pathLst>
                  <a:path extrusionOk="0" h="197" w="150">
                    <a:moveTo>
                      <a:pt x="150" y="0"/>
                    </a:moveTo>
                    <a:lnTo>
                      <a:pt x="148" y="117"/>
                    </a:lnTo>
                    <a:lnTo>
                      <a:pt x="0" y="197"/>
                    </a:lnTo>
                    <a:lnTo>
                      <a:pt x="15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22850" lIns="45700" spcFirstLastPara="1" rIns="45700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478" name="Google Shape;478;p1"/>
              <p:cNvSpPr/>
              <p:nvPr/>
            </p:nvSpPr>
            <p:spPr>
              <a:xfrm>
                <a:off x="17378505" y="8831452"/>
                <a:ext cx="1364232" cy="1680335"/>
              </a:xfrm>
              <a:custGeom>
                <a:rect b="b" l="l" r="r" t="t"/>
                <a:pathLst>
                  <a:path extrusionOk="0" h="202" w="164">
                    <a:moveTo>
                      <a:pt x="164" y="5"/>
                    </a:moveTo>
                    <a:lnTo>
                      <a:pt x="14" y="202"/>
                    </a:lnTo>
                    <a:lnTo>
                      <a:pt x="0" y="197"/>
                    </a:lnTo>
                    <a:lnTo>
                      <a:pt x="150" y="0"/>
                    </a:lnTo>
                    <a:lnTo>
                      <a:pt x="164" y="5"/>
                    </a:lnTo>
                    <a:close/>
                  </a:path>
                </a:pathLst>
              </a:custGeom>
              <a:solidFill>
                <a:srgbClr val="7BC7FC"/>
              </a:solidFill>
              <a:ln>
                <a:noFill/>
              </a:ln>
            </p:spPr>
            <p:txBody>
              <a:bodyPr anchorCtr="0" anchor="t" bIns="22850" lIns="45700" spcFirstLastPara="1" rIns="45700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</p:grpSp>
        <p:grpSp>
          <p:nvGrpSpPr>
            <p:cNvPr id="479" name="Google Shape;479;p1"/>
            <p:cNvGrpSpPr/>
            <p:nvPr/>
          </p:nvGrpSpPr>
          <p:grpSpPr>
            <a:xfrm>
              <a:off x="20219614" y="6010992"/>
              <a:ext cx="1713416" cy="2076262"/>
              <a:chOff x="19890689" y="8756584"/>
              <a:chExt cx="1414143" cy="1713614"/>
            </a:xfrm>
          </p:grpSpPr>
          <p:sp>
            <p:nvSpPr>
              <p:cNvPr id="480" name="Google Shape;480;p1"/>
              <p:cNvSpPr/>
              <p:nvPr/>
            </p:nvSpPr>
            <p:spPr>
              <a:xfrm>
                <a:off x="19907325" y="8756584"/>
                <a:ext cx="1397507" cy="1713610"/>
              </a:xfrm>
              <a:custGeom>
                <a:rect b="b" l="l" r="r" t="t"/>
                <a:pathLst>
                  <a:path extrusionOk="0" h="206" w="168">
                    <a:moveTo>
                      <a:pt x="13" y="0"/>
                    </a:moveTo>
                    <a:lnTo>
                      <a:pt x="168" y="201"/>
                    </a:lnTo>
                    <a:lnTo>
                      <a:pt x="155" y="206"/>
                    </a:lnTo>
                    <a:lnTo>
                      <a:pt x="0" y="5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22850" lIns="45700" spcFirstLastPara="1" rIns="45700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481" name="Google Shape;481;p1"/>
              <p:cNvSpPr/>
              <p:nvPr/>
            </p:nvSpPr>
            <p:spPr>
              <a:xfrm>
                <a:off x="19890689" y="8798178"/>
                <a:ext cx="1306006" cy="1672020"/>
              </a:xfrm>
              <a:custGeom>
                <a:rect b="b" l="l" r="r" t="t"/>
                <a:pathLst>
                  <a:path extrusionOk="0" h="201" w="157">
                    <a:moveTo>
                      <a:pt x="2" y="0"/>
                    </a:moveTo>
                    <a:lnTo>
                      <a:pt x="0" y="116"/>
                    </a:lnTo>
                    <a:lnTo>
                      <a:pt x="157" y="20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7BC7FC"/>
              </a:solidFill>
              <a:ln>
                <a:noFill/>
              </a:ln>
            </p:spPr>
            <p:txBody>
              <a:bodyPr anchorCtr="0" anchor="t" bIns="22850" lIns="45700" spcFirstLastPara="1" rIns="45700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</p:grpSp>
        <p:sp>
          <p:nvSpPr>
            <p:cNvPr id="482" name="Google Shape;482;p1"/>
            <p:cNvSpPr/>
            <p:nvPr/>
          </p:nvSpPr>
          <p:spPr>
            <a:xfrm>
              <a:off x="18638673" y="5097406"/>
              <a:ext cx="1743937" cy="470594"/>
            </a:xfrm>
            <a:custGeom>
              <a:rect b="b" l="l" r="r" t="t"/>
              <a:pathLst>
                <a:path extrusionOk="0" h="431422" w="1439334">
                  <a:moveTo>
                    <a:pt x="0" y="16934"/>
                  </a:moveTo>
                  <a:lnTo>
                    <a:pt x="11289" y="158045"/>
                  </a:lnTo>
                  <a:cubicBezTo>
                    <a:pt x="353717" y="494830"/>
                    <a:pt x="1266238" y="470372"/>
                    <a:pt x="1439333" y="349956"/>
                  </a:cubicBezTo>
                  <a:cubicBezTo>
                    <a:pt x="1439333" y="233304"/>
                    <a:pt x="1439334" y="116652"/>
                    <a:pt x="1439334" y="0"/>
                  </a:cubicBezTo>
                  <a:lnTo>
                    <a:pt x="0" y="16934"/>
                  </a:lnTo>
                  <a:close/>
                </a:path>
              </a:pathLst>
            </a:custGeom>
            <a:gradFill>
              <a:gsLst>
                <a:gs pos="0">
                  <a:srgbClr val="7F7F7F">
                    <a:alpha val="14901"/>
                  </a:srgbClr>
                </a:gs>
                <a:gs pos="100000">
                  <a:srgbClr val="7F7F7F"/>
                </a:gs>
              </a:gsLst>
              <a:lin ang="16800000" scaled="0"/>
            </a:gra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483" name="Google Shape;483;p1"/>
            <p:cNvSpPr/>
            <p:nvPr/>
          </p:nvSpPr>
          <p:spPr>
            <a:xfrm>
              <a:off x="18471895" y="2836136"/>
              <a:ext cx="2136731" cy="2570126"/>
            </a:xfrm>
            <a:custGeom>
              <a:rect b="b" l="l" r="r" t="t"/>
              <a:pathLst>
                <a:path extrusionOk="0" h="346" w="288">
                  <a:moveTo>
                    <a:pt x="287" y="10"/>
                  </a:moveTo>
                  <a:cubicBezTo>
                    <a:pt x="287" y="11"/>
                    <a:pt x="287" y="12"/>
                    <a:pt x="287" y="13"/>
                  </a:cubicBezTo>
                  <a:cubicBezTo>
                    <a:pt x="287" y="13"/>
                    <a:pt x="287" y="13"/>
                    <a:pt x="287" y="13"/>
                  </a:cubicBezTo>
                  <a:cubicBezTo>
                    <a:pt x="287" y="14"/>
                    <a:pt x="287" y="15"/>
                    <a:pt x="286" y="15"/>
                  </a:cubicBezTo>
                  <a:cubicBezTo>
                    <a:pt x="286" y="16"/>
                    <a:pt x="286" y="16"/>
                    <a:pt x="286" y="16"/>
                  </a:cubicBezTo>
                  <a:cubicBezTo>
                    <a:pt x="286" y="17"/>
                    <a:pt x="286" y="18"/>
                    <a:pt x="285" y="19"/>
                  </a:cubicBezTo>
                  <a:cubicBezTo>
                    <a:pt x="285" y="19"/>
                    <a:pt x="285" y="19"/>
                    <a:pt x="285" y="19"/>
                  </a:cubicBezTo>
                  <a:cubicBezTo>
                    <a:pt x="285" y="20"/>
                    <a:pt x="285" y="21"/>
                    <a:pt x="284" y="22"/>
                  </a:cubicBezTo>
                  <a:cubicBezTo>
                    <a:pt x="284" y="22"/>
                    <a:pt x="284" y="22"/>
                    <a:pt x="284" y="22"/>
                  </a:cubicBezTo>
                  <a:cubicBezTo>
                    <a:pt x="284" y="23"/>
                    <a:pt x="283" y="24"/>
                    <a:pt x="283" y="24"/>
                  </a:cubicBezTo>
                  <a:cubicBezTo>
                    <a:pt x="283" y="25"/>
                    <a:pt x="283" y="25"/>
                    <a:pt x="283" y="25"/>
                  </a:cubicBezTo>
                  <a:cubicBezTo>
                    <a:pt x="282" y="26"/>
                    <a:pt x="282" y="27"/>
                    <a:pt x="281" y="28"/>
                  </a:cubicBezTo>
                  <a:cubicBezTo>
                    <a:pt x="281" y="28"/>
                    <a:pt x="281" y="28"/>
                    <a:pt x="281" y="28"/>
                  </a:cubicBezTo>
                  <a:cubicBezTo>
                    <a:pt x="281" y="29"/>
                    <a:pt x="280" y="30"/>
                    <a:pt x="279" y="30"/>
                  </a:cubicBezTo>
                  <a:cubicBezTo>
                    <a:pt x="279" y="31"/>
                    <a:pt x="279" y="31"/>
                    <a:pt x="279" y="31"/>
                  </a:cubicBezTo>
                  <a:cubicBezTo>
                    <a:pt x="278" y="32"/>
                    <a:pt x="278" y="32"/>
                    <a:pt x="277" y="33"/>
                  </a:cubicBezTo>
                  <a:cubicBezTo>
                    <a:pt x="277" y="33"/>
                    <a:pt x="277" y="34"/>
                    <a:pt x="277" y="34"/>
                  </a:cubicBezTo>
                  <a:cubicBezTo>
                    <a:pt x="276" y="35"/>
                    <a:pt x="275" y="35"/>
                    <a:pt x="274" y="36"/>
                  </a:cubicBezTo>
                  <a:cubicBezTo>
                    <a:pt x="274" y="37"/>
                    <a:pt x="274" y="37"/>
                    <a:pt x="274" y="37"/>
                  </a:cubicBezTo>
                  <a:cubicBezTo>
                    <a:pt x="273" y="38"/>
                    <a:pt x="272" y="39"/>
                    <a:pt x="271" y="39"/>
                  </a:cubicBezTo>
                  <a:cubicBezTo>
                    <a:pt x="271" y="39"/>
                    <a:pt x="271" y="40"/>
                    <a:pt x="271" y="40"/>
                  </a:cubicBezTo>
                  <a:cubicBezTo>
                    <a:pt x="270" y="41"/>
                    <a:pt x="269" y="42"/>
                    <a:pt x="268" y="43"/>
                  </a:cubicBezTo>
                  <a:cubicBezTo>
                    <a:pt x="267" y="43"/>
                    <a:pt x="267" y="43"/>
                    <a:pt x="267" y="43"/>
                  </a:cubicBezTo>
                  <a:cubicBezTo>
                    <a:pt x="266" y="44"/>
                    <a:pt x="265" y="45"/>
                    <a:pt x="263" y="46"/>
                  </a:cubicBezTo>
                  <a:cubicBezTo>
                    <a:pt x="263" y="46"/>
                    <a:pt x="263" y="46"/>
                    <a:pt x="262" y="47"/>
                  </a:cubicBezTo>
                  <a:cubicBezTo>
                    <a:pt x="262" y="47"/>
                    <a:pt x="261" y="47"/>
                    <a:pt x="261" y="48"/>
                  </a:cubicBezTo>
                  <a:cubicBezTo>
                    <a:pt x="260" y="48"/>
                    <a:pt x="260" y="48"/>
                    <a:pt x="260" y="49"/>
                  </a:cubicBezTo>
                  <a:cubicBezTo>
                    <a:pt x="259" y="49"/>
                    <a:pt x="258" y="49"/>
                    <a:pt x="258" y="50"/>
                  </a:cubicBezTo>
                  <a:cubicBezTo>
                    <a:pt x="257" y="50"/>
                    <a:pt x="257" y="50"/>
                    <a:pt x="257" y="50"/>
                  </a:cubicBezTo>
                  <a:cubicBezTo>
                    <a:pt x="256" y="51"/>
                    <a:pt x="255" y="51"/>
                    <a:pt x="255" y="51"/>
                  </a:cubicBezTo>
                  <a:cubicBezTo>
                    <a:pt x="254" y="52"/>
                    <a:pt x="254" y="52"/>
                    <a:pt x="253" y="52"/>
                  </a:cubicBezTo>
                  <a:cubicBezTo>
                    <a:pt x="253" y="53"/>
                    <a:pt x="252" y="53"/>
                    <a:pt x="252" y="53"/>
                  </a:cubicBezTo>
                  <a:cubicBezTo>
                    <a:pt x="251" y="54"/>
                    <a:pt x="251" y="54"/>
                    <a:pt x="250" y="54"/>
                  </a:cubicBezTo>
                  <a:cubicBezTo>
                    <a:pt x="250" y="54"/>
                    <a:pt x="249" y="55"/>
                    <a:pt x="248" y="55"/>
                  </a:cubicBezTo>
                  <a:cubicBezTo>
                    <a:pt x="248" y="55"/>
                    <a:pt x="247" y="56"/>
                    <a:pt x="247" y="56"/>
                  </a:cubicBezTo>
                  <a:cubicBezTo>
                    <a:pt x="246" y="56"/>
                    <a:pt x="245" y="57"/>
                    <a:pt x="244" y="57"/>
                  </a:cubicBezTo>
                  <a:cubicBezTo>
                    <a:pt x="244" y="57"/>
                    <a:pt x="243" y="57"/>
                    <a:pt x="243" y="57"/>
                  </a:cubicBezTo>
                  <a:cubicBezTo>
                    <a:pt x="242" y="58"/>
                    <a:pt x="241" y="59"/>
                    <a:pt x="239" y="59"/>
                  </a:cubicBezTo>
                  <a:cubicBezTo>
                    <a:pt x="239" y="59"/>
                    <a:pt x="239" y="59"/>
                    <a:pt x="238" y="60"/>
                  </a:cubicBezTo>
                  <a:cubicBezTo>
                    <a:pt x="237" y="60"/>
                    <a:pt x="236" y="60"/>
                    <a:pt x="235" y="61"/>
                  </a:cubicBezTo>
                  <a:cubicBezTo>
                    <a:pt x="235" y="61"/>
                    <a:pt x="234" y="61"/>
                    <a:pt x="234" y="61"/>
                  </a:cubicBezTo>
                  <a:cubicBezTo>
                    <a:pt x="233" y="62"/>
                    <a:pt x="232" y="62"/>
                    <a:pt x="231" y="62"/>
                  </a:cubicBezTo>
                  <a:cubicBezTo>
                    <a:pt x="231" y="62"/>
                    <a:pt x="230" y="63"/>
                    <a:pt x="230" y="63"/>
                  </a:cubicBezTo>
                  <a:cubicBezTo>
                    <a:pt x="229" y="63"/>
                    <a:pt x="228" y="63"/>
                    <a:pt x="227" y="64"/>
                  </a:cubicBezTo>
                  <a:cubicBezTo>
                    <a:pt x="226" y="64"/>
                    <a:pt x="226" y="64"/>
                    <a:pt x="225" y="64"/>
                  </a:cubicBezTo>
                  <a:cubicBezTo>
                    <a:pt x="224" y="64"/>
                    <a:pt x="223" y="65"/>
                    <a:pt x="222" y="65"/>
                  </a:cubicBezTo>
                  <a:cubicBezTo>
                    <a:pt x="222" y="65"/>
                    <a:pt x="221" y="65"/>
                    <a:pt x="221" y="66"/>
                  </a:cubicBezTo>
                  <a:cubicBezTo>
                    <a:pt x="219" y="66"/>
                    <a:pt x="218" y="66"/>
                    <a:pt x="216" y="67"/>
                  </a:cubicBezTo>
                  <a:cubicBezTo>
                    <a:pt x="214" y="67"/>
                    <a:pt x="212" y="68"/>
                    <a:pt x="210" y="68"/>
                  </a:cubicBezTo>
                  <a:cubicBezTo>
                    <a:pt x="210" y="68"/>
                    <a:pt x="209" y="69"/>
                    <a:pt x="208" y="69"/>
                  </a:cubicBezTo>
                  <a:cubicBezTo>
                    <a:pt x="207" y="69"/>
                    <a:pt x="206" y="69"/>
                    <a:pt x="204" y="70"/>
                  </a:cubicBezTo>
                  <a:cubicBezTo>
                    <a:pt x="203" y="70"/>
                    <a:pt x="203" y="70"/>
                    <a:pt x="202" y="70"/>
                  </a:cubicBezTo>
                  <a:cubicBezTo>
                    <a:pt x="201" y="70"/>
                    <a:pt x="199" y="71"/>
                    <a:pt x="198" y="71"/>
                  </a:cubicBezTo>
                  <a:cubicBezTo>
                    <a:pt x="197" y="71"/>
                    <a:pt x="196" y="71"/>
                    <a:pt x="195" y="71"/>
                  </a:cubicBezTo>
                  <a:cubicBezTo>
                    <a:pt x="194" y="71"/>
                    <a:pt x="193" y="72"/>
                    <a:pt x="192" y="72"/>
                  </a:cubicBezTo>
                  <a:cubicBezTo>
                    <a:pt x="189" y="72"/>
                    <a:pt x="187" y="73"/>
                    <a:pt x="184" y="73"/>
                  </a:cubicBezTo>
                  <a:cubicBezTo>
                    <a:pt x="184" y="73"/>
                    <a:pt x="183" y="73"/>
                    <a:pt x="183" y="73"/>
                  </a:cubicBezTo>
                  <a:cubicBezTo>
                    <a:pt x="181" y="73"/>
                    <a:pt x="178" y="73"/>
                    <a:pt x="175" y="74"/>
                  </a:cubicBezTo>
                  <a:cubicBezTo>
                    <a:pt x="174" y="74"/>
                    <a:pt x="173" y="74"/>
                    <a:pt x="172" y="74"/>
                  </a:cubicBezTo>
                  <a:cubicBezTo>
                    <a:pt x="171" y="74"/>
                    <a:pt x="170" y="74"/>
                    <a:pt x="168" y="74"/>
                  </a:cubicBezTo>
                  <a:cubicBezTo>
                    <a:pt x="167" y="74"/>
                    <a:pt x="166" y="74"/>
                    <a:pt x="165" y="74"/>
                  </a:cubicBezTo>
                  <a:cubicBezTo>
                    <a:pt x="164" y="74"/>
                    <a:pt x="162" y="74"/>
                    <a:pt x="161" y="74"/>
                  </a:cubicBezTo>
                  <a:cubicBezTo>
                    <a:pt x="160" y="74"/>
                    <a:pt x="159" y="74"/>
                    <a:pt x="158" y="74"/>
                  </a:cubicBezTo>
                  <a:cubicBezTo>
                    <a:pt x="157" y="75"/>
                    <a:pt x="156" y="75"/>
                    <a:pt x="155" y="75"/>
                  </a:cubicBezTo>
                  <a:cubicBezTo>
                    <a:pt x="153" y="75"/>
                    <a:pt x="152" y="75"/>
                    <a:pt x="151" y="75"/>
                  </a:cubicBezTo>
                  <a:cubicBezTo>
                    <a:pt x="150" y="75"/>
                    <a:pt x="149" y="74"/>
                    <a:pt x="148" y="74"/>
                  </a:cubicBezTo>
                  <a:cubicBezTo>
                    <a:pt x="147" y="74"/>
                    <a:pt x="146" y="74"/>
                    <a:pt x="144" y="74"/>
                  </a:cubicBezTo>
                  <a:cubicBezTo>
                    <a:pt x="143" y="74"/>
                    <a:pt x="142" y="74"/>
                    <a:pt x="141" y="74"/>
                  </a:cubicBezTo>
                  <a:cubicBezTo>
                    <a:pt x="140" y="74"/>
                    <a:pt x="139" y="74"/>
                    <a:pt x="138" y="74"/>
                  </a:cubicBezTo>
                  <a:cubicBezTo>
                    <a:pt x="137" y="74"/>
                    <a:pt x="136" y="74"/>
                    <a:pt x="135" y="74"/>
                  </a:cubicBezTo>
                  <a:cubicBezTo>
                    <a:pt x="134" y="74"/>
                    <a:pt x="133" y="74"/>
                    <a:pt x="132" y="74"/>
                  </a:cubicBezTo>
                  <a:cubicBezTo>
                    <a:pt x="129" y="73"/>
                    <a:pt x="125" y="73"/>
                    <a:pt x="122" y="73"/>
                  </a:cubicBezTo>
                  <a:cubicBezTo>
                    <a:pt x="121" y="73"/>
                    <a:pt x="121" y="73"/>
                    <a:pt x="120" y="72"/>
                  </a:cubicBezTo>
                  <a:cubicBezTo>
                    <a:pt x="117" y="72"/>
                    <a:pt x="113" y="72"/>
                    <a:pt x="110" y="71"/>
                  </a:cubicBezTo>
                  <a:cubicBezTo>
                    <a:pt x="109" y="71"/>
                    <a:pt x="109" y="71"/>
                    <a:pt x="109" y="71"/>
                  </a:cubicBezTo>
                  <a:cubicBezTo>
                    <a:pt x="105" y="70"/>
                    <a:pt x="101" y="70"/>
                    <a:pt x="98" y="69"/>
                  </a:cubicBezTo>
                  <a:cubicBezTo>
                    <a:pt x="98" y="69"/>
                    <a:pt x="98" y="69"/>
                    <a:pt x="98" y="69"/>
                  </a:cubicBezTo>
                  <a:cubicBezTo>
                    <a:pt x="97" y="69"/>
                    <a:pt x="96" y="68"/>
                    <a:pt x="95" y="68"/>
                  </a:cubicBezTo>
                  <a:cubicBezTo>
                    <a:pt x="94" y="68"/>
                    <a:pt x="93" y="68"/>
                    <a:pt x="91" y="67"/>
                  </a:cubicBezTo>
                  <a:cubicBezTo>
                    <a:pt x="90" y="67"/>
                    <a:pt x="90" y="67"/>
                    <a:pt x="89" y="67"/>
                  </a:cubicBezTo>
                  <a:cubicBezTo>
                    <a:pt x="88" y="66"/>
                    <a:pt x="86" y="66"/>
                    <a:pt x="85" y="66"/>
                  </a:cubicBezTo>
                  <a:cubicBezTo>
                    <a:pt x="83" y="65"/>
                    <a:pt x="81" y="65"/>
                    <a:pt x="79" y="64"/>
                  </a:cubicBezTo>
                  <a:cubicBezTo>
                    <a:pt x="79" y="64"/>
                    <a:pt x="79" y="64"/>
                    <a:pt x="78" y="64"/>
                  </a:cubicBezTo>
                  <a:cubicBezTo>
                    <a:pt x="77" y="63"/>
                    <a:pt x="75" y="63"/>
                    <a:pt x="73" y="62"/>
                  </a:cubicBezTo>
                  <a:cubicBezTo>
                    <a:pt x="73" y="62"/>
                    <a:pt x="72" y="62"/>
                    <a:pt x="72" y="62"/>
                  </a:cubicBezTo>
                  <a:cubicBezTo>
                    <a:pt x="70" y="61"/>
                    <a:pt x="68" y="60"/>
                    <a:pt x="66" y="60"/>
                  </a:cubicBezTo>
                  <a:cubicBezTo>
                    <a:pt x="66" y="59"/>
                    <a:pt x="65" y="59"/>
                    <a:pt x="64" y="59"/>
                  </a:cubicBezTo>
                  <a:cubicBezTo>
                    <a:pt x="62" y="58"/>
                    <a:pt x="61" y="57"/>
                    <a:pt x="59" y="57"/>
                  </a:cubicBezTo>
                  <a:cubicBezTo>
                    <a:pt x="59" y="56"/>
                    <a:pt x="58" y="56"/>
                    <a:pt x="57" y="56"/>
                  </a:cubicBezTo>
                  <a:cubicBezTo>
                    <a:pt x="57" y="56"/>
                    <a:pt x="56" y="55"/>
                    <a:pt x="55" y="55"/>
                  </a:cubicBezTo>
                  <a:cubicBezTo>
                    <a:pt x="54" y="55"/>
                    <a:pt x="53" y="54"/>
                    <a:pt x="53" y="54"/>
                  </a:cubicBezTo>
                  <a:cubicBezTo>
                    <a:pt x="52" y="53"/>
                    <a:pt x="51" y="53"/>
                    <a:pt x="51" y="53"/>
                  </a:cubicBezTo>
                  <a:cubicBezTo>
                    <a:pt x="50" y="52"/>
                    <a:pt x="49" y="52"/>
                    <a:pt x="48" y="51"/>
                  </a:cubicBezTo>
                  <a:cubicBezTo>
                    <a:pt x="47" y="51"/>
                    <a:pt x="46" y="50"/>
                    <a:pt x="46" y="50"/>
                  </a:cubicBezTo>
                  <a:cubicBezTo>
                    <a:pt x="45" y="50"/>
                    <a:pt x="44" y="49"/>
                    <a:pt x="43" y="49"/>
                  </a:cubicBezTo>
                  <a:cubicBezTo>
                    <a:pt x="43" y="48"/>
                    <a:pt x="42" y="48"/>
                    <a:pt x="41" y="48"/>
                  </a:cubicBezTo>
                  <a:cubicBezTo>
                    <a:pt x="41" y="47"/>
                    <a:pt x="40" y="46"/>
                    <a:pt x="39" y="46"/>
                  </a:cubicBezTo>
                  <a:cubicBezTo>
                    <a:pt x="38" y="46"/>
                    <a:pt x="38" y="45"/>
                    <a:pt x="37" y="45"/>
                  </a:cubicBezTo>
                  <a:cubicBezTo>
                    <a:pt x="36" y="44"/>
                    <a:pt x="36" y="44"/>
                    <a:pt x="35" y="43"/>
                  </a:cubicBezTo>
                  <a:cubicBezTo>
                    <a:pt x="34" y="43"/>
                    <a:pt x="34" y="42"/>
                    <a:pt x="33" y="42"/>
                  </a:cubicBezTo>
                  <a:cubicBezTo>
                    <a:pt x="32" y="41"/>
                    <a:pt x="31" y="41"/>
                    <a:pt x="31" y="40"/>
                  </a:cubicBezTo>
                  <a:cubicBezTo>
                    <a:pt x="30" y="40"/>
                    <a:pt x="30" y="39"/>
                    <a:pt x="29" y="39"/>
                  </a:cubicBezTo>
                  <a:cubicBezTo>
                    <a:pt x="28" y="38"/>
                    <a:pt x="27" y="37"/>
                    <a:pt x="26" y="36"/>
                  </a:cubicBezTo>
                  <a:cubicBezTo>
                    <a:pt x="13" y="24"/>
                    <a:pt x="7" y="12"/>
                    <a:pt x="8" y="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83"/>
                    <a:pt x="6" y="296"/>
                    <a:pt x="18" y="307"/>
                  </a:cubicBezTo>
                  <a:cubicBezTo>
                    <a:pt x="19" y="308"/>
                    <a:pt x="21" y="309"/>
                    <a:pt x="22" y="310"/>
                  </a:cubicBezTo>
                  <a:cubicBezTo>
                    <a:pt x="22" y="311"/>
                    <a:pt x="23" y="311"/>
                    <a:pt x="23" y="311"/>
                  </a:cubicBezTo>
                  <a:cubicBezTo>
                    <a:pt x="24" y="312"/>
                    <a:pt x="25" y="313"/>
                    <a:pt x="26" y="313"/>
                  </a:cubicBezTo>
                  <a:cubicBezTo>
                    <a:pt x="26" y="314"/>
                    <a:pt x="27" y="314"/>
                    <a:pt x="27" y="315"/>
                  </a:cubicBezTo>
                  <a:cubicBezTo>
                    <a:pt x="28" y="315"/>
                    <a:pt x="29" y="316"/>
                    <a:pt x="30" y="316"/>
                  </a:cubicBezTo>
                  <a:cubicBezTo>
                    <a:pt x="30" y="317"/>
                    <a:pt x="31" y="317"/>
                    <a:pt x="31" y="317"/>
                  </a:cubicBezTo>
                  <a:cubicBezTo>
                    <a:pt x="32" y="318"/>
                    <a:pt x="33" y="318"/>
                    <a:pt x="34" y="319"/>
                  </a:cubicBezTo>
                  <a:cubicBezTo>
                    <a:pt x="34" y="319"/>
                    <a:pt x="35" y="320"/>
                    <a:pt x="36" y="320"/>
                  </a:cubicBezTo>
                  <a:cubicBezTo>
                    <a:pt x="37" y="321"/>
                    <a:pt x="37" y="321"/>
                    <a:pt x="38" y="322"/>
                  </a:cubicBezTo>
                  <a:cubicBezTo>
                    <a:pt x="39" y="322"/>
                    <a:pt x="40" y="322"/>
                    <a:pt x="40" y="323"/>
                  </a:cubicBezTo>
                  <a:cubicBezTo>
                    <a:pt x="41" y="323"/>
                    <a:pt x="42" y="324"/>
                    <a:pt x="43" y="324"/>
                  </a:cubicBezTo>
                  <a:cubicBezTo>
                    <a:pt x="44" y="324"/>
                    <a:pt x="44" y="325"/>
                    <a:pt x="45" y="325"/>
                  </a:cubicBezTo>
                  <a:cubicBezTo>
                    <a:pt x="46" y="326"/>
                    <a:pt x="47" y="326"/>
                    <a:pt x="48" y="326"/>
                  </a:cubicBezTo>
                  <a:cubicBezTo>
                    <a:pt x="49" y="327"/>
                    <a:pt x="49" y="327"/>
                    <a:pt x="50" y="327"/>
                  </a:cubicBezTo>
                  <a:cubicBezTo>
                    <a:pt x="50" y="327"/>
                    <a:pt x="50" y="328"/>
                    <a:pt x="50" y="328"/>
                  </a:cubicBezTo>
                  <a:cubicBezTo>
                    <a:pt x="51" y="328"/>
                    <a:pt x="51" y="328"/>
                    <a:pt x="52" y="328"/>
                  </a:cubicBezTo>
                  <a:cubicBezTo>
                    <a:pt x="53" y="329"/>
                    <a:pt x="55" y="330"/>
                    <a:pt x="57" y="330"/>
                  </a:cubicBezTo>
                  <a:cubicBezTo>
                    <a:pt x="57" y="330"/>
                    <a:pt x="58" y="331"/>
                    <a:pt x="59" y="331"/>
                  </a:cubicBezTo>
                  <a:cubicBezTo>
                    <a:pt x="60" y="332"/>
                    <a:pt x="62" y="332"/>
                    <a:pt x="64" y="333"/>
                  </a:cubicBezTo>
                  <a:cubicBezTo>
                    <a:pt x="65" y="333"/>
                    <a:pt x="65" y="333"/>
                    <a:pt x="65" y="333"/>
                  </a:cubicBezTo>
                  <a:cubicBezTo>
                    <a:pt x="65" y="333"/>
                    <a:pt x="65" y="333"/>
                    <a:pt x="65" y="333"/>
                  </a:cubicBezTo>
                  <a:cubicBezTo>
                    <a:pt x="67" y="334"/>
                    <a:pt x="69" y="335"/>
                    <a:pt x="71" y="335"/>
                  </a:cubicBezTo>
                  <a:cubicBezTo>
                    <a:pt x="71" y="335"/>
                    <a:pt x="71" y="335"/>
                    <a:pt x="71" y="335"/>
                  </a:cubicBezTo>
                  <a:cubicBezTo>
                    <a:pt x="74" y="336"/>
                    <a:pt x="76" y="337"/>
                    <a:pt x="78" y="337"/>
                  </a:cubicBezTo>
                  <a:cubicBezTo>
                    <a:pt x="78" y="337"/>
                    <a:pt x="78" y="337"/>
                    <a:pt x="78" y="337"/>
                  </a:cubicBezTo>
                  <a:cubicBezTo>
                    <a:pt x="79" y="338"/>
                    <a:pt x="80" y="338"/>
                    <a:pt x="81" y="338"/>
                  </a:cubicBezTo>
                  <a:cubicBezTo>
                    <a:pt x="82" y="338"/>
                    <a:pt x="83" y="339"/>
                    <a:pt x="84" y="339"/>
                  </a:cubicBezTo>
                  <a:cubicBezTo>
                    <a:pt x="85" y="339"/>
                    <a:pt x="86" y="339"/>
                    <a:pt x="88" y="340"/>
                  </a:cubicBezTo>
                  <a:cubicBezTo>
                    <a:pt x="88" y="340"/>
                    <a:pt x="89" y="340"/>
                    <a:pt x="90" y="340"/>
                  </a:cubicBezTo>
                  <a:cubicBezTo>
                    <a:pt x="90" y="340"/>
                    <a:pt x="90" y="340"/>
                    <a:pt x="90" y="340"/>
                  </a:cubicBezTo>
                  <a:cubicBezTo>
                    <a:pt x="90" y="340"/>
                    <a:pt x="90" y="340"/>
                    <a:pt x="90" y="340"/>
                  </a:cubicBezTo>
                  <a:cubicBezTo>
                    <a:pt x="94" y="341"/>
                    <a:pt x="97" y="342"/>
                    <a:pt x="101" y="342"/>
                  </a:cubicBezTo>
                  <a:cubicBezTo>
                    <a:pt x="101" y="342"/>
                    <a:pt x="102" y="342"/>
                    <a:pt x="102" y="342"/>
                  </a:cubicBezTo>
                  <a:cubicBezTo>
                    <a:pt x="102" y="342"/>
                    <a:pt x="102" y="342"/>
                    <a:pt x="102" y="342"/>
                  </a:cubicBezTo>
                  <a:cubicBezTo>
                    <a:pt x="105" y="343"/>
                    <a:pt x="109" y="343"/>
                    <a:pt x="113" y="344"/>
                  </a:cubicBezTo>
                  <a:cubicBezTo>
                    <a:pt x="113" y="344"/>
                    <a:pt x="113" y="344"/>
                    <a:pt x="114" y="344"/>
                  </a:cubicBezTo>
                  <a:cubicBezTo>
                    <a:pt x="114" y="344"/>
                    <a:pt x="114" y="344"/>
                    <a:pt x="114" y="344"/>
                  </a:cubicBezTo>
                  <a:cubicBezTo>
                    <a:pt x="118" y="345"/>
                    <a:pt x="121" y="345"/>
                    <a:pt x="125" y="345"/>
                  </a:cubicBezTo>
                  <a:cubicBezTo>
                    <a:pt x="125" y="345"/>
                    <a:pt x="125" y="345"/>
                    <a:pt x="125" y="345"/>
                  </a:cubicBezTo>
                  <a:cubicBezTo>
                    <a:pt x="126" y="345"/>
                    <a:pt x="127" y="345"/>
                    <a:pt x="127" y="345"/>
                  </a:cubicBezTo>
                  <a:cubicBezTo>
                    <a:pt x="128" y="345"/>
                    <a:pt x="129" y="345"/>
                    <a:pt x="130" y="346"/>
                  </a:cubicBezTo>
                  <a:cubicBezTo>
                    <a:pt x="131" y="346"/>
                    <a:pt x="133" y="346"/>
                    <a:pt x="134" y="346"/>
                  </a:cubicBezTo>
                  <a:cubicBezTo>
                    <a:pt x="135" y="346"/>
                    <a:pt x="136" y="346"/>
                    <a:pt x="137" y="346"/>
                  </a:cubicBezTo>
                  <a:cubicBezTo>
                    <a:pt x="137" y="346"/>
                    <a:pt x="138" y="346"/>
                    <a:pt x="138" y="346"/>
                  </a:cubicBezTo>
                  <a:cubicBezTo>
                    <a:pt x="139" y="346"/>
                    <a:pt x="139" y="346"/>
                    <a:pt x="140" y="346"/>
                  </a:cubicBezTo>
                  <a:cubicBezTo>
                    <a:pt x="141" y="346"/>
                    <a:pt x="142" y="346"/>
                    <a:pt x="144" y="346"/>
                  </a:cubicBezTo>
                  <a:cubicBezTo>
                    <a:pt x="145" y="346"/>
                    <a:pt x="146" y="346"/>
                    <a:pt x="147" y="346"/>
                  </a:cubicBezTo>
                  <a:cubicBezTo>
                    <a:pt x="148" y="346"/>
                    <a:pt x="149" y="346"/>
                    <a:pt x="150" y="346"/>
                  </a:cubicBezTo>
                  <a:cubicBezTo>
                    <a:pt x="151" y="346"/>
                    <a:pt x="151" y="346"/>
                    <a:pt x="151" y="346"/>
                  </a:cubicBezTo>
                  <a:cubicBezTo>
                    <a:pt x="152" y="346"/>
                    <a:pt x="153" y="346"/>
                    <a:pt x="153" y="346"/>
                  </a:cubicBezTo>
                  <a:cubicBezTo>
                    <a:pt x="155" y="346"/>
                    <a:pt x="156" y="346"/>
                    <a:pt x="158" y="346"/>
                  </a:cubicBezTo>
                  <a:cubicBezTo>
                    <a:pt x="159" y="346"/>
                    <a:pt x="160" y="346"/>
                    <a:pt x="161" y="346"/>
                  </a:cubicBezTo>
                  <a:cubicBezTo>
                    <a:pt x="162" y="345"/>
                    <a:pt x="163" y="345"/>
                    <a:pt x="165" y="345"/>
                  </a:cubicBezTo>
                  <a:cubicBezTo>
                    <a:pt x="165" y="345"/>
                    <a:pt x="166" y="345"/>
                    <a:pt x="166" y="345"/>
                  </a:cubicBezTo>
                  <a:cubicBezTo>
                    <a:pt x="167" y="345"/>
                    <a:pt x="167" y="345"/>
                    <a:pt x="167" y="345"/>
                  </a:cubicBezTo>
                  <a:cubicBezTo>
                    <a:pt x="170" y="345"/>
                    <a:pt x="173" y="345"/>
                    <a:pt x="176" y="344"/>
                  </a:cubicBezTo>
                  <a:cubicBezTo>
                    <a:pt x="176" y="344"/>
                    <a:pt x="176" y="344"/>
                    <a:pt x="176" y="344"/>
                  </a:cubicBezTo>
                  <a:cubicBezTo>
                    <a:pt x="179" y="344"/>
                    <a:pt x="182" y="344"/>
                    <a:pt x="185" y="343"/>
                  </a:cubicBezTo>
                  <a:cubicBezTo>
                    <a:pt x="185" y="343"/>
                    <a:pt x="185" y="343"/>
                    <a:pt x="186" y="343"/>
                  </a:cubicBezTo>
                  <a:cubicBezTo>
                    <a:pt x="186" y="343"/>
                    <a:pt x="187" y="343"/>
                    <a:pt x="188" y="343"/>
                  </a:cubicBezTo>
                  <a:cubicBezTo>
                    <a:pt x="189" y="342"/>
                    <a:pt x="190" y="342"/>
                    <a:pt x="190" y="342"/>
                  </a:cubicBezTo>
                  <a:cubicBezTo>
                    <a:pt x="192" y="342"/>
                    <a:pt x="193" y="342"/>
                    <a:pt x="194" y="341"/>
                  </a:cubicBezTo>
                  <a:cubicBezTo>
                    <a:pt x="195" y="341"/>
                    <a:pt x="196" y="341"/>
                    <a:pt x="197" y="341"/>
                  </a:cubicBezTo>
                  <a:cubicBezTo>
                    <a:pt x="198" y="341"/>
                    <a:pt x="199" y="340"/>
                    <a:pt x="201" y="340"/>
                  </a:cubicBezTo>
                  <a:cubicBezTo>
                    <a:pt x="201" y="340"/>
                    <a:pt x="202" y="340"/>
                    <a:pt x="203" y="340"/>
                  </a:cubicBezTo>
                  <a:cubicBezTo>
                    <a:pt x="205" y="339"/>
                    <a:pt x="207" y="339"/>
                    <a:pt x="209" y="338"/>
                  </a:cubicBezTo>
                  <a:cubicBezTo>
                    <a:pt x="210" y="338"/>
                    <a:pt x="212" y="337"/>
                    <a:pt x="213" y="337"/>
                  </a:cubicBezTo>
                  <a:cubicBezTo>
                    <a:pt x="214" y="337"/>
                    <a:pt x="214" y="337"/>
                    <a:pt x="215" y="337"/>
                  </a:cubicBezTo>
                  <a:cubicBezTo>
                    <a:pt x="216" y="336"/>
                    <a:pt x="217" y="336"/>
                    <a:pt x="218" y="336"/>
                  </a:cubicBezTo>
                  <a:cubicBezTo>
                    <a:pt x="218" y="335"/>
                    <a:pt x="219" y="335"/>
                    <a:pt x="219" y="335"/>
                  </a:cubicBezTo>
                  <a:cubicBezTo>
                    <a:pt x="220" y="335"/>
                    <a:pt x="221" y="334"/>
                    <a:pt x="222" y="334"/>
                  </a:cubicBezTo>
                  <a:cubicBezTo>
                    <a:pt x="223" y="334"/>
                    <a:pt x="223" y="334"/>
                    <a:pt x="224" y="334"/>
                  </a:cubicBezTo>
                  <a:cubicBezTo>
                    <a:pt x="225" y="333"/>
                    <a:pt x="225" y="333"/>
                    <a:pt x="226" y="333"/>
                  </a:cubicBezTo>
                  <a:cubicBezTo>
                    <a:pt x="227" y="332"/>
                    <a:pt x="227" y="332"/>
                    <a:pt x="228" y="332"/>
                  </a:cubicBezTo>
                  <a:cubicBezTo>
                    <a:pt x="229" y="332"/>
                    <a:pt x="230" y="331"/>
                    <a:pt x="231" y="331"/>
                  </a:cubicBezTo>
                  <a:cubicBezTo>
                    <a:pt x="231" y="331"/>
                    <a:pt x="231" y="331"/>
                    <a:pt x="232" y="331"/>
                  </a:cubicBezTo>
                  <a:cubicBezTo>
                    <a:pt x="233" y="330"/>
                    <a:pt x="234" y="329"/>
                    <a:pt x="236" y="329"/>
                  </a:cubicBezTo>
                  <a:cubicBezTo>
                    <a:pt x="236" y="329"/>
                    <a:pt x="236" y="329"/>
                    <a:pt x="236" y="329"/>
                  </a:cubicBezTo>
                  <a:cubicBezTo>
                    <a:pt x="237" y="328"/>
                    <a:pt x="238" y="328"/>
                    <a:pt x="239" y="327"/>
                  </a:cubicBezTo>
                  <a:cubicBezTo>
                    <a:pt x="240" y="327"/>
                    <a:pt x="240" y="327"/>
                    <a:pt x="240" y="327"/>
                  </a:cubicBezTo>
                  <a:cubicBezTo>
                    <a:pt x="241" y="326"/>
                    <a:pt x="242" y="326"/>
                    <a:pt x="243" y="325"/>
                  </a:cubicBezTo>
                  <a:cubicBezTo>
                    <a:pt x="243" y="325"/>
                    <a:pt x="243" y="325"/>
                    <a:pt x="243" y="325"/>
                  </a:cubicBezTo>
                  <a:cubicBezTo>
                    <a:pt x="243" y="325"/>
                    <a:pt x="244" y="325"/>
                    <a:pt x="244" y="325"/>
                  </a:cubicBezTo>
                  <a:cubicBezTo>
                    <a:pt x="245" y="324"/>
                    <a:pt x="245" y="324"/>
                    <a:pt x="246" y="324"/>
                  </a:cubicBezTo>
                  <a:cubicBezTo>
                    <a:pt x="246" y="323"/>
                    <a:pt x="247" y="323"/>
                    <a:pt x="247" y="323"/>
                  </a:cubicBezTo>
                  <a:cubicBezTo>
                    <a:pt x="248" y="323"/>
                    <a:pt x="248" y="322"/>
                    <a:pt x="249" y="322"/>
                  </a:cubicBezTo>
                  <a:cubicBezTo>
                    <a:pt x="249" y="322"/>
                    <a:pt x="250" y="321"/>
                    <a:pt x="250" y="321"/>
                  </a:cubicBezTo>
                  <a:cubicBezTo>
                    <a:pt x="251" y="321"/>
                    <a:pt x="251" y="320"/>
                    <a:pt x="252" y="320"/>
                  </a:cubicBezTo>
                  <a:cubicBezTo>
                    <a:pt x="252" y="320"/>
                    <a:pt x="253" y="319"/>
                    <a:pt x="253" y="319"/>
                  </a:cubicBezTo>
                  <a:cubicBezTo>
                    <a:pt x="254" y="319"/>
                    <a:pt x="254" y="318"/>
                    <a:pt x="255" y="318"/>
                  </a:cubicBezTo>
                  <a:cubicBezTo>
                    <a:pt x="255" y="318"/>
                    <a:pt x="255" y="318"/>
                    <a:pt x="256" y="318"/>
                  </a:cubicBezTo>
                  <a:cubicBezTo>
                    <a:pt x="256" y="317"/>
                    <a:pt x="256" y="317"/>
                    <a:pt x="256" y="317"/>
                  </a:cubicBezTo>
                  <a:cubicBezTo>
                    <a:pt x="257" y="316"/>
                    <a:pt x="258" y="316"/>
                    <a:pt x="259" y="315"/>
                  </a:cubicBezTo>
                  <a:cubicBezTo>
                    <a:pt x="260" y="314"/>
                    <a:pt x="260" y="314"/>
                    <a:pt x="260" y="314"/>
                  </a:cubicBezTo>
                  <a:cubicBezTo>
                    <a:pt x="261" y="313"/>
                    <a:pt x="262" y="312"/>
                    <a:pt x="263" y="311"/>
                  </a:cubicBezTo>
                  <a:cubicBezTo>
                    <a:pt x="263" y="311"/>
                    <a:pt x="264" y="311"/>
                    <a:pt x="264" y="311"/>
                  </a:cubicBezTo>
                  <a:cubicBezTo>
                    <a:pt x="264" y="311"/>
                    <a:pt x="264" y="311"/>
                    <a:pt x="264" y="311"/>
                  </a:cubicBezTo>
                  <a:cubicBezTo>
                    <a:pt x="265" y="310"/>
                    <a:pt x="265" y="309"/>
                    <a:pt x="266" y="308"/>
                  </a:cubicBezTo>
                  <a:cubicBezTo>
                    <a:pt x="266" y="308"/>
                    <a:pt x="267" y="308"/>
                    <a:pt x="267" y="308"/>
                  </a:cubicBezTo>
                  <a:cubicBezTo>
                    <a:pt x="268" y="307"/>
                    <a:pt x="268" y="306"/>
                    <a:pt x="269" y="305"/>
                  </a:cubicBezTo>
                  <a:cubicBezTo>
                    <a:pt x="269" y="305"/>
                    <a:pt x="269" y="305"/>
                    <a:pt x="269" y="305"/>
                  </a:cubicBezTo>
                  <a:cubicBezTo>
                    <a:pt x="269" y="305"/>
                    <a:pt x="269" y="305"/>
                    <a:pt x="270" y="305"/>
                  </a:cubicBezTo>
                  <a:cubicBezTo>
                    <a:pt x="270" y="304"/>
                    <a:pt x="271" y="303"/>
                    <a:pt x="271" y="302"/>
                  </a:cubicBezTo>
                  <a:cubicBezTo>
                    <a:pt x="271" y="302"/>
                    <a:pt x="272" y="302"/>
                    <a:pt x="272" y="302"/>
                  </a:cubicBezTo>
                  <a:cubicBezTo>
                    <a:pt x="272" y="301"/>
                    <a:pt x="273" y="300"/>
                    <a:pt x="273" y="299"/>
                  </a:cubicBezTo>
                  <a:cubicBezTo>
                    <a:pt x="274" y="299"/>
                    <a:pt x="274" y="299"/>
                    <a:pt x="274" y="299"/>
                  </a:cubicBezTo>
                  <a:cubicBezTo>
                    <a:pt x="274" y="299"/>
                    <a:pt x="274" y="299"/>
                    <a:pt x="274" y="299"/>
                  </a:cubicBezTo>
                  <a:cubicBezTo>
                    <a:pt x="274" y="298"/>
                    <a:pt x="275" y="297"/>
                    <a:pt x="275" y="296"/>
                  </a:cubicBezTo>
                  <a:cubicBezTo>
                    <a:pt x="275" y="296"/>
                    <a:pt x="275" y="296"/>
                    <a:pt x="275" y="296"/>
                  </a:cubicBezTo>
                  <a:cubicBezTo>
                    <a:pt x="276" y="295"/>
                    <a:pt x="276" y="294"/>
                    <a:pt x="276" y="294"/>
                  </a:cubicBezTo>
                  <a:cubicBezTo>
                    <a:pt x="277" y="294"/>
                    <a:pt x="277" y="293"/>
                    <a:pt x="277" y="293"/>
                  </a:cubicBezTo>
                  <a:cubicBezTo>
                    <a:pt x="277" y="293"/>
                    <a:pt x="277" y="293"/>
                    <a:pt x="277" y="293"/>
                  </a:cubicBezTo>
                  <a:cubicBezTo>
                    <a:pt x="277" y="292"/>
                    <a:pt x="278" y="291"/>
                    <a:pt x="278" y="290"/>
                  </a:cubicBezTo>
                  <a:cubicBezTo>
                    <a:pt x="278" y="290"/>
                    <a:pt x="278" y="290"/>
                    <a:pt x="278" y="290"/>
                  </a:cubicBezTo>
                  <a:cubicBezTo>
                    <a:pt x="278" y="289"/>
                    <a:pt x="278" y="288"/>
                    <a:pt x="279" y="288"/>
                  </a:cubicBezTo>
                  <a:cubicBezTo>
                    <a:pt x="279" y="288"/>
                    <a:pt x="279" y="287"/>
                    <a:pt x="279" y="287"/>
                  </a:cubicBezTo>
                  <a:cubicBezTo>
                    <a:pt x="279" y="287"/>
                    <a:pt x="279" y="287"/>
                    <a:pt x="279" y="287"/>
                  </a:cubicBezTo>
                  <a:cubicBezTo>
                    <a:pt x="279" y="286"/>
                    <a:pt x="279" y="285"/>
                    <a:pt x="279" y="285"/>
                  </a:cubicBezTo>
                  <a:cubicBezTo>
                    <a:pt x="279" y="284"/>
                    <a:pt x="279" y="284"/>
                    <a:pt x="279" y="284"/>
                  </a:cubicBezTo>
                  <a:cubicBezTo>
                    <a:pt x="280" y="283"/>
                    <a:pt x="280" y="282"/>
                    <a:pt x="280" y="281"/>
                  </a:cubicBezTo>
                  <a:cubicBezTo>
                    <a:pt x="280" y="281"/>
                    <a:pt x="280" y="281"/>
                    <a:pt x="280" y="281"/>
                  </a:cubicBezTo>
                  <a:cubicBezTo>
                    <a:pt x="280" y="280"/>
                    <a:pt x="280" y="280"/>
                    <a:pt x="280" y="279"/>
                  </a:cubicBezTo>
                  <a:cubicBezTo>
                    <a:pt x="288" y="8"/>
                    <a:pt x="288" y="8"/>
                    <a:pt x="288" y="8"/>
                  </a:cubicBezTo>
                  <a:cubicBezTo>
                    <a:pt x="288" y="8"/>
                    <a:pt x="287" y="9"/>
                    <a:pt x="287" y="10"/>
                  </a:cubicBezTo>
                  <a:close/>
                </a:path>
              </a:pathLst>
            </a:custGeom>
            <a:gradFill>
              <a:gsLst>
                <a:gs pos="0">
                  <a:srgbClr val="DEDFDB"/>
                </a:gs>
                <a:gs pos="100000">
                  <a:srgbClr val="B5B7B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484" name="Google Shape;484;p1"/>
            <p:cNvSpPr/>
            <p:nvPr/>
          </p:nvSpPr>
          <p:spPr>
            <a:xfrm>
              <a:off x="18537408" y="2332191"/>
              <a:ext cx="2071219" cy="1058931"/>
            </a:xfrm>
            <a:prstGeom prst="ellipse">
              <a:avLst/>
            </a:prstGeom>
            <a:gradFill>
              <a:gsLst>
                <a:gs pos="0">
                  <a:srgbClr val="C4C6CD"/>
                </a:gs>
                <a:gs pos="100000">
                  <a:srgbClr val="959FB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485" name="Google Shape;485;p1"/>
            <p:cNvSpPr/>
            <p:nvPr/>
          </p:nvSpPr>
          <p:spPr>
            <a:xfrm>
              <a:off x="19906814" y="6064195"/>
              <a:ext cx="392752" cy="1430320"/>
            </a:xfrm>
            <a:custGeom>
              <a:rect b="b" l="l" r="r" t="t"/>
              <a:pathLst>
                <a:path extrusionOk="0" h="1180495" w="324152">
                  <a:moveTo>
                    <a:pt x="275771" y="0"/>
                  </a:moveTo>
                  <a:lnTo>
                    <a:pt x="0" y="1180495"/>
                  </a:lnTo>
                  <a:lnTo>
                    <a:pt x="324152" y="1006324"/>
                  </a:lnTo>
                  <a:lnTo>
                    <a:pt x="266095" y="977295"/>
                  </a:lnTo>
                </a:path>
              </a:pathLst>
            </a:custGeom>
            <a:gradFill>
              <a:gsLst>
                <a:gs pos="0">
                  <a:srgbClr val="7F7F7F">
                    <a:alpha val="14901"/>
                  </a:srgbClr>
                </a:gs>
                <a:gs pos="100000">
                  <a:srgbClr val="7F7F7F"/>
                </a:gs>
              </a:gsLst>
              <a:lin ang="16800000" scaled="0"/>
            </a:gra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486" name="Google Shape;486;p1"/>
            <p:cNvSpPr/>
            <p:nvPr/>
          </p:nvSpPr>
          <p:spPr>
            <a:xfrm>
              <a:off x="18502130" y="538142"/>
              <a:ext cx="2166969" cy="2932969"/>
            </a:xfrm>
            <a:custGeom>
              <a:rect b="b" l="l" r="r" t="t"/>
              <a:pathLst>
                <a:path extrusionOk="0" h="394" w="292">
                  <a:moveTo>
                    <a:pt x="281" y="303"/>
                  </a:moveTo>
                  <a:cubicBezTo>
                    <a:pt x="281" y="303"/>
                    <a:pt x="281" y="303"/>
                    <a:pt x="281" y="303"/>
                  </a:cubicBezTo>
                  <a:cubicBezTo>
                    <a:pt x="281" y="303"/>
                    <a:pt x="281" y="303"/>
                    <a:pt x="281" y="303"/>
                  </a:cubicBezTo>
                  <a:cubicBezTo>
                    <a:pt x="280" y="301"/>
                    <a:pt x="280" y="299"/>
                    <a:pt x="278" y="297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8" y="293"/>
                    <a:pt x="8" y="293"/>
                    <a:pt x="8" y="293"/>
                  </a:cubicBezTo>
                  <a:cubicBezTo>
                    <a:pt x="8" y="294"/>
                    <a:pt x="7" y="295"/>
                    <a:pt x="7" y="295"/>
                  </a:cubicBezTo>
                  <a:cubicBezTo>
                    <a:pt x="7" y="296"/>
                    <a:pt x="7" y="296"/>
                    <a:pt x="7" y="296"/>
                  </a:cubicBezTo>
                  <a:cubicBezTo>
                    <a:pt x="7" y="296"/>
                    <a:pt x="7" y="296"/>
                    <a:pt x="7" y="296"/>
                  </a:cubicBezTo>
                  <a:cubicBezTo>
                    <a:pt x="0" y="312"/>
                    <a:pt x="5" y="329"/>
                    <a:pt x="22" y="345"/>
                  </a:cubicBezTo>
                  <a:cubicBezTo>
                    <a:pt x="60" y="380"/>
                    <a:pt x="145" y="394"/>
                    <a:pt x="212" y="376"/>
                  </a:cubicBezTo>
                  <a:cubicBezTo>
                    <a:pt x="266" y="362"/>
                    <a:pt x="292" y="332"/>
                    <a:pt x="281" y="303"/>
                  </a:cubicBezTo>
                  <a:close/>
                </a:path>
              </a:pathLst>
            </a:custGeom>
            <a:gradFill>
              <a:gsLst>
                <a:gs pos="0">
                  <a:srgbClr val="25A3FB">
                    <a:alpha val="60000"/>
                  </a:srgbClr>
                </a:gs>
                <a:gs pos="63000">
                  <a:schemeClr val="accent1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sp>
        <p:nvSpPr>
          <p:cNvPr id="487" name="Google Shape;487;p1"/>
          <p:cNvSpPr txBox="1"/>
          <p:nvPr/>
        </p:nvSpPr>
        <p:spPr>
          <a:xfrm>
            <a:off x="665882" y="1802885"/>
            <a:ext cx="10759374" cy="798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99"/>
              <a:buFont typeface="Arial"/>
              <a:buNone/>
            </a:pPr>
            <a:r>
              <a:rPr b="1" i="0" lang="en-US" sz="3999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Windows Presentation Foundation</a:t>
            </a:r>
            <a:endParaRPr b="1" i="0" sz="3999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1"/>
          <p:cNvSpPr txBox="1"/>
          <p:nvPr/>
        </p:nvSpPr>
        <p:spPr>
          <a:xfrm>
            <a:off x="8008792" y="5614905"/>
            <a:ext cx="3811099" cy="877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ahoma"/>
              <a:buNone/>
            </a:pPr>
            <a:r>
              <a:t/>
            </a:r>
            <a:endParaRPr b="1" i="0" sz="250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1"/>
          <p:cNvSpPr txBox="1"/>
          <p:nvPr/>
        </p:nvSpPr>
        <p:spPr>
          <a:xfrm>
            <a:off x="665882" y="742740"/>
            <a:ext cx="10759374" cy="1272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499"/>
              <a:buFont typeface="Tahoma"/>
              <a:buNone/>
            </a:pPr>
            <a:r>
              <a:rPr b="1" i="0" lang="en-US" sz="7499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C# WinformApp</a:t>
            </a:r>
            <a:endParaRPr b="1" i="0" sz="7499" u="none"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10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/>
              <a:t>단순 컨트롤</a:t>
            </a:r>
            <a:endParaRPr/>
          </a:p>
        </p:txBody>
      </p:sp>
      <p:sp>
        <p:nvSpPr>
          <p:cNvPr id="583" name="Google Shape;583;p10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그리기 컨트롤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타원, 사각형 등 벡터 이미지 컨트롤의 공통 속성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Fill – 컨트롤 내부 칠하기 브러시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Stroke – 컨트롤 윤곽 그리기 브러시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Stretch – 크기 조설시 컨트롤의 모양크기 조절 방식</a:t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187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/>
          </a:p>
        </p:txBody>
      </p:sp>
      <p:sp>
        <p:nvSpPr>
          <p:cNvPr id="584" name="Google Shape;584;p10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85" name="Google Shape;585;p10"/>
          <p:cNvGrpSpPr/>
          <p:nvPr/>
        </p:nvGrpSpPr>
        <p:grpSpPr>
          <a:xfrm>
            <a:off x="1997016" y="3284984"/>
            <a:ext cx="8203440" cy="1800199"/>
            <a:chOff x="2786368" y="3032956"/>
            <a:chExt cx="6624736" cy="792088"/>
          </a:xfrm>
        </p:grpSpPr>
        <p:sp>
          <p:nvSpPr>
            <p:cNvPr id="586" name="Google Shape;586;p10"/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&lt;Ellipse Width="100" Height="50" Fill="Blue" Stroke="Black" /&gt;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&lt;Rectangle Width="100" Height="70" Fill="Red" /&gt;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&lt;Path Width="100" Height="20" Margin="5, 5, 5, 5" /&gt;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&lt;Path Fill="Blue"&gt;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&lt;Path.Data&gt;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  &lt;RectangleGeometry Rect="0, 0, 30, 30"/&gt;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&lt;/Path.Data&gt;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&lt;/Path&gt;</a:t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87" name="Google Shape;587;p10"/>
            <p:cNvCxnSpPr/>
            <p:nvPr/>
          </p:nvCxnSpPr>
          <p:spPr>
            <a:xfrm>
              <a:off x="2786368" y="3032956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8" name="Google Shape;588;p10"/>
            <p:cNvCxnSpPr/>
            <p:nvPr/>
          </p:nvCxnSpPr>
          <p:spPr>
            <a:xfrm>
              <a:off x="2786368" y="3812757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589" name="Google Shape;58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1384" y="4992508"/>
            <a:ext cx="3209949" cy="1458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15307" y="3789045"/>
            <a:ext cx="5056999" cy="2851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8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p100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/>
              <a:t>프로젝트 계속</a:t>
            </a:r>
            <a:endParaRPr/>
          </a:p>
        </p:txBody>
      </p:sp>
      <p:sp>
        <p:nvSpPr>
          <p:cNvPr id="1710" name="Google Shape;1710;p100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Tutorial 9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MVVM 명령과 메서드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Textbox Text 속성과 ComboBox SelectedItem 속성은 사용자 상호작용이 바로 됨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버튼에 대한 처리는 명령을 사용해야 함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명령: 쉬운 방법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Icommand 인터페이스 구현하여 해당 클래스를 인스턴스화 하면 Button 및 MenuItem 컨트롤의 Command 속성 사용, 해당 인스턴스를 참조 가능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Icommand 구현하면 꽤 많은 코드가 필요, 대부분의 MVVM 프레임워크는 DelegateCommand 클래스 제공하여 해당 프로세스 정보를 훨씬 간결하게 만듬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인스턴스화된 명령을 ViewModel의 특성에 할당해야 함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Click 이벤트만 명령을 트리거함.  MouseOver 같은 다른 이벤트를 처리하려면 메서드를 사용하는 것과 비슷한 모양을 갖는 자세한 XAML을 사용해야 함</a:t>
            </a:r>
            <a:endParaRPr/>
          </a:p>
        </p:txBody>
      </p:sp>
      <p:sp>
        <p:nvSpPr>
          <p:cNvPr id="1711" name="Google Shape;1711;p100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5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p101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/>
              <a:t>프로젝트 계속</a:t>
            </a:r>
            <a:endParaRPr/>
          </a:p>
        </p:txBody>
      </p:sp>
      <p:sp>
        <p:nvSpPr>
          <p:cNvPr id="1717" name="Google Shape;1717;p101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Tutorial 9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MVVM</a:t>
            </a:r>
            <a:endParaRPr/>
          </a:p>
          <a:p>
            <a:pPr indent="-16187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/>
          </a:p>
          <a:p>
            <a:pPr indent="-16187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/>
          </a:p>
          <a:p>
            <a:pPr indent="-16187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/>
          </a:p>
          <a:p>
            <a:pPr indent="-16187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/>
          </a:p>
          <a:p>
            <a:pPr indent="-16187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/>
          </a:p>
          <a:p>
            <a:pPr indent="-16187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/>
          </a:p>
          <a:p>
            <a:pPr indent="-16187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답, 사용하지 말것(?)</a:t>
            </a:r>
            <a:endParaRPr/>
          </a:p>
        </p:txBody>
      </p:sp>
      <p:sp>
        <p:nvSpPr>
          <p:cNvPr id="1718" name="Google Shape;1718;p101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19" name="Google Shape;1719;p101"/>
          <p:cNvGrpSpPr/>
          <p:nvPr/>
        </p:nvGrpSpPr>
        <p:grpSpPr>
          <a:xfrm>
            <a:off x="1994280" y="2348880"/>
            <a:ext cx="8203440" cy="1800200"/>
            <a:chOff x="2786368" y="3032956"/>
            <a:chExt cx="6624736" cy="779801"/>
          </a:xfrm>
        </p:grpSpPr>
        <p:sp>
          <p:nvSpPr>
            <p:cNvPr id="1720" name="Google Shape;1720;p101"/>
            <p:cNvSpPr/>
            <p:nvPr/>
          </p:nvSpPr>
          <p:spPr>
            <a:xfrm>
              <a:off x="2786368" y="3032956"/>
              <a:ext cx="6624736" cy="7797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&lt;Button&gt;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&lt;i:Interaction.Triggers&gt;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&lt;i:EventTrigger EventName="Click"&gt;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&lt;i:InvokeCommandAction</a:t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    Command="{Binding LoadMoreHotelsCommand}"/&gt;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&lt;/i:EventTrigger&gt;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&lt;/i:Interaction.Triggers&gt;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&lt;/Button&gt;</a:t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21" name="Google Shape;1721;p101"/>
            <p:cNvCxnSpPr/>
            <p:nvPr/>
          </p:nvCxnSpPr>
          <p:spPr>
            <a:xfrm>
              <a:off x="2786368" y="3032956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22" name="Google Shape;1722;p101"/>
            <p:cNvCxnSpPr/>
            <p:nvPr/>
          </p:nvCxnSpPr>
          <p:spPr>
            <a:xfrm>
              <a:off x="2786368" y="3812757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6" name="Shape 1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Google Shape;1727;p102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/>
              <a:t>프로젝트 계속</a:t>
            </a:r>
            <a:endParaRPr/>
          </a:p>
        </p:txBody>
      </p:sp>
      <p:sp>
        <p:nvSpPr>
          <p:cNvPr id="1728" name="Google Shape;1728;p102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Tutorial 9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MVVM – 메서드 : 쉬운 방법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메서드를 사용하면 C# ViewModel이 매우 쉬워지고 XAML은 더 복잡해짐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프로젝트에 System.Windows.Interactivity.dll 참조 추가 – NuGet System.Windows.Interactivity.WPF 다운로드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XAML 화면 루트 요소에 특성 추가</a:t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XAML의 각 컨트롤을 위한 트리거 추가</a:t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9" name="Google Shape;1729;p102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30" name="Google Shape;1730;p102"/>
          <p:cNvGrpSpPr/>
          <p:nvPr/>
        </p:nvGrpSpPr>
        <p:grpSpPr>
          <a:xfrm>
            <a:off x="1994280" y="3140968"/>
            <a:ext cx="8203440" cy="576064"/>
            <a:chOff x="2786368" y="3032956"/>
            <a:chExt cx="6624736" cy="779801"/>
          </a:xfrm>
        </p:grpSpPr>
        <p:sp>
          <p:nvSpPr>
            <p:cNvPr id="1731" name="Google Shape;1731;p102"/>
            <p:cNvSpPr/>
            <p:nvPr/>
          </p:nvSpPr>
          <p:spPr>
            <a:xfrm>
              <a:off x="2786368" y="3032956"/>
              <a:ext cx="6624736" cy="7797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xmlns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="http://schemas.microsoft.com/expression/2010/interactivity"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xmlns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ei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="http://schemas.microsoft.com/expression/2010/interactions"</a:t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32" name="Google Shape;1732;p102"/>
            <p:cNvCxnSpPr/>
            <p:nvPr/>
          </p:nvCxnSpPr>
          <p:spPr>
            <a:xfrm>
              <a:off x="2786368" y="3032956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33" name="Google Shape;1733;p102"/>
            <p:cNvCxnSpPr/>
            <p:nvPr/>
          </p:nvCxnSpPr>
          <p:spPr>
            <a:xfrm>
              <a:off x="2786368" y="3812757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734" name="Google Shape;1734;p102"/>
          <p:cNvGrpSpPr/>
          <p:nvPr/>
        </p:nvGrpSpPr>
        <p:grpSpPr>
          <a:xfrm>
            <a:off x="1994280" y="4149079"/>
            <a:ext cx="8203440" cy="2242925"/>
            <a:chOff x="2786368" y="3032956"/>
            <a:chExt cx="6624736" cy="779801"/>
          </a:xfrm>
        </p:grpSpPr>
        <p:sp>
          <p:nvSpPr>
            <p:cNvPr id="1735" name="Google Shape;1735;p102"/>
            <p:cNvSpPr/>
            <p:nvPr/>
          </p:nvSpPr>
          <p:spPr>
            <a:xfrm>
              <a:off x="2786368" y="3032956"/>
              <a:ext cx="6624736" cy="7797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??</a:t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36" name="Google Shape;1736;p102"/>
            <p:cNvCxnSpPr/>
            <p:nvPr/>
          </p:nvCxnSpPr>
          <p:spPr>
            <a:xfrm>
              <a:off x="2786368" y="3032956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37" name="Google Shape;1737;p102"/>
            <p:cNvCxnSpPr/>
            <p:nvPr/>
          </p:nvCxnSpPr>
          <p:spPr>
            <a:xfrm>
              <a:off x="2786368" y="3812757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1" name="Shape 1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p103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/>
              <a:t>프로젝트 계속</a:t>
            </a:r>
            <a:endParaRPr/>
          </a:p>
        </p:txBody>
      </p:sp>
      <p:sp>
        <p:nvSpPr>
          <p:cNvPr id="1743" name="Google Shape;1743;p103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Tutorial 9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MVVM – 권장단계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ViewModel 생성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ViewModel이 공개해야 하는 속성(입력, 출력)과 메서드(액션) 검색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알림 속성을 선언하고 공용 메서드 추가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ViewModel을 View의 DataContext로 사용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View를 ViewModel 속성에 데이터 바인딩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View에 ViewModel 메서드를 호출하는 트리거를 추가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기능적 논리코딩</a:t>
            </a:r>
            <a:endParaRPr/>
          </a:p>
        </p:txBody>
      </p:sp>
      <p:sp>
        <p:nvSpPr>
          <p:cNvPr id="1744" name="Google Shape;1744;p103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8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p104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/>
              <a:t>프로젝트 계속</a:t>
            </a:r>
            <a:endParaRPr/>
          </a:p>
        </p:txBody>
      </p:sp>
      <p:sp>
        <p:nvSpPr>
          <p:cNvPr id="1750" name="Google Shape;1750;p104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Tutorial 9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MVVM 요약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INotifyPropertyChanged 구현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메서드 호출하는 트리거 XAML 작성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ViewModel 인스턴스화, View에 할당과 같은 연결 작업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ViewModel 이나 뷰 간 통신방법 포함하는 종속성 주입이 필요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MVVM 프레임워크는 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INotifyPropertyChanged 구현하는 ViewModel 생성하기 위한 ViewModelBase 클래스 상속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오류 제한, 작업자 스레드에 알림이 발생하기 않게 속성 변경 알림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명령을 사용하기로 결정해야 하지만 명령을 쉽게 작성하기 위한 DelegateCommand 클래스 사용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이를 도와주는 프레임워크 종류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Prism – Microsoft Patterns and Practices 팀에서 제작, 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MVVM Light – 가볍고 좋으나 현재 방치됨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Caliburn.Micro – 코드가 간단함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자신에게 맞는 것을 결정, 중소형에는 Caliburn / 대형프로젝트에는 Prism 추천</a:t>
            </a:r>
            <a:endParaRPr/>
          </a:p>
        </p:txBody>
      </p:sp>
      <p:sp>
        <p:nvSpPr>
          <p:cNvPr id="1751" name="Google Shape;1751;p104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1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/>
              <a:t>단순 컨트롤</a:t>
            </a:r>
            <a:endParaRPr/>
          </a:p>
        </p:txBody>
      </p:sp>
      <p:sp>
        <p:nvSpPr>
          <p:cNvPr id="596" name="Google Shape;596;p11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컨텐츠 컨트롤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Content 속성을 가진 모든 컨트롤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Button, Border, ScrollViewer, ViewBox</a:t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복잡한 컨텐츠를 사용하고자 하면 하위요소를 사용할 수 있음</a:t>
            </a:r>
            <a:endParaRPr/>
          </a:p>
        </p:txBody>
      </p:sp>
      <p:sp>
        <p:nvSpPr>
          <p:cNvPr id="597" name="Google Shape;597;p11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98" name="Google Shape;598;p11"/>
          <p:cNvGrpSpPr/>
          <p:nvPr/>
        </p:nvGrpSpPr>
        <p:grpSpPr>
          <a:xfrm>
            <a:off x="1997016" y="2636913"/>
            <a:ext cx="8203440" cy="1008112"/>
            <a:chOff x="2786368" y="3032956"/>
            <a:chExt cx="6624736" cy="792088"/>
          </a:xfrm>
        </p:grpSpPr>
        <p:sp>
          <p:nvSpPr>
            <p:cNvPr id="599" name="Google Shape;599;p11"/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&lt;Button Content="Normal Button" Width="120" Height="30" /&gt;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&lt;ToggleButton Content="Toggle Button" Width="120" Height="30" /&gt;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&lt;CheckBox Content="CheckBox" /&gt;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&lt;RadioButton Content="Radio Button" /&gt;</a:t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0" name="Google Shape;600;p11"/>
            <p:cNvCxnSpPr/>
            <p:nvPr/>
          </p:nvCxnSpPr>
          <p:spPr>
            <a:xfrm>
              <a:off x="2786368" y="3032956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1" name="Google Shape;601;p11"/>
            <p:cNvCxnSpPr/>
            <p:nvPr/>
          </p:nvCxnSpPr>
          <p:spPr>
            <a:xfrm>
              <a:off x="2786368" y="3812757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602" name="Google Shape;602;p11"/>
          <p:cNvPicPr preferRelativeResize="0"/>
          <p:nvPr/>
        </p:nvPicPr>
        <p:blipFill rotWithShape="1">
          <a:blip r:embed="rId3">
            <a:alphaModFix/>
          </a:blip>
          <a:srcRect b="66875" l="1" r="35295" t="1"/>
          <a:stretch/>
        </p:blipFill>
        <p:spPr>
          <a:xfrm>
            <a:off x="7464152" y="1539444"/>
            <a:ext cx="4273338" cy="1233541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603" name="Google Shape;603;p11"/>
          <p:cNvGrpSpPr/>
          <p:nvPr/>
        </p:nvGrpSpPr>
        <p:grpSpPr>
          <a:xfrm>
            <a:off x="1997016" y="4210273"/>
            <a:ext cx="8203440" cy="1974140"/>
            <a:chOff x="2786368" y="3032956"/>
            <a:chExt cx="6624736" cy="792088"/>
          </a:xfrm>
        </p:grpSpPr>
        <p:sp>
          <p:nvSpPr>
            <p:cNvPr id="604" name="Google Shape;604;p11"/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&lt;Button Padding="10" Height="50" Width="100"&gt;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&lt;MediaElement Source="cat.wmv" Height="30" /&gt;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&lt;/Button&gt;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&lt;Button Width="100"&gt;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&lt;CheckBox&gt;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  &lt;TextBlock Text="to the laundry"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              TextWrapping="Wrap" /&gt;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&lt;/CheckBox&gt;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&lt;/Button&gt;</a:t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5" name="Google Shape;605;p11"/>
            <p:cNvCxnSpPr/>
            <p:nvPr/>
          </p:nvCxnSpPr>
          <p:spPr>
            <a:xfrm>
              <a:off x="2786368" y="3032956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6" name="Google Shape;606;p11"/>
            <p:cNvCxnSpPr/>
            <p:nvPr/>
          </p:nvCxnSpPr>
          <p:spPr>
            <a:xfrm>
              <a:off x="2786368" y="3812757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607" name="Google Shape;607;p11"/>
          <p:cNvPicPr preferRelativeResize="0"/>
          <p:nvPr/>
        </p:nvPicPr>
        <p:blipFill rotWithShape="1">
          <a:blip r:embed="rId4">
            <a:alphaModFix/>
          </a:blip>
          <a:srcRect b="68378" l="-4" r="38680" t="-7"/>
          <a:stretch/>
        </p:blipFill>
        <p:spPr>
          <a:xfrm>
            <a:off x="7439434" y="4524206"/>
            <a:ext cx="4079125" cy="1186129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2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/>
              <a:t>단순 컨트롤</a:t>
            </a:r>
            <a:endParaRPr/>
          </a:p>
        </p:txBody>
      </p:sp>
      <p:sp>
        <p:nvSpPr>
          <p:cNvPr id="613" name="Google Shape;613;p12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컨텐츠 컨트롤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윈폼과는 다르게 컨트롤 외관을 쉽게 변형 가능(윈폼이 불가능한 것은 아님)</a:t>
            </a:r>
            <a:endParaRPr/>
          </a:p>
          <a:p>
            <a:pPr indent="-16187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4" name="Google Shape;614;p12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15" name="Google Shape;615;p12"/>
          <p:cNvGrpSpPr/>
          <p:nvPr/>
        </p:nvGrpSpPr>
        <p:grpSpPr>
          <a:xfrm>
            <a:off x="1997016" y="2348880"/>
            <a:ext cx="8203440" cy="2376263"/>
            <a:chOff x="2786368" y="3032956"/>
            <a:chExt cx="6624736" cy="792088"/>
          </a:xfrm>
        </p:grpSpPr>
        <p:sp>
          <p:nvSpPr>
            <p:cNvPr id="616" name="Google Shape;616;p12"/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&lt;Border Background="Orange" CornerRadius="10" Padding="5" Width="120" &gt;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&lt;Button Content="Button" Width="100" Height="30" /&gt;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&lt;/Border&gt;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&lt;Border Background="Blue" CornerRadius="10,0,10,0" Padding="5" Width="120" &gt;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&lt;Button Content="Other Button" Width="100" Height="30" /&gt;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&lt;/Border&gt;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&lt;ScrollViewer Height="300" Width="400"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          HorizontalScrollBarVisibility="Auto"&gt;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&lt;MediaElement Source="cat.wmv" Stretch="None" /&gt;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&lt;/ScrollViewer&gt;</a:t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17" name="Google Shape;617;p12"/>
            <p:cNvCxnSpPr/>
            <p:nvPr/>
          </p:nvCxnSpPr>
          <p:spPr>
            <a:xfrm>
              <a:off x="2786368" y="3032956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8" name="Google Shape;618;p12"/>
            <p:cNvCxnSpPr/>
            <p:nvPr/>
          </p:nvCxnSpPr>
          <p:spPr>
            <a:xfrm>
              <a:off x="2786368" y="3812757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619" name="Google Shape;61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72064" y="3504597"/>
            <a:ext cx="5178539" cy="2920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/>
              <a:t>단순 컨트롤</a:t>
            </a:r>
            <a:endParaRPr/>
          </a:p>
        </p:txBody>
      </p:sp>
      <p:sp>
        <p:nvSpPr>
          <p:cNvPr id="625" name="Google Shape;625;p13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컨텐츠 컨트롤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ViewBox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모든 컨텐츠의 크기 조정가능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사용 가능한 너비와 높이에 맞게 화면을 조정</a:t>
            </a:r>
            <a:endParaRPr/>
          </a:p>
        </p:txBody>
      </p:sp>
      <p:sp>
        <p:nvSpPr>
          <p:cNvPr id="626" name="Google Shape;626;p13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27" name="Google Shape;627;p13"/>
          <p:cNvGrpSpPr/>
          <p:nvPr/>
        </p:nvGrpSpPr>
        <p:grpSpPr>
          <a:xfrm>
            <a:off x="1997016" y="2924944"/>
            <a:ext cx="8203440" cy="1008111"/>
            <a:chOff x="2786368" y="3032956"/>
            <a:chExt cx="6624736" cy="792088"/>
          </a:xfrm>
        </p:grpSpPr>
        <p:sp>
          <p:nvSpPr>
            <p:cNvPr id="628" name="Google Shape;628;p13"/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&lt;Viewbox Stretch="Fill" Width="300" Height="200" ScrollViewer.VerticalScrollBarVisibility="Visible"&gt;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&lt;MediaElement Source="cat.wmv" Stretch="None" /&gt;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&lt;/Viewbox&gt;</a:t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29" name="Google Shape;629;p13"/>
            <p:cNvCxnSpPr/>
            <p:nvPr/>
          </p:nvCxnSpPr>
          <p:spPr>
            <a:xfrm>
              <a:off x="2786368" y="3032956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30" name="Google Shape;630;p13"/>
            <p:cNvCxnSpPr/>
            <p:nvPr/>
          </p:nvCxnSpPr>
          <p:spPr>
            <a:xfrm>
              <a:off x="2786368" y="3812757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631" name="Google Shape;63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26227" y="334367"/>
            <a:ext cx="5261880" cy="2966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26227" y="3441997"/>
            <a:ext cx="5261869" cy="2966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4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/>
              <a:t>단순 컨트롤</a:t>
            </a:r>
            <a:endParaRPr/>
          </a:p>
        </p:txBody>
      </p:sp>
      <p:sp>
        <p:nvSpPr>
          <p:cNvPr id="638" name="Google Shape;638;p14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컨텐츠 컨트롤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ViewBox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뷰박스 없는 그리드</a:t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뷰박스 그리드</a:t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변형</a:t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9" name="Google Shape;639;p14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40" name="Google Shape;640;p14"/>
          <p:cNvGrpSpPr/>
          <p:nvPr/>
        </p:nvGrpSpPr>
        <p:grpSpPr>
          <a:xfrm>
            <a:off x="1997016" y="2564905"/>
            <a:ext cx="8203440" cy="720080"/>
            <a:chOff x="2786368" y="3032956"/>
            <a:chExt cx="6624736" cy="792088"/>
          </a:xfrm>
        </p:grpSpPr>
        <p:sp>
          <p:nvSpPr>
            <p:cNvPr id="641" name="Google Shape;641;p14"/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&lt;Grid Height="60" Width="100" Background="LightBlue"&gt;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&lt;Button Content="A" /&gt;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&lt;/Grid&gt;</a:t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42" name="Google Shape;642;p14"/>
            <p:cNvCxnSpPr/>
            <p:nvPr/>
          </p:nvCxnSpPr>
          <p:spPr>
            <a:xfrm>
              <a:off x="2786368" y="3032956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3" name="Google Shape;643;p14"/>
            <p:cNvCxnSpPr/>
            <p:nvPr/>
          </p:nvCxnSpPr>
          <p:spPr>
            <a:xfrm>
              <a:off x="2786368" y="3812757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644" name="Google Shape;64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28448" y="2532069"/>
            <a:ext cx="1173255" cy="7880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5" name="Google Shape;645;p14"/>
          <p:cNvGrpSpPr/>
          <p:nvPr/>
        </p:nvGrpSpPr>
        <p:grpSpPr>
          <a:xfrm>
            <a:off x="1997016" y="3645024"/>
            <a:ext cx="8203440" cy="1152128"/>
            <a:chOff x="2786368" y="3032956"/>
            <a:chExt cx="6624736" cy="792088"/>
          </a:xfrm>
        </p:grpSpPr>
        <p:sp>
          <p:nvSpPr>
            <p:cNvPr id="646" name="Google Shape;646;p14"/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&lt;Grid Height="60" Width="100" Background="LightBlue"&gt;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&lt;Viewbox&gt;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  &lt;Button Content="A" /&gt;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&lt;/Viewbox&gt;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&lt;/Grid&gt;</a:t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47" name="Google Shape;647;p14"/>
            <p:cNvCxnSpPr/>
            <p:nvPr/>
          </p:nvCxnSpPr>
          <p:spPr>
            <a:xfrm>
              <a:off x="2786368" y="3032956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8" name="Google Shape;648;p14"/>
            <p:cNvCxnSpPr/>
            <p:nvPr/>
          </p:nvCxnSpPr>
          <p:spPr>
            <a:xfrm>
              <a:off x="2786368" y="3812757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649" name="Google Shape;64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46968" y="3717032"/>
            <a:ext cx="1085239" cy="737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0" name="Google Shape;650;p14"/>
          <p:cNvGrpSpPr/>
          <p:nvPr/>
        </p:nvGrpSpPr>
        <p:grpSpPr>
          <a:xfrm>
            <a:off x="1997016" y="5157581"/>
            <a:ext cx="8203440" cy="1152128"/>
            <a:chOff x="2786368" y="3032956"/>
            <a:chExt cx="6624736" cy="792088"/>
          </a:xfrm>
        </p:grpSpPr>
        <p:sp>
          <p:nvSpPr>
            <p:cNvPr id="651" name="Google Shape;651;p14"/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&lt;Grid Height="60" Width="100" Background="LightBlue"&gt;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&lt;Viewbox Stretch="Fill"&gt;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  &lt;Button Content="A" /&gt;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&lt;/Viewbox&gt;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&lt;/Grid&gt;</a:t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52" name="Google Shape;652;p14"/>
            <p:cNvCxnSpPr/>
            <p:nvPr/>
          </p:nvCxnSpPr>
          <p:spPr>
            <a:xfrm>
              <a:off x="2786368" y="3032956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3" name="Google Shape;653;p14"/>
            <p:cNvCxnSpPr/>
            <p:nvPr/>
          </p:nvCxnSpPr>
          <p:spPr>
            <a:xfrm>
              <a:off x="2786368" y="3812757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654" name="Google Shape;654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194983" y="5144974"/>
            <a:ext cx="1006233" cy="665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5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/>
              <a:t>탐색</a:t>
            </a:r>
            <a:endParaRPr/>
          </a:p>
        </p:txBody>
      </p:sp>
      <p:sp>
        <p:nvSpPr>
          <p:cNvPr id="660" name="Google Shape;660;p15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개요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Navigation 사용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이전 화면 되돌아가기 미치 기록에서 되돌아가기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WPF 내 NavigationWindow 기능을 이용</a:t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코드비하인드 및 xaml 상에서 모두 구현 가능</a:t>
            </a:r>
            <a:endParaRPr/>
          </a:p>
        </p:txBody>
      </p:sp>
      <p:sp>
        <p:nvSpPr>
          <p:cNvPr id="661" name="Google Shape;661;p15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62" name="Google Shape;662;p15"/>
          <p:cNvGrpSpPr/>
          <p:nvPr/>
        </p:nvGrpSpPr>
        <p:grpSpPr>
          <a:xfrm>
            <a:off x="2873536" y="3068960"/>
            <a:ext cx="6444927" cy="1224136"/>
            <a:chOff x="2910874" y="2708920"/>
            <a:chExt cx="6444927" cy="1224136"/>
          </a:xfrm>
        </p:grpSpPr>
        <p:sp>
          <p:nvSpPr>
            <p:cNvPr id="663" name="Google Shape;663;p15"/>
            <p:cNvSpPr/>
            <p:nvPr/>
          </p:nvSpPr>
          <p:spPr>
            <a:xfrm>
              <a:off x="5149140" y="2708920"/>
              <a:ext cx="1942826" cy="1224136"/>
            </a:xfrm>
            <a:prstGeom prst="roundRect">
              <a:avLst>
                <a:gd fmla="val 7096" name="adj"/>
              </a:avLst>
            </a:prstGeom>
            <a:solidFill>
              <a:schemeClr val="accent1"/>
            </a:solidFill>
            <a:ln cap="flat" cmpd="sng" w="25400">
              <a:solidFill>
                <a:srgbClr val="1B76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NavigationWindow</a:t>
              </a:r>
              <a:endParaRPr b="0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15"/>
            <p:cNvSpPr/>
            <p:nvPr/>
          </p:nvSpPr>
          <p:spPr>
            <a:xfrm>
              <a:off x="5328465" y="3196555"/>
              <a:ext cx="1584176" cy="576064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25400">
              <a:solidFill>
                <a:srgbClr val="1D3B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Page2.xaml</a:t>
              </a:r>
              <a:endParaRPr b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15"/>
            <p:cNvSpPr/>
            <p:nvPr/>
          </p:nvSpPr>
          <p:spPr>
            <a:xfrm>
              <a:off x="2910874" y="3195854"/>
              <a:ext cx="1584176" cy="576064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25400">
              <a:solidFill>
                <a:srgbClr val="1D3B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Page1.xaml</a:t>
              </a:r>
              <a:endParaRPr b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15"/>
            <p:cNvSpPr/>
            <p:nvPr/>
          </p:nvSpPr>
          <p:spPr>
            <a:xfrm>
              <a:off x="7771625" y="3195854"/>
              <a:ext cx="1584176" cy="576064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25400">
              <a:solidFill>
                <a:srgbClr val="1D3B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Page3.xaml</a:t>
              </a:r>
              <a:endParaRPr b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15"/>
            <p:cNvSpPr/>
            <p:nvPr/>
          </p:nvSpPr>
          <p:spPr>
            <a:xfrm>
              <a:off x="4590731" y="3375874"/>
              <a:ext cx="648072" cy="216024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7030A0"/>
            </a:solidFill>
            <a:ln cap="flat" cmpd="sng" w="254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668" name="Google Shape;668;p15"/>
            <p:cNvSpPr/>
            <p:nvPr/>
          </p:nvSpPr>
          <p:spPr>
            <a:xfrm>
              <a:off x="7027872" y="3375874"/>
              <a:ext cx="648072" cy="216024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7030A0"/>
            </a:solidFill>
            <a:ln cap="flat" cmpd="sng" w="254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16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/>
              <a:t>프로젝트 시작</a:t>
            </a:r>
            <a:endParaRPr/>
          </a:p>
        </p:txBody>
      </p:sp>
      <p:sp>
        <p:nvSpPr>
          <p:cNvPr id="674" name="Google Shape;674;p16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개요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작은 전자상거래 애플리케이션 구현 – BikeShop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사용자가 제품을 검색, 장바구니 추가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사이트 관리자가 제품을 나열, 생성, 수정 및 삭제 가능</a:t>
            </a:r>
            <a:endParaRPr/>
          </a:p>
          <a:p>
            <a:pPr indent="-16187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/>
          </a:p>
        </p:txBody>
      </p:sp>
      <p:sp>
        <p:nvSpPr>
          <p:cNvPr id="675" name="Google Shape;675;p16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17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/>
              <a:t>프로젝트 시작</a:t>
            </a:r>
            <a:endParaRPr/>
          </a:p>
        </p:txBody>
      </p:sp>
      <p:sp>
        <p:nvSpPr>
          <p:cNvPr id="681" name="Google Shape;681;p17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Tutorial 1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프로젝트 생성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새 프로젝트 구성</a:t>
            </a:r>
            <a:endParaRPr/>
          </a:p>
          <a:p>
            <a:pPr indent="-257124" lvl="3" marL="1116583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arenR"/>
            </a:pPr>
            <a:r>
              <a:rPr lang="en-US"/>
              <a:t>프로젝트 이름 – BikeShop</a:t>
            </a:r>
            <a:endParaRPr/>
          </a:p>
          <a:p>
            <a:pPr indent="-257124" lvl="3" marL="1116583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arenR"/>
            </a:pPr>
            <a:r>
              <a:rPr lang="en-US"/>
              <a:t>위치 – 자신의 필요한 곳</a:t>
            </a:r>
            <a:endParaRPr/>
          </a:p>
          <a:p>
            <a:pPr indent="-257124" lvl="3" marL="1116583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arenR"/>
            </a:pPr>
            <a:r>
              <a:rPr lang="en-US"/>
              <a:t>솔루션 이름 – BikeShop</a:t>
            </a:r>
            <a:endParaRPr/>
          </a:p>
          <a:p>
            <a:pPr indent="-257124" lvl="3" marL="1116583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arenR"/>
            </a:pPr>
            <a:r>
              <a:rPr lang="en-US"/>
              <a:t>프레임워크 - .NET Framework 4.7.x</a:t>
            </a:r>
            <a:endParaRPr/>
          </a:p>
        </p:txBody>
      </p:sp>
      <p:sp>
        <p:nvSpPr>
          <p:cNvPr id="682" name="Google Shape;682;p17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83" name="Google Shape;68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7928" y="1553407"/>
            <a:ext cx="6292182" cy="4361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18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/>
              <a:t>프로젝트 시작</a:t>
            </a:r>
            <a:endParaRPr/>
          </a:p>
        </p:txBody>
      </p:sp>
      <p:sp>
        <p:nvSpPr>
          <p:cNvPr id="689" name="Google Shape;689;p18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Tutorial 1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솔루션 탐색기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화면에 없으면 보기 🡪 솔루션 탐색기 (Ctrl + W, S)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컨텍스트 메뉴(마우스 오른쪽) 🡪 추가 🡪 새 항목</a:t>
            </a:r>
            <a:endParaRPr/>
          </a:p>
          <a:p>
            <a:pPr indent="-257124" lvl="3" marL="1116583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arenR"/>
            </a:pPr>
            <a:r>
              <a:rPr lang="en-US"/>
              <a:t>Ctrl + Shift + A 사용 추천</a:t>
            </a:r>
            <a:endParaRPr/>
          </a:p>
          <a:p>
            <a:pPr indent="-257124" lvl="3" marL="1116583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arenR"/>
            </a:pPr>
            <a:r>
              <a:rPr lang="en-US"/>
              <a:t>왼쪽 메뉴에서 WPF 선택</a:t>
            </a:r>
            <a:endParaRPr/>
          </a:p>
          <a:p>
            <a:pPr indent="-257124" lvl="3" marL="1116583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arenR"/>
            </a:pPr>
            <a:r>
              <a:rPr lang="en-US"/>
              <a:t>리스트에서 페이지(WPF) 선택</a:t>
            </a:r>
            <a:endParaRPr/>
          </a:p>
          <a:p>
            <a:pPr indent="-257124" lvl="3" marL="1116583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arenR"/>
            </a:pPr>
            <a:r>
              <a:rPr lang="en-US"/>
              <a:t>이름 Contact.xaml 입력 후 추가 버튼 클릭</a:t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0" name="Google Shape;690;p18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91" name="Google Shape;69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93511" y="1221547"/>
            <a:ext cx="5064556" cy="2567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19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/>
              <a:t>프로젝트 시작</a:t>
            </a:r>
            <a:endParaRPr/>
          </a:p>
        </p:txBody>
      </p:sp>
      <p:sp>
        <p:nvSpPr>
          <p:cNvPr id="697" name="Google Shape;697;p19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Tutorial 1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화면 구성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TextBlock 2개, TextBox 2개로 화면 구성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도구상자 오픈, 공용 WPF 컨트롤에서 선택 드래그</a:t>
            </a:r>
            <a:endParaRPr/>
          </a:p>
        </p:txBody>
      </p:sp>
      <p:sp>
        <p:nvSpPr>
          <p:cNvPr id="698" name="Google Shape;698;p19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99" name="Google Shape;69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6211" y="2996952"/>
            <a:ext cx="2252345" cy="3582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00" name="Google Shape;70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95800" y="2996952"/>
            <a:ext cx="6336704" cy="3636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"/>
          <p:cNvSpPr txBox="1"/>
          <p:nvPr>
            <p:ph idx="1" type="body"/>
          </p:nvPr>
        </p:nvSpPr>
        <p:spPr>
          <a:xfrm>
            <a:off x="6635988" y="1628800"/>
            <a:ext cx="5220651" cy="36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155" lvl="0" marL="45715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개발자-디자이너 워크플로우</a:t>
            </a:r>
            <a:endParaRPr sz="2400"/>
          </a:p>
          <a:p>
            <a:pPr indent="-457155" lvl="0" marL="457155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컨트롤 추가 방법</a:t>
            </a:r>
            <a:endParaRPr sz="2400"/>
          </a:p>
          <a:p>
            <a:pPr indent="-457155" lvl="0" marL="457155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단순 컨트롤</a:t>
            </a:r>
            <a:endParaRPr sz="2400"/>
          </a:p>
          <a:p>
            <a:pPr indent="-457155" lvl="0" marL="457155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검색</a:t>
            </a:r>
            <a:endParaRPr sz="2400"/>
          </a:p>
          <a:p>
            <a:pPr indent="-457155" lvl="0" marL="457155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프로젝트 시작</a:t>
            </a:r>
            <a:endParaRPr sz="2400"/>
          </a:p>
          <a:p>
            <a:pPr indent="-457155" lvl="0" marL="457155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XAML 이론</a:t>
            </a:r>
            <a:endParaRPr sz="2400"/>
          </a:p>
          <a:p>
            <a:pPr indent="-457155" lvl="0" marL="457155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반복</a:t>
            </a:r>
            <a:endParaRPr sz="2400"/>
          </a:p>
          <a:p>
            <a:pPr indent="-457155" lvl="0" marL="457155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MVVM 패턴</a:t>
            </a:r>
            <a:endParaRPr sz="2400"/>
          </a:p>
        </p:txBody>
      </p:sp>
      <p:sp>
        <p:nvSpPr>
          <p:cNvPr id="495" name="Google Shape;495;p2"/>
          <p:cNvSpPr txBox="1"/>
          <p:nvPr>
            <p:ph type="title"/>
          </p:nvPr>
        </p:nvSpPr>
        <p:spPr>
          <a:xfrm>
            <a:off x="800856" y="2337672"/>
            <a:ext cx="5271332" cy="2212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애플리케이션 생성</a:t>
            </a:r>
            <a:br>
              <a:rPr lang="en-US"/>
            </a:br>
            <a:r>
              <a:rPr lang="en-US"/>
              <a:t>목차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20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/>
              <a:t>프로젝트 시작</a:t>
            </a:r>
            <a:endParaRPr/>
          </a:p>
        </p:txBody>
      </p:sp>
      <p:sp>
        <p:nvSpPr>
          <p:cNvPr id="706" name="Google Shape;706;p20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Tutorial 1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화면 구성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TextBlock 클릭 후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속성, Text 🡪 Sender로 변경 엔터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두번째 TextBlock 🡪 Message로 변경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TextBox 클릭 후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속성, Text 삭제</a:t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7" name="Google Shape;707;p20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8" name="Google Shape;708;p20"/>
          <p:cNvSpPr/>
          <p:nvPr/>
        </p:nvSpPr>
        <p:spPr>
          <a:xfrm>
            <a:off x="11064552" y="5733256"/>
            <a:ext cx="504056" cy="179497"/>
          </a:xfrm>
          <a:prstGeom prst="rect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709" name="Google Shape;70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7848" y="2063160"/>
            <a:ext cx="6922878" cy="3706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21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/>
              <a:t>프로젝트 시작</a:t>
            </a:r>
            <a:endParaRPr/>
          </a:p>
        </p:txBody>
      </p:sp>
      <p:sp>
        <p:nvSpPr>
          <p:cNvPr id="715" name="Google Shape;715;p21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Tutorial 1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화면 구성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솔루션 탐색기 MainWindow.xml 파일 더블 클릭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Xaml 코드에 추가</a:t>
            </a:r>
            <a:endParaRPr/>
          </a:p>
          <a:p>
            <a:pPr indent="-257124" lvl="3" marL="1116583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arenR"/>
            </a:pPr>
            <a:r>
              <a:rPr lang="en-US"/>
              <a:t>Soure 입력 후 속성창에서 선택 추천</a:t>
            </a:r>
            <a:endParaRPr/>
          </a:p>
          <a:p>
            <a:pPr indent="-257124" lvl="3" marL="1116583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arenR"/>
            </a:pPr>
            <a:r>
              <a:rPr lang="en-US"/>
              <a:t>NavigationUIVisibility = Hidden 선택 (옵션)</a:t>
            </a:r>
            <a:endParaRPr/>
          </a:p>
          <a:p>
            <a:pPr indent="-174574" lvl="3" marL="1116583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t/>
            </a:r>
            <a:endParaRPr/>
          </a:p>
          <a:p>
            <a:pPr indent="-174574" lvl="3" marL="1116583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t/>
            </a:r>
            <a:endParaRPr/>
          </a:p>
          <a:p>
            <a:pPr indent="-174574" lvl="3" marL="1116583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t/>
            </a:r>
            <a:endParaRPr/>
          </a:p>
          <a:p>
            <a:pPr indent="-174574" lvl="3" marL="1116583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t/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컴파일 후 실행</a:t>
            </a:r>
            <a:endParaRPr/>
          </a:p>
        </p:txBody>
      </p:sp>
      <p:sp>
        <p:nvSpPr>
          <p:cNvPr id="716" name="Google Shape;716;p21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17" name="Google Shape;717;p21"/>
          <p:cNvGrpSpPr/>
          <p:nvPr/>
        </p:nvGrpSpPr>
        <p:grpSpPr>
          <a:xfrm>
            <a:off x="1997016" y="3356992"/>
            <a:ext cx="8203440" cy="792088"/>
            <a:chOff x="2786368" y="3032956"/>
            <a:chExt cx="6624736" cy="792088"/>
          </a:xfrm>
        </p:grpSpPr>
        <p:sp>
          <p:nvSpPr>
            <p:cNvPr id="718" name="Google Shape;718;p21"/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Grid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Frame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x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Name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="MainFrame"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Source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="/BikeShop;component/Contact.xaml"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NavigationUIVisibility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="Hidden"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&lt;/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Grid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19" name="Google Shape;719;p21"/>
            <p:cNvCxnSpPr/>
            <p:nvPr/>
          </p:nvCxnSpPr>
          <p:spPr>
            <a:xfrm>
              <a:off x="2786368" y="3032956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0" name="Google Shape;720;p21"/>
            <p:cNvCxnSpPr/>
            <p:nvPr/>
          </p:nvCxnSpPr>
          <p:spPr>
            <a:xfrm>
              <a:off x="2786368" y="3812757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721" name="Google Shape;72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5960" y="3933056"/>
            <a:ext cx="4858693" cy="2739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22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/>
              <a:t>프로젝트 시작</a:t>
            </a:r>
            <a:endParaRPr/>
          </a:p>
        </p:txBody>
      </p:sp>
      <p:sp>
        <p:nvSpPr>
          <p:cNvPr id="727" name="Google Shape;727;p22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Tutorial 1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화면 구성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종료 후 Contact.xaml 열기</a:t>
            </a:r>
            <a:endParaRPr/>
          </a:p>
          <a:p>
            <a:pPr indent="-257124" lvl="3" marL="1116583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arenR"/>
            </a:pPr>
            <a:r>
              <a:rPr lang="en-US"/>
              <a:t>첫번째 TextBox 컨트롤 우측 자동 크기 조절 아이콘 클릭</a:t>
            </a:r>
            <a:endParaRPr/>
          </a:p>
          <a:p>
            <a:pPr indent="-257124" lvl="3" marL="1116583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arenR"/>
            </a:pPr>
            <a:r>
              <a:rPr lang="en-US"/>
              <a:t>두번째 TextBox 컨트롤 우측 및 하단 자동 크기 조절 아이콘 클릭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재실행 후 확인</a:t>
            </a:r>
            <a:endParaRPr/>
          </a:p>
        </p:txBody>
      </p:sp>
      <p:sp>
        <p:nvSpPr>
          <p:cNvPr id="728" name="Google Shape;728;p22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29" name="Google Shape;729;p22"/>
          <p:cNvPicPr preferRelativeResize="0"/>
          <p:nvPr/>
        </p:nvPicPr>
        <p:blipFill rotWithShape="1">
          <a:blip r:embed="rId3">
            <a:alphaModFix/>
          </a:blip>
          <a:srcRect b="0" l="9218" r="276" t="0"/>
          <a:stretch/>
        </p:blipFill>
        <p:spPr>
          <a:xfrm>
            <a:off x="7473677" y="2650629"/>
            <a:ext cx="3888000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0" name="Google Shape;730;p22"/>
          <p:cNvPicPr preferRelativeResize="0"/>
          <p:nvPr/>
        </p:nvPicPr>
        <p:blipFill rotWithShape="1">
          <a:blip r:embed="rId4">
            <a:alphaModFix/>
          </a:blip>
          <a:srcRect b="0" l="0" r="1362" t="0"/>
          <a:stretch/>
        </p:blipFill>
        <p:spPr>
          <a:xfrm>
            <a:off x="7519988" y="1290789"/>
            <a:ext cx="3852000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그리기이(가) 표시된 사진&#10;&#10;자동 생성된 설명" id="731" name="Google Shape;731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60496" y="2039406"/>
            <a:ext cx="334341" cy="3343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그리기이(가) 표시된 사진&#10;&#10;자동 생성된 설명" id="732" name="Google Shape;732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48249" y="3004202"/>
            <a:ext cx="334341" cy="3343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그리기이(가) 표시된 사진&#10;&#10;자동 생성된 설명" id="733" name="Google Shape;733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40216" y="4424323"/>
            <a:ext cx="334341" cy="334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23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/>
              <a:t>XAML 이론</a:t>
            </a:r>
            <a:endParaRPr/>
          </a:p>
        </p:txBody>
      </p:sp>
      <p:sp>
        <p:nvSpPr>
          <p:cNvPr id="739" name="Google Shape;739;p23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XAML 네임스페이스 이해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MainWindow.xaml 소스 코드 해석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소스</a:t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xmlns – C# 코드의 using 키워드와 같이 XAML 네임스페이스 사용 선언 (URL)</a:t>
            </a:r>
            <a:endParaRPr/>
          </a:p>
          <a:p>
            <a:pPr indent="-257124" lvl="3" marL="1116583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arenR"/>
            </a:pPr>
            <a:r>
              <a:rPr lang="en-US"/>
              <a:t>특성이 추가되면 이 요소와 해당 하위 요소에 기본적으로 URL이 접두어로 추가된다는 것을 의미</a:t>
            </a:r>
            <a:endParaRPr/>
          </a:p>
          <a:p>
            <a:pPr indent="-174574" lvl="3" marL="1116583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t/>
            </a:r>
            <a:endParaRPr/>
          </a:p>
        </p:txBody>
      </p:sp>
      <p:sp>
        <p:nvSpPr>
          <p:cNvPr id="740" name="Google Shape;740;p23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41" name="Google Shape;741;p23"/>
          <p:cNvGrpSpPr/>
          <p:nvPr/>
        </p:nvGrpSpPr>
        <p:grpSpPr>
          <a:xfrm>
            <a:off x="1997016" y="2636912"/>
            <a:ext cx="8203440" cy="2376264"/>
            <a:chOff x="2786368" y="3032956"/>
            <a:chExt cx="6624736" cy="792088"/>
          </a:xfrm>
        </p:grpSpPr>
        <p:sp>
          <p:nvSpPr>
            <p:cNvPr id="742" name="Google Shape;742;p23"/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Window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x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Class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="BikeShop.MainWindow"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xmlns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="http://schemas.microsoft.com/winfx/2006/xaml/presentation"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xmlns</a:t>
              </a:r>
              <a:r>
                <a:rPr b="1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r>
                <a:rPr b="1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="http://schemas.microsoft.com/winfx/2006/xaml"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xmlns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="http://schemas.microsoft.com/expression/blend/2008"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xmlns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mc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="http://schemas.openxmlformats.org/markup-compatibility/2006"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xmlns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local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="clr-namespace:BikeShop"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mc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Ignorable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="d"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Title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="MainWindow"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Height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="450"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Width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="800"&gt;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Grid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Frame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x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Name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="MainFrame"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Source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="/BikeShop;component/Contact.xaml"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NavigationUIVisibility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="Hidden"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&lt;/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Grid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43" name="Google Shape;743;p23"/>
            <p:cNvCxnSpPr/>
            <p:nvPr/>
          </p:nvCxnSpPr>
          <p:spPr>
            <a:xfrm>
              <a:off x="2786368" y="3032956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4" name="Google Shape;744;p23"/>
            <p:cNvCxnSpPr/>
            <p:nvPr/>
          </p:nvCxnSpPr>
          <p:spPr>
            <a:xfrm>
              <a:off x="2786368" y="3812757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45" name="Google Shape;745;p23"/>
          <p:cNvGrpSpPr/>
          <p:nvPr/>
        </p:nvGrpSpPr>
        <p:grpSpPr>
          <a:xfrm>
            <a:off x="1997016" y="5669868"/>
            <a:ext cx="8203440" cy="423428"/>
            <a:chOff x="2786368" y="3032956"/>
            <a:chExt cx="6624736" cy="792088"/>
          </a:xfrm>
        </p:grpSpPr>
        <p:sp>
          <p:nvSpPr>
            <p:cNvPr id="746" name="Google Shape;746;p23"/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http://schemas.../presentation:Frame.</a:t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47" name="Google Shape;747;p23"/>
            <p:cNvCxnSpPr/>
            <p:nvPr/>
          </p:nvCxnSpPr>
          <p:spPr>
            <a:xfrm>
              <a:off x="2786368" y="3032956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8" name="Google Shape;748;p23"/>
            <p:cNvCxnSpPr/>
            <p:nvPr/>
          </p:nvCxnSpPr>
          <p:spPr>
            <a:xfrm>
              <a:off x="2786368" y="3812757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24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/>
              <a:t>XAML 이론</a:t>
            </a:r>
            <a:endParaRPr/>
          </a:p>
        </p:txBody>
      </p:sp>
      <p:sp>
        <p:nvSpPr>
          <p:cNvPr id="754" name="Google Shape;754;p24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XAML 네임스페이스 이해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MainWindow.xaml 소스 코드 해석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x:Name의 의미</a:t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187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/>
          </a:p>
          <a:p>
            <a:pPr indent="-257124" lvl="0" marL="257124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객체 생성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객체 생성 방법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C# 에서의 객체 생성</a:t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XAML에서 객체 생성</a:t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257124" lvl="3" marL="1116583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arenR"/>
            </a:pPr>
            <a:r>
              <a:rPr lang="en-US"/>
              <a:t>이는 에러 발생 할 수 밖에 없음. WPF xml 네임스페이스 내에 Car에 대한 정의가 없기 때문</a:t>
            </a:r>
            <a:endParaRPr/>
          </a:p>
        </p:txBody>
      </p:sp>
      <p:sp>
        <p:nvSpPr>
          <p:cNvPr id="755" name="Google Shape;755;p24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56" name="Google Shape;756;p24"/>
          <p:cNvGrpSpPr/>
          <p:nvPr/>
        </p:nvGrpSpPr>
        <p:grpSpPr>
          <a:xfrm>
            <a:off x="1997016" y="2636912"/>
            <a:ext cx="8203440" cy="423428"/>
            <a:chOff x="2786368" y="3032956"/>
            <a:chExt cx="6624736" cy="792088"/>
          </a:xfrm>
        </p:grpSpPr>
        <p:sp>
          <p:nvSpPr>
            <p:cNvPr id="757" name="Google Shape;757;p24"/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xmlns</a:t>
              </a:r>
              <a:r>
                <a:rPr b="0" lang="en-US" sz="14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r>
                <a:rPr b="0"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b="0" lang="en-US" sz="14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="http://schemas.microsoft.com/winfx/2006/xaml.Name"</a:t>
              </a:r>
              <a:endPara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58" name="Google Shape;758;p24"/>
            <p:cNvCxnSpPr/>
            <p:nvPr/>
          </p:nvCxnSpPr>
          <p:spPr>
            <a:xfrm>
              <a:off x="2786368" y="3032956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9" name="Google Shape;759;p24"/>
            <p:cNvCxnSpPr/>
            <p:nvPr/>
          </p:nvCxnSpPr>
          <p:spPr>
            <a:xfrm>
              <a:off x="2786368" y="3812757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60" name="Google Shape;760;p24"/>
          <p:cNvGrpSpPr/>
          <p:nvPr/>
        </p:nvGrpSpPr>
        <p:grpSpPr>
          <a:xfrm>
            <a:off x="1997016" y="4229708"/>
            <a:ext cx="8203440" cy="423428"/>
            <a:chOff x="2786368" y="3032956"/>
            <a:chExt cx="6624736" cy="792088"/>
          </a:xfrm>
        </p:grpSpPr>
        <p:sp>
          <p:nvSpPr>
            <p:cNvPr id="761" name="Google Shape;761;p24"/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new Car();</a:t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62" name="Google Shape;762;p24"/>
            <p:cNvCxnSpPr/>
            <p:nvPr/>
          </p:nvCxnSpPr>
          <p:spPr>
            <a:xfrm>
              <a:off x="2786368" y="3032956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3" name="Google Shape;763;p24"/>
            <p:cNvCxnSpPr/>
            <p:nvPr/>
          </p:nvCxnSpPr>
          <p:spPr>
            <a:xfrm>
              <a:off x="2786368" y="3812757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64" name="Google Shape;764;p24"/>
          <p:cNvGrpSpPr/>
          <p:nvPr/>
        </p:nvGrpSpPr>
        <p:grpSpPr>
          <a:xfrm>
            <a:off x="1997016" y="5013176"/>
            <a:ext cx="8203440" cy="423428"/>
            <a:chOff x="2786368" y="3032956"/>
            <a:chExt cx="6624736" cy="792088"/>
          </a:xfrm>
        </p:grpSpPr>
        <p:sp>
          <p:nvSpPr>
            <p:cNvPr id="765" name="Google Shape;765;p24"/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&lt;Car /&gt;</a:t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66" name="Google Shape;766;p24"/>
            <p:cNvCxnSpPr/>
            <p:nvPr/>
          </p:nvCxnSpPr>
          <p:spPr>
            <a:xfrm>
              <a:off x="2786368" y="3032956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7" name="Google Shape;767;p24"/>
            <p:cNvCxnSpPr/>
            <p:nvPr/>
          </p:nvCxnSpPr>
          <p:spPr>
            <a:xfrm>
              <a:off x="2786368" y="3812757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25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/>
              <a:t>XAML 이론</a:t>
            </a:r>
            <a:endParaRPr/>
          </a:p>
        </p:txBody>
      </p:sp>
      <p:sp>
        <p:nvSpPr>
          <p:cNvPr id="773" name="Google Shape;773;p25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객체 생성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계속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Car 클래스 선언</a:t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C# 객체 생성</a:t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XAML에서 객체 생성</a:t>
            </a:r>
            <a:endParaRPr/>
          </a:p>
        </p:txBody>
      </p:sp>
      <p:sp>
        <p:nvSpPr>
          <p:cNvPr id="774" name="Google Shape;774;p25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75" name="Google Shape;775;p25"/>
          <p:cNvGrpSpPr/>
          <p:nvPr/>
        </p:nvGrpSpPr>
        <p:grpSpPr>
          <a:xfrm>
            <a:off x="1997016" y="2636912"/>
            <a:ext cx="8203440" cy="1872335"/>
            <a:chOff x="2786368" y="3032956"/>
            <a:chExt cx="6624736" cy="779801"/>
          </a:xfrm>
        </p:grpSpPr>
        <p:sp>
          <p:nvSpPr>
            <p:cNvPr id="776" name="Google Shape;776;p25"/>
            <p:cNvSpPr/>
            <p:nvPr/>
          </p:nvSpPr>
          <p:spPr>
            <a:xfrm>
              <a:off x="2786368" y="3032956"/>
              <a:ext cx="6624736" cy="7797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using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System.Windows.Media;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namespace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BusinessLogic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{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public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class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lang="en-US" sz="1300">
                  <a:solidFill>
                    <a:srgbClr val="2B91AF"/>
                  </a:solidFill>
                  <a:latin typeface="Arial"/>
                  <a:ea typeface="Arial"/>
                  <a:cs typeface="Arial"/>
                  <a:sym typeface="Arial"/>
                </a:rPr>
                <a:t>Car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{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public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double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Speed {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get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;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set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; }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public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Color Color {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get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;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set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; }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}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}</a:t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77" name="Google Shape;777;p25"/>
            <p:cNvCxnSpPr/>
            <p:nvPr/>
          </p:nvCxnSpPr>
          <p:spPr>
            <a:xfrm>
              <a:off x="2786368" y="3032956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8" name="Google Shape;778;p25"/>
            <p:cNvCxnSpPr/>
            <p:nvPr/>
          </p:nvCxnSpPr>
          <p:spPr>
            <a:xfrm>
              <a:off x="2786368" y="3812757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79" name="Google Shape;779;p25"/>
          <p:cNvGrpSpPr/>
          <p:nvPr/>
        </p:nvGrpSpPr>
        <p:grpSpPr>
          <a:xfrm>
            <a:off x="1997016" y="4869160"/>
            <a:ext cx="8203440" cy="518628"/>
            <a:chOff x="2786368" y="3032956"/>
            <a:chExt cx="6624736" cy="779801"/>
          </a:xfrm>
        </p:grpSpPr>
        <p:sp>
          <p:nvSpPr>
            <p:cNvPr id="780" name="Google Shape;780;p25"/>
            <p:cNvSpPr/>
            <p:nvPr/>
          </p:nvSpPr>
          <p:spPr>
            <a:xfrm>
              <a:off x="2786368" y="3032956"/>
              <a:ext cx="6624736" cy="7797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using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BusinessLogic;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new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Car();</a:t>
              </a:r>
              <a:endParaRPr/>
            </a:p>
          </p:txBody>
        </p:sp>
        <p:cxnSp>
          <p:nvCxnSpPr>
            <p:cNvPr id="781" name="Google Shape;781;p25"/>
            <p:cNvCxnSpPr/>
            <p:nvPr/>
          </p:nvCxnSpPr>
          <p:spPr>
            <a:xfrm>
              <a:off x="2786368" y="3032956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2" name="Google Shape;782;p25"/>
            <p:cNvCxnSpPr/>
            <p:nvPr/>
          </p:nvCxnSpPr>
          <p:spPr>
            <a:xfrm>
              <a:off x="2786368" y="3812757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83" name="Google Shape;783;p25"/>
          <p:cNvGrpSpPr/>
          <p:nvPr/>
        </p:nvGrpSpPr>
        <p:grpSpPr>
          <a:xfrm>
            <a:off x="1997016" y="5653439"/>
            <a:ext cx="8203440" cy="406702"/>
            <a:chOff x="2786368" y="3032956"/>
            <a:chExt cx="6624736" cy="779801"/>
          </a:xfrm>
        </p:grpSpPr>
        <p:sp>
          <p:nvSpPr>
            <p:cNvPr id="784" name="Google Shape;784;p25"/>
            <p:cNvSpPr/>
            <p:nvPr/>
          </p:nvSpPr>
          <p:spPr>
            <a:xfrm>
              <a:off x="2786368" y="3032956"/>
              <a:ext cx="6624736" cy="7797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Label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xmlns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bl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="clr-namespace:BusinessLogic"&gt;  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bl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Car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 /&gt;  &lt;/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Label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85" name="Google Shape;785;p25"/>
            <p:cNvCxnSpPr/>
            <p:nvPr/>
          </p:nvCxnSpPr>
          <p:spPr>
            <a:xfrm>
              <a:off x="2786368" y="3032956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6" name="Google Shape;786;p25"/>
            <p:cNvCxnSpPr/>
            <p:nvPr/>
          </p:nvCxnSpPr>
          <p:spPr>
            <a:xfrm>
              <a:off x="2786368" y="3812757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26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/>
              <a:t>XAML 이론</a:t>
            </a:r>
            <a:endParaRPr/>
          </a:p>
        </p:txBody>
      </p:sp>
      <p:sp>
        <p:nvSpPr>
          <p:cNvPr id="792" name="Google Shape;792;p26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속성 정의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생성한 객체의 속성 값 할당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C#</a:t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XAML</a:t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3" name="Google Shape;793;p26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94" name="Google Shape;794;p26"/>
          <p:cNvGrpSpPr/>
          <p:nvPr/>
        </p:nvGrpSpPr>
        <p:grpSpPr>
          <a:xfrm>
            <a:off x="1997016" y="2636912"/>
            <a:ext cx="8203440" cy="724853"/>
            <a:chOff x="2786368" y="3032956"/>
            <a:chExt cx="6624736" cy="779801"/>
          </a:xfrm>
        </p:grpSpPr>
        <p:sp>
          <p:nvSpPr>
            <p:cNvPr id="795" name="Google Shape;795;p26"/>
            <p:cNvSpPr/>
            <p:nvPr/>
          </p:nvSpPr>
          <p:spPr>
            <a:xfrm>
              <a:off x="2786368" y="3032956"/>
              <a:ext cx="6624600" cy="779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var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c =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new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Car();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c.Speed = 100;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c.Color = Colors.Red;</a:t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96" name="Google Shape;796;p26"/>
            <p:cNvCxnSpPr/>
            <p:nvPr/>
          </p:nvCxnSpPr>
          <p:spPr>
            <a:xfrm>
              <a:off x="2786368" y="3032956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97" name="Google Shape;797;p26"/>
            <p:cNvCxnSpPr/>
            <p:nvPr/>
          </p:nvCxnSpPr>
          <p:spPr>
            <a:xfrm>
              <a:off x="2786368" y="3812757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98" name="Google Shape;798;p26"/>
          <p:cNvGrpSpPr/>
          <p:nvPr/>
        </p:nvGrpSpPr>
        <p:grpSpPr>
          <a:xfrm>
            <a:off x="1997016" y="3933056"/>
            <a:ext cx="8203440" cy="724853"/>
            <a:chOff x="2786368" y="3032956"/>
            <a:chExt cx="6624736" cy="779801"/>
          </a:xfrm>
        </p:grpSpPr>
        <p:sp>
          <p:nvSpPr>
            <p:cNvPr id="799" name="Google Shape;799;p26"/>
            <p:cNvSpPr/>
            <p:nvPr/>
          </p:nvSpPr>
          <p:spPr>
            <a:xfrm>
              <a:off x="2786368" y="3032956"/>
              <a:ext cx="6624736" cy="7797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Label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xmlns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bl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="clr-namespace:BusinessLogic"&gt;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bl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Car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Speed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="100"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Color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="Red"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&lt;/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Label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00" name="Google Shape;800;p26"/>
            <p:cNvCxnSpPr/>
            <p:nvPr/>
          </p:nvCxnSpPr>
          <p:spPr>
            <a:xfrm>
              <a:off x="2786368" y="3032956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01" name="Google Shape;801;p26"/>
            <p:cNvCxnSpPr/>
            <p:nvPr/>
          </p:nvCxnSpPr>
          <p:spPr>
            <a:xfrm>
              <a:off x="2786368" y="3812757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27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/>
              <a:t>XAML 이론</a:t>
            </a:r>
            <a:endParaRPr/>
          </a:p>
        </p:txBody>
      </p:sp>
      <p:sp>
        <p:nvSpPr>
          <p:cNvPr id="807" name="Google Shape;807;p27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속성 정의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확장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C#</a:t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8" name="Google Shape;808;p27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809" name="Google Shape;809;p27"/>
          <p:cNvGrpSpPr/>
          <p:nvPr/>
        </p:nvGrpSpPr>
        <p:grpSpPr>
          <a:xfrm>
            <a:off x="1997016" y="2636912"/>
            <a:ext cx="8203440" cy="2520278"/>
            <a:chOff x="2786368" y="3032956"/>
            <a:chExt cx="6624736" cy="779801"/>
          </a:xfrm>
        </p:grpSpPr>
        <p:sp>
          <p:nvSpPr>
            <p:cNvPr id="810" name="Google Shape;810;p27"/>
            <p:cNvSpPr/>
            <p:nvPr/>
          </p:nvSpPr>
          <p:spPr>
            <a:xfrm>
              <a:off x="2786368" y="3032956"/>
              <a:ext cx="6624736" cy="7797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public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class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lang="en-US" sz="1300">
                  <a:solidFill>
                    <a:srgbClr val="2B91AF"/>
                  </a:solidFill>
                  <a:latin typeface="Arial"/>
                  <a:ea typeface="Arial"/>
                  <a:cs typeface="Arial"/>
                  <a:sym typeface="Arial"/>
                </a:rPr>
                <a:t>Human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public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FirstName {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get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;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set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; 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public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bool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HasDrivingLicense {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get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;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set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; 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public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class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lang="en-US" sz="1300">
                  <a:solidFill>
                    <a:srgbClr val="2B91AF"/>
                  </a:solidFill>
                  <a:latin typeface="Arial"/>
                  <a:ea typeface="Arial"/>
                  <a:cs typeface="Arial"/>
                  <a:sym typeface="Arial"/>
                </a:rPr>
                <a:t>Car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public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double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Speed {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get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;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set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; 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public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Color Color {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get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;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set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; 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public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Human Driver {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get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;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set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; 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}</a:t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11" name="Google Shape;811;p27"/>
            <p:cNvCxnSpPr/>
            <p:nvPr/>
          </p:nvCxnSpPr>
          <p:spPr>
            <a:xfrm>
              <a:off x="2786368" y="3032956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2" name="Google Shape;812;p27"/>
            <p:cNvCxnSpPr/>
            <p:nvPr/>
          </p:nvCxnSpPr>
          <p:spPr>
            <a:xfrm>
              <a:off x="2786368" y="3812757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28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/>
              <a:t>XAML 이론</a:t>
            </a:r>
            <a:endParaRPr/>
          </a:p>
        </p:txBody>
      </p:sp>
      <p:sp>
        <p:nvSpPr>
          <p:cNvPr id="818" name="Google Shape;818;p28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속성 정의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확장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두 코드는 동일한 의미</a:t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XAML</a:t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9" name="Google Shape;819;p28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820" name="Google Shape;820;p28"/>
          <p:cNvGrpSpPr/>
          <p:nvPr/>
        </p:nvGrpSpPr>
        <p:grpSpPr>
          <a:xfrm>
            <a:off x="1997016" y="2636912"/>
            <a:ext cx="8203440" cy="1719935"/>
            <a:chOff x="2786368" y="3032956"/>
            <a:chExt cx="6624736" cy="779801"/>
          </a:xfrm>
        </p:grpSpPr>
        <p:sp>
          <p:nvSpPr>
            <p:cNvPr id="821" name="Google Shape;821;p28"/>
            <p:cNvSpPr/>
            <p:nvPr/>
          </p:nvSpPr>
          <p:spPr>
            <a:xfrm>
              <a:off x="2786368" y="3032956"/>
              <a:ext cx="6624736" cy="7797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var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h =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new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Human();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h.FirstName = 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"Nick"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h.HasDrivingLicense =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true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var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c =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new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Car();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c.Speed = 100;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c.Color = Colors.Red;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c.Driver = h;</a:t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22" name="Google Shape;822;p28"/>
            <p:cNvCxnSpPr/>
            <p:nvPr/>
          </p:nvCxnSpPr>
          <p:spPr>
            <a:xfrm>
              <a:off x="2786368" y="3032956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3" name="Google Shape;823;p28"/>
            <p:cNvCxnSpPr/>
            <p:nvPr/>
          </p:nvCxnSpPr>
          <p:spPr>
            <a:xfrm>
              <a:off x="2786368" y="3812757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24" name="Google Shape;824;p28"/>
          <p:cNvGrpSpPr/>
          <p:nvPr/>
        </p:nvGrpSpPr>
        <p:grpSpPr>
          <a:xfrm>
            <a:off x="1997016" y="4672082"/>
            <a:ext cx="8203440" cy="1600906"/>
            <a:chOff x="2786368" y="3032956"/>
            <a:chExt cx="6624736" cy="779801"/>
          </a:xfrm>
        </p:grpSpPr>
        <p:sp>
          <p:nvSpPr>
            <p:cNvPr id="825" name="Google Shape;825;p28"/>
            <p:cNvSpPr/>
            <p:nvPr/>
          </p:nvSpPr>
          <p:spPr>
            <a:xfrm>
              <a:off x="2786368" y="3032956"/>
              <a:ext cx="6624736" cy="7797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Label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xmlns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bl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="clr-namespace:BusinessLogic"&gt;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bl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Car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Speed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="100"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Color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="Red"&gt;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bl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Car.Driver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bl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Human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FirstName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="Nick"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HasDrivingLicense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="True"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&lt;/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bl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Car.Driver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&lt;/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bl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Car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&lt;/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Label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26" name="Google Shape;826;p28"/>
            <p:cNvCxnSpPr/>
            <p:nvPr/>
          </p:nvCxnSpPr>
          <p:spPr>
            <a:xfrm>
              <a:off x="2786368" y="3032956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7" name="Google Shape;827;p28"/>
            <p:cNvCxnSpPr/>
            <p:nvPr/>
          </p:nvCxnSpPr>
          <p:spPr>
            <a:xfrm>
              <a:off x="2786368" y="3812757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29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/>
              <a:t>XAML 이론</a:t>
            </a:r>
            <a:endParaRPr/>
          </a:p>
        </p:txBody>
      </p:sp>
      <p:sp>
        <p:nvSpPr>
          <p:cNvPr id="833" name="Google Shape;833;p29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명명 규칙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XAML 요소를 참조할 때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x:Name 특성 추가 in XAML</a:t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C#에서 사용</a:t>
            </a:r>
            <a:endParaRPr/>
          </a:p>
        </p:txBody>
      </p:sp>
      <p:sp>
        <p:nvSpPr>
          <p:cNvPr id="834" name="Google Shape;834;p29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835" name="Google Shape;835;p29"/>
          <p:cNvGrpSpPr/>
          <p:nvPr/>
        </p:nvGrpSpPr>
        <p:grpSpPr>
          <a:xfrm>
            <a:off x="1997016" y="2636912"/>
            <a:ext cx="8203440" cy="1944216"/>
            <a:chOff x="2786368" y="3032956"/>
            <a:chExt cx="6624736" cy="779801"/>
          </a:xfrm>
        </p:grpSpPr>
        <p:sp>
          <p:nvSpPr>
            <p:cNvPr id="836" name="Google Shape;836;p29"/>
            <p:cNvSpPr/>
            <p:nvPr/>
          </p:nvSpPr>
          <p:spPr>
            <a:xfrm>
              <a:off x="2786368" y="3032956"/>
              <a:ext cx="6624736" cy="7797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     xmlns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bl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="clr-namespace:BusinessLogic"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mc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Ignorable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="d"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d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DesignHeight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="450"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d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DesignWidth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="800"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Title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="Test"&gt;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Grid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Label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bl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Car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x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Name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="myCar"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Speed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="100"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Color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="Red"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&lt;/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Label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&lt;/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Grid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37" name="Google Shape;837;p29"/>
            <p:cNvCxnSpPr/>
            <p:nvPr/>
          </p:nvCxnSpPr>
          <p:spPr>
            <a:xfrm>
              <a:off x="2786368" y="3032956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8" name="Google Shape;838;p29"/>
            <p:cNvCxnSpPr/>
            <p:nvPr/>
          </p:nvCxnSpPr>
          <p:spPr>
            <a:xfrm>
              <a:off x="2786368" y="3812757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39" name="Google Shape;839;p29"/>
          <p:cNvGrpSpPr/>
          <p:nvPr/>
        </p:nvGrpSpPr>
        <p:grpSpPr>
          <a:xfrm>
            <a:off x="1997016" y="4941169"/>
            <a:ext cx="8203440" cy="971584"/>
            <a:chOff x="2786368" y="3032956"/>
            <a:chExt cx="6624736" cy="779801"/>
          </a:xfrm>
        </p:grpSpPr>
        <p:sp>
          <p:nvSpPr>
            <p:cNvPr id="840" name="Google Shape;840;p29"/>
            <p:cNvSpPr/>
            <p:nvPr/>
          </p:nvSpPr>
          <p:spPr>
            <a:xfrm>
              <a:off x="2786368" y="3032956"/>
              <a:ext cx="6624736" cy="7797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private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void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Inits()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myCar.Color = Colors.Blue;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}</a:t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41" name="Google Shape;841;p29"/>
            <p:cNvCxnSpPr/>
            <p:nvPr/>
          </p:nvCxnSpPr>
          <p:spPr>
            <a:xfrm>
              <a:off x="2786368" y="3032956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2" name="Google Shape;842;p29"/>
            <p:cNvCxnSpPr/>
            <p:nvPr/>
          </p:nvCxnSpPr>
          <p:spPr>
            <a:xfrm>
              <a:off x="2786368" y="3812757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/>
              <a:t>개발자-디자이너 워크플로우</a:t>
            </a:r>
            <a:endParaRPr/>
          </a:p>
        </p:txBody>
      </p:sp>
      <p:sp>
        <p:nvSpPr>
          <p:cNvPr id="501" name="Google Shape;501;p3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WPF 작업 순서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개발자와 디자이너는 자신의 개발툴을 가지고 서로간에 작업을 공유할 수 있음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디자이너의 작업이 개발자의 비즈니스 코드에 영향을 미치지 않을 수 있음</a:t>
            </a:r>
            <a:endParaRPr/>
          </a:p>
        </p:txBody>
      </p:sp>
      <p:sp>
        <p:nvSpPr>
          <p:cNvPr id="502" name="Google Shape;502;p3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03" name="Google Shape;503;p3"/>
          <p:cNvGrpSpPr/>
          <p:nvPr/>
        </p:nvGrpSpPr>
        <p:grpSpPr>
          <a:xfrm>
            <a:off x="3432399" y="3068960"/>
            <a:ext cx="4752528" cy="2721510"/>
            <a:chOff x="3432399" y="3068960"/>
            <a:chExt cx="4752528" cy="2721510"/>
          </a:xfrm>
        </p:grpSpPr>
        <p:sp>
          <p:nvSpPr>
            <p:cNvPr id="504" name="Google Shape;504;p3"/>
            <p:cNvSpPr/>
            <p:nvPr/>
          </p:nvSpPr>
          <p:spPr>
            <a:xfrm>
              <a:off x="3432399" y="3068960"/>
              <a:ext cx="2232248" cy="2232248"/>
            </a:xfrm>
            <a:prstGeom prst="roundRect">
              <a:avLst>
                <a:gd fmla="val 7096" name="adj"/>
              </a:avLst>
            </a:prstGeom>
            <a:solidFill>
              <a:schemeClr val="accent1"/>
            </a:solidFill>
            <a:ln cap="flat" cmpd="sng" w="25400">
              <a:solidFill>
                <a:srgbClr val="1B76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디자이너</a:t>
              </a:r>
              <a:endParaRPr b="0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Blend for Visual Studio</a:t>
              </a:r>
              <a:endParaRPr b="0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3"/>
            <p:cNvSpPr/>
            <p:nvPr/>
          </p:nvSpPr>
          <p:spPr>
            <a:xfrm>
              <a:off x="5952679" y="3068960"/>
              <a:ext cx="2232248" cy="2232248"/>
            </a:xfrm>
            <a:prstGeom prst="roundRect">
              <a:avLst>
                <a:gd fmla="val 7096" name="adj"/>
              </a:avLst>
            </a:prstGeom>
            <a:solidFill>
              <a:schemeClr val="accent1"/>
            </a:solidFill>
            <a:ln cap="flat" cmpd="sng" w="25400">
              <a:solidFill>
                <a:srgbClr val="1B76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개발자</a:t>
              </a:r>
              <a:endParaRPr b="0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Visual Studio</a:t>
              </a:r>
              <a:endParaRPr b="0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3"/>
            <p:cNvSpPr/>
            <p:nvPr/>
          </p:nvSpPr>
          <p:spPr>
            <a:xfrm>
              <a:off x="3720431" y="3792079"/>
              <a:ext cx="1584176" cy="576064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25400">
              <a:solidFill>
                <a:srgbClr val="1D3B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골격 디자인</a:t>
              </a:r>
              <a:endParaRPr/>
            </a:p>
          </p:txBody>
        </p:sp>
        <p:sp>
          <p:nvSpPr>
            <p:cNvPr id="507" name="Google Shape;507;p3"/>
            <p:cNvSpPr/>
            <p:nvPr/>
          </p:nvSpPr>
          <p:spPr>
            <a:xfrm>
              <a:off x="3720431" y="4527134"/>
              <a:ext cx="1584176" cy="576064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25400">
              <a:solidFill>
                <a:srgbClr val="1D3B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디자인 개선</a:t>
              </a:r>
              <a:endParaRPr/>
            </a:p>
          </p:txBody>
        </p:sp>
        <p:sp>
          <p:nvSpPr>
            <p:cNvPr id="508" name="Google Shape;508;p3"/>
            <p:cNvSpPr/>
            <p:nvPr/>
          </p:nvSpPr>
          <p:spPr>
            <a:xfrm>
              <a:off x="6276715" y="3792079"/>
              <a:ext cx="1584176" cy="576064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25400">
              <a:solidFill>
                <a:srgbClr val="1D3B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비즈니스 로직</a:t>
              </a:r>
              <a:endParaRPr/>
            </a:p>
          </p:txBody>
        </p:sp>
        <p:sp>
          <p:nvSpPr>
            <p:cNvPr id="509" name="Google Shape;509;p3"/>
            <p:cNvSpPr/>
            <p:nvPr/>
          </p:nvSpPr>
          <p:spPr>
            <a:xfrm>
              <a:off x="6276715" y="4527134"/>
              <a:ext cx="1584176" cy="576064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25400">
              <a:solidFill>
                <a:srgbClr val="1D3B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디버깅</a:t>
              </a:r>
              <a:endParaRPr/>
            </a:p>
          </p:txBody>
        </p:sp>
        <p:sp>
          <p:nvSpPr>
            <p:cNvPr id="510" name="Google Shape;510;p3"/>
            <p:cNvSpPr/>
            <p:nvPr/>
          </p:nvSpPr>
          <p:spPr>
            <a:xfrm>
              <a:off x="5448623" y="3872707"/>
              <a:ext cx="648072" cy="216024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7030A0"/>
            </a:solidFill>
            <a:ln cap="flat" cmpd="sng" w="254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511" name="Google Shape;511;p3"/>
            <p:cNvSpPr/>
            <p:nvPr/>
          </p:nvSpPr>
          <p:spPr>
            <a:xfrm rot="9055267">
              <a:off x="5412294" y="4327052"/>
              <a:ext cx="734115" cy="202187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7030A0"/>
            </a:solidFill>
            <a:ln cap="flat" cmpd="sng" w="254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512" name="Google Shape;512;p3"/>
            <p:cNvSpPr/>
            <p:nvPr/>
          </p:nvSpPr>
          <p:spPr>
            <a:xfrm>
              <a:off x="5448623" y="4761297"/>
              <a:ext cx="648072" cy="216024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7030A0"/>
            </a:solidFill>
            <a:ln cap="flat" cmpd="sng" w="254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513" name="Google Shape;513;p3"/>
            <p:cNvSpPr/>
            <p:nvPr/>
          </p:nvSpPr>
          <p:spPr>
            <a:xfrm rot="10520041">
              <a:off x="5221289" y="4756356"/>
              <a:ext cx="1116124" cy="990359"/>
            </a:xfrm>
            <a:custGeom>
              <a:rect b="b" l="l" r="r" t="t"/>
              <a:pathLst>
                <a:path extrusionOk="0" h="120000" w="120000">
                  <a:moveTo>
                    <a:pt x="6655" y="60000"/>
                  </a:moveTo>
                  <a:lnTo>
                    <a:pt x="6655" y="60000"/>
                  </a:lnTo>
                  <a:cubicBezTo>
                    <a:pt x="6655" y="34298"/>
                    <a:pt x="25562" y="12375"/>
                    <a:pt x="51330" y="8198"/>
                  </a:cubicBezTo>
                  <a:cubicBezTo>
                    <a:pt x="77098" y="4021"/>
                    <a:pt x="102151" y="18817"/>
                    <a:pt x="110527" y="43161"/>
                  </a:cubicBezTo>
                  <a:lnTo>
                    <a:pt x="116608" y="43161"/>
                  </a:lnTo>
                  <a:lnTo>
                    <a:pt x="106690" y="60000"/>
                  </a:lnTo>
                  <a:lnTo>
                    <a:pt x="89988" y="43161"/>
                  </a:lnTo>
                  <a:lnTo>
                    <a:pt x="95772" y="43161"/>
                  </a:lnTo>
                  <a:lnTo>
                    <a:pt x="95772" y="43161"/>
                  </a:lnTo>
                  <a:cubicBezTo>
                    <a:pt x="87441" y="27634"/>
                    <a:pt x="68814" y="19502"/>
                    <a:pt x="50762" y="23512"/>
                  </a:cubicBezTo>
                  <a:cubicBezTo>
                    <a:pt x="32710" y="27522"/>
                    <a:pt x="19965" y="42623"/>
                    <a:pt x="19965" y="60000"/>
                  </a:cubicBezTo>
                  <a:close/>
                </a:path>
              </a:pathLst>
            </a:custGeom>
            <a:solidFill>
              <a:srgbClr val="7030A0"/>
            </a:solidFill>
            <a:ln cap="flat" cmpd="sng" w="254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30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/>
              <a:t>XAML 이론</a:t>
            </a:r>
            <a:endParaRPr/>
          </a:p>
        </p:txBody>
      </p:sp>
      <p:sp>
        <p:nvSpPr>
          <p:cNvPr id="848" name="Google Shape;848;p30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이벤트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코드 비하인드 메서드와 연계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xaml</a:t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CS</a:t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9" name="Google Shape;849;p30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850" name="Google Shape;850;p30"/>
          <p:cNvGrpSpPr/>
          <p:nvPr/>
        </p:nvGrpSpPr>
        <p:grpSpPr>
          <a:xfrm>
            <a:off x="1997004" y="2636977"/>
            <a:ext cx="8203410" cy="393176"/>
            <a:chOff x="2786368" y="3032956"/>
            <a:chExt cx="6624736" cy="779801"/>
          </a:xfrm>
        </p:grpSpPr>
        <p:sp>
          <p:nvSpPr>
            <p:cNvPr id="851" name="Google Shape;851;p30"/>
            <p:cNvSpPr/>
            <p:nvPr/>
          </p:nvSpPr>
          <p:spPr>
            <a:xfrm>
              <a:off x="2786368" y="3032956"/>
              <a:ext cx="6624736" cy="7797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Button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Click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="Greet" /&gt;</a:t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52" name="Google Shape;852;p30"/>
            <p:cNvCxnSpPr/>
            <p:nvPr/>
          </p:nvCxnSpPr>
          <p:spPr>
            <a:xfrm>
              <a:off x="2786368" y="3032956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3" name="Google Shape;853;p30"/>
            <p:cNvCxnSpPr/>
            <p:nvPr/>
          </p:nvCxnSpPr>
          <p:spPr>
            <a:xfrm>
              <a:off x="2786368" y="3812757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54" name="Google Shape;854;p30"/>
          <p:cNvGrpSpPr/>
          <p:nvPr/>
        </p:nvGrpSpPr>
        <p:grpSpPr>
          <a:xfrm>
            <a:off x="1997016" y="3405192"/>
            <a:ext cx="8203440" cy="959910"/>
            <a:chOff x="2786368" y="3032956"/>
            <a:chExt cx="6624736" cy="779801"/>
          </a:xfrm>
        </p:grpSpPr>
        <p:sp>
          <p:nvSpPr>
            <p:cNvPr id="855" name="Google Shape;855;p30"/>
            <p:cNvSpPr/>
            <p:nvPr/>
          </p:nvSpPr>
          <p:spPr>
            <a:xfrm>
              <a:off x="2786368" y="3032956"/>
              <a:ext cx="6624736" cy="7797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private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void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Greet(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object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sender, RoutedEventArgs e)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MessageBox.Show(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"Hell"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}</a:t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56" name="Google Shape;856;p30"/>
            <p:cNvCxnSpPr/>
            <p:nvPr/>
          </p:nvCxnSpPr>
          <p:spPr>
            <a:xfrm>
              <a:off x="2786368" y="3032956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7" name="Google Shape;857;p30"/>
            <p:cNvCxnSpPr/>
            <p:nvPr/>
          </p:nvCxnSpPr>
          <p:spPr>
            <a:xfrm>
              <a:off x="2786368" y="3812757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858" name="Google Shape;85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5880" y="3767257"/>
            <a:ext cx="5110637" cy="2881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1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/>
              <a:t>프로젝트 계속</a:t>
            </a:r>
            <a:endParaRPr/>
          </a:p>
        </p:txBody>
      </p:sp>
      <p:sp>
        <p:nvSpPr>
          <p:cNvPr id="864" name="Google Shape;864;p31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Tutorial 2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메뉴 페이지 생성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Menu.xaml 새 페이지 추가, MainWindow.xaml 화면에 기본으로 표시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솔루션 탐색기에서 페이지 추가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Button 컨트롤 세 개와  TextBlock 컨트롤 하나 구성</a:t>
            </a:r>
            <a:endParaRPr/>
          </a:p>
        </p:txBody>
      </p:sp>
      <p:sp>
        <p:nvSpPr>
          <p:cNvPr id="865" name="Google Shape;865;p31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66" name="Google Shape;86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7205" y="2780928"/>
            <a:ext cx="5709682" cy="3201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32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/>
              <a:t>프로젝트 계속</a:t>
            </a:r>
            <a:endParaRPr/>
          </a:p>
        </p:txBody>
      </p:sp>
      <p:sp>
        <p:nvSpPr>
          <p:cNvPr id="872" name="Google Shape;872;p32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Tutorial 2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메뉴 페이지 생성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첫번째 버튼 컨트롤 클릭, Content 🡪 Products 변경, 두번째 버튼 Live support, 세번째 버튼 Email support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텍스트 속성의 텍스트 사이즈, 16 px로 변경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TextBlock 컨트롤을 클릭하고 Text 속성값 Adventure Works 로 변경, 텍스트 크기 36 px로 변경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버튼 이벤트 추가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Email support 버튼 클릭 특성 추가, 속성 사용</a:t>
            </a:r>
            <a:endParaRPr/>
          </a:p>
          <a:p>
            <a:pPr indent="-257124" lvl="3" marL="1116583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arenR"/>
            </a:pPr>
            <a:r>
              <a:rPr lang="en-US"/>
              <a:t>속성, 선택한 요소의 이벤트 처리기 클릭</a:t>
            </a:r>
            <a:endParaRPr/>
          </a:p>
          <a:p>
            <a:pPr indent="-257124" lvl="3" marL="1116583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arenR"/>
            </a:pPr>
            <a:r>
              <a:rPr lang="en-US"/>
              <a:t>Click 속성의 텍스트 박스 더블클릭(추천)</a:t>
            </a:r>
            <a:endParaRPr/>
          </a:p>
        </p:txBody>
      </p:sp>
      <p:sp>
        <p:nvSpPr>
          <p:cNvPr id="873" name="Google Shape;873;p32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74" name="Google Shape;87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23992" y="3138420"/>
            <a:ext cx="5847799" cy="3282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5" name="Google Shape;875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5560" y="4365104"/>
            <a:ext cx="2453385" cy="1004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33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/>
              <a:t>프로젝트 계속</a:t>
            </a:r>
            <a:endParaRPr/>
          </a:p>
        </p:txBody>
      </p:sp>
      <p:sp>
        <p:nvSpPr>
          <p:cNvPr id="881" name="Google Shape;881;p33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Tutorial 2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버튼 이벤트 추가(계속)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Email support 버튼 이벤트 작성</a:t>
            </a:r>
            <a:endParaRPr/>
          </a:p>
          <a:p>
            <a:pPr indent="-257124" lvl="3" marL="1116583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arenR"/>
            </a:pPr>
            <a:r>
              <a:rPr lang="en-US"/>
              <a:t>생성된 이벤트 처리기 코드에 NavigationService 메서드 작성</a:t>
            </a:r>
            <a:endParaRPr/>
          </a:p>
          <a:p>
            <a:pPr indent="-174574" lvl="3" marL="1116583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t/>
            </a:r>
            <a:endParaRPr/>
          </a:p>
          <a:p>
            <a:pPr indent="-174574" lvl="3" marL="1116583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t/>
            </a:r>
            <a:endParaRPr/>
          </a:p>
          <a:p>
            <a:pPr indent="-174574" lvl="3" marL="1116583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t/>
            </a:r>
            <a:endParaRPr/>
          </a:p>
          <a:p>
            <a:pPr indent="-174574" lvl="3" marL="1116583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t/>
            </a:r>
            <a:endParaRPr/>
          </a:p>
          <a:p>
            <a:pPr indent="-174574" lvl="3" marL="1116583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t/>
            </a:r>
            <a:endParaRPr/>
          </a:p>
          <a:p>
            <a:pPr indent="-174574" lvl="3" marL="1116583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t/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MainWindow.xaml 수정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기본 페이지 변경</a:t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2" name="Google Shape;882;p33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883" name="Google Shape;883;p33"/>
          <p:cNvGrpSpPr/>
          <p:nvPr/>
        </p:nvGrpSpPr>
        <p:grpSpPr>
          <a:xfrm>
            <a:off x="1997016" y="2852936"/>
            <a:ext cx="8203440" cy="1296144"/>
            <a:chOff x="2786368" y="3032956"/>
            <a:chExt cx="6624736" cy="779801"/>
          </a:xfrm>
        </p:grpSpPr>
        <p:sp>
          <p:nvSpPr>
            <p:cNvPr id="884" name="Google Shape;884;p33"/>
            <p:cNvSpPr/>
            <p:nvPr/>
          </p:nvSpPr>
          <p:spPr>
            <a:xfrm>
              <a:off x="2786368" y="3032956"/>
              <a:ext cx="6624736" cy="7797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private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void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Button_Click(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object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sender, RoutedEventArgs e)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NavigationService.Navigate(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new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Uri(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"/Contact.xaml"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 UriKind.RelativeOrAbsolute)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}</a:t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85" name="Google Shape;885;p33"/>
            <p:cNvCxnSpPr/>
            <p:nvPr/>
          </p:nvCxnSpPr>
          <p:spPr>
            <a:xfrm>
              <a:off x="2786368" y="3032956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86" name="Google Shape;886;p33"/>
            <p:cNvCxnSpPr/>
            <p:nvPr/>
          </p:nvCxnSpPr>
          <p:spPr>
            <a:xfrm>
              <a:off x="2786368" y="3812757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87" name="Google Shape;887;p33"/>
          <p:cNvGrpSpPr/>
          <p:nvPr/>
        </p:nvGrpSpPr>
        <p:grpSpPr>
          <a:xfrm>
            <a:off x="1997016" y="4797152"/>
            <a:ext cx="8203440" cy="792085"/>
            <a:chOff x="2786368" y="3032956"/>
            <a:chExt cx="6624736" cy="779801"/>
          </a:xfrm>
        </p:grpSpPr>
        <p:sp>
          <p:nvSpPr>
            <p:cNvPr id="888" name="Google Shape;888;p33"/>
            <p:cNvSpPr/>
            <p:nvPr/>
          </p:nvSpPr>
          <p:spPr>
            <a:xfrm>
              <a:off x="2786368" y="3032956"/>
              <a:ext cx="6624736" cy="7797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Grid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Frame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x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Name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="MainFrame"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Source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="/Menu.xaml"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NavigationUIVisibility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="Hidden"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&lt;/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Grid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89" name="Google Shape;889;p33"/>
            <p:cNvCxnSpPr/>
            <p:nvPr/>
          </p:nvCxnSpPr>
          <p:spPr>
            <a:xfrm>
              <a:off x="2786368" y="3032956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90" name="Google Shape;890;p33"/>
            <p:cNvCxnSpPr/>
            <p:nvPr/>
          </p:nvCxnSpPr>
          <p:spPr>
            <a:xfrm>
              <a:off x="2786368" y="3812757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34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/>
              <a:t>프로젝트 계속</a:t>
            </a:r>
            <a:endParaRPr/>
          </a:p>
        </p:txBody>
      </p:sp>
      <p:sp>
        <p:nvSpPr>
          <p:cNvPr id="896" name="Google Shape;896;p34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Tutorial 2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실행 결과</a:t>
            </a:r>
            <a:endParaRPr/>
          </a:p>
          <a:p>
            <a:pPr indent="-16187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/>
          </a:p>
          <a:p>
            <a:pPr indent="-16187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/>
          </a:p>
          <a:p>
            <a:pPr indent="-16187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/>
          </a:p>
          <a:p>
            <a:pPr indent="-16187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/>
          </a:p>
          <a:p>
            <a:pPr indent="-16187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/>
          </a:p>
          <a:p>
            <a:pPr indent="-16187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/>
          </a:p>
          <a:p>
            <a:pPr indent="-16187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/>
          </a:p>
          <a:p>
            <a:pPr indent="-16187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/>
          </a:p>
          <a:p>
            <a:pPr indent="-16187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/>
          </a:p>
          <a:p>
            <a:pPr indent="-16187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/>
          </a:p>
          <a:p>
            <a:pPr indent="-16187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/>
          </a:p>
          <a:p>
            <a:pPr indent="-16187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만약 NavigationUIVisibility="Visible“ 라면?</a:t>
            </a:r>
            <a:endParaRPr/>
          </a:p>
        </p:txBody>
      </p:sp>
      <p:sp>
        <p:nvSpPr>
          <p:cNvPr id="897" name="Google Shape;897;p34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98" name="Google Shape;89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424" y="2348880"/>
            <a:ext cx="5722789" cy="3226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9" name="Google Shape;899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57787" y="3046098"/>
            <a:ext cx="5722789" cy="3226889"/>
          </a:xfrm>
          <a:prstGeom prst="rect">
            <a:avLst/>
          </a:prstGeom>
          <a:noFill/>
          <a:ln>
            <a:noFill/>
          </a:ln>
        </p:spPr>
      </p:pic>
      <p:sp>
        <p:nvSpPr>
          <p:cNvPr id="900" name="Google Shape;900;p34"/>
          <p:cNvSpPr/>
          <p:nvPr/>
        </p:nvSpPr>
        <p:spPr>
          <a:xfrm>
            <a:off x="6261976" y="2515976"/>
            <a:ext cx="965611" cy="825220"/>
          </a:xfrm>
          <a:custGeom>
            <a:rect b="b" l="l" r="r" t="t"/>
            <a:pathLst>
              <a:path extrusionOk="0" h="120000" w="120000">
                <a:moveTo>
                  <a:pt x="60400" y="7501"/>
                </a:moveTo>
                <a:cubicBezTo>
                  <a:pt x="82946" y="7666"/>
                  <a:pt x="102975" y="21638"/>
                  <a:pt x="110510" y="42456"/>
                </a:cubicBezTo>
                <a:lnTo>
                  <a:pt x="116267" y="42456"/>
                </a:lnTo>
                <a:lnTo>
                  <a:pt x="107181" y="60000"/>
                </a:lnTo>
                <a:lnTo>
                  <a:pt x="90628" y="42456"/>
                </a:lnTo>
                <a:lnTo>
                  <a:pt x="96034" y="42456"/>
                </a:lnTo>
                <a:cubicBezTo>
                  <a:pt x="89017" y="30262"/>
                  <a:pt x="75286" y="22598"/>
                  <a:pt x="60286" y="22501"/>
                </a:cubicBezTo>
                <a:close/>
              </a:path>
            </a:pathLst>
          </a:custGeom>
          <a:solidFill>
            <a:srgbClr val="7030A0"/>
          </a:solidFill>
          <a:ln cap="flat" cmpd="sng" w="25400">
            <a:solidFill>
              <a:srgbClr val="800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35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/>
              <a:t>XAML 이론</a:t>
            </a:r>
            <a:endParaRPr/>
          </a:p>
        </p:txBody>
      </p:sp>
      <p:sp>
        <p:nvSpPr>
          <p:cNvPr id="906" name="Google Shape;906;p35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레이아웃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화면 크기 조절이 안되는 이유 (메뉴 페이지)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애플리케이션 창 크기를 조절했을 때 컨트롤의 크기가 같이 변하지 않음 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창이 컨트롤들 구성된 크기보다 작아지면 컨트롤들의 일부가 가려짐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컨트롤이 메뉴 페이지 중심에 있었으면…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Panel을 사용하자!</a:t>
            </a:r>
            <a:endParaRPr/>
          </a:p>
          <a:p>
            <a:pPr indent="-257124" lvl="0" marL="257124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크기 할당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컨트롤의 최종 너비를 계산하기 위해 아래의 과정 진행</a:t>
            </a:r>
            <a:endParaRPr/>
          </a:p>
        </p:txBody>
      </p:sp>
      <p:sp>
        <p:nvSpPr>
          <p:cNvPr id="907" name="Google Shape;907;p35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908" name="Google Shape;908;p35"/>
          <p:cNvGrpSpPr/>
          <p:nvPr/>
        </p:nvGrpSpPr>
        <p:grpSpPr>
          <a:xfrm>
            <a:off x="1937756" y="3966068"/>
            <a:ext cx="8296695" cy="2425948"/>
            <a:chOff x="0" y="0"/>
            <a:chExt cx="8296695" cy="2425948"/>
          </a:xfrm>
        </p:grpSpPr>
        <p:sp>
          <p:nvSpPr>
            <p:cNvPr id="909" name="Google Shape;909;p35"/>
            <p:cNvSpPr/>
            <p:nvPr/>
          </p:nvSpPr>
          <p:spPr>
            <a:xfrm>
              <a:off x="622252" y="0"/>
              <a:ext cx="7052191" cy="2425948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BE0FD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5"/>
            <p:cNvSpPr/>
            <p:nvPr/>
          </p:nvSpPr>
          <p:spPr>
            <a:xfrm>
              <a:off x="0" y="727784"/>
              <a:ext cx="2489008" cy="970379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006EBB"/>
                </a:gs>
                <a:gs pos="80000">
                  <a:srgbClr val="0092F6"/>
                </a:gs>
                <a:gs pos="100000">
                  <a:srgbClr val="0092FC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5"/>
            <p:cNvSpPr txBox="1"/>
            <p:nvPr/>
          </p:nvSpPr>
          <p:spPr>
            <a:xfrm>
              <a:off x="47370" y="775154"/>
              <a:ext cx="2394268" cy="8756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콘텐츠나 자식 항목에 필요한 너비</a:t>
              </a:r>
              <a:endParaRPr/>
            </a:p>
          </p:txBody>
        </p:sp>
        <p:sp>
          <p:nvSpPr>
            <p:cNvPr id="912" name="Google Shape;912;p35"/>
            <p:cNvSpPr/>
            <p:nvPr/>
          </p:nvSpPr>
          <p:spPr>
            <a:xfrm>
              <a:off x="2903843" y="727784"/>
              <a:ext cx="2489008" cy="970379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F7AC1"/>
                </a:gs>
                <a:gs pos="80000">
                  <a:srgbClr val="3DA1FF"/>
                </a:gs>
                <a:gs pos="100000">
                  <a:srgbClr val="39A3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5"/>
            <p:cNvSpPr txBox="1"/>
            <p:nvPr/>
          </p:nvSpPr>
          <p:spPr>
            <a:xfrm>
              <a:off x="2951213" y="775154"/>
              <a:ext cx="2394268" cy="8756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부모에 의해 제한되는 너비는?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존재한다면 재정의</a:t>
              </a:r>
              <a:endParaRPr/>
            </a:p>
          </p:txBody>
        </p:sp>
        <p:sp>
          <p:nvSpPr>
            <p:cNvPr id="914" name="Google Shape;914;p35"/>
            <p:cNvSpPr/>
            <p:nvPr/>
          </p:nvSpPr>
          <p:spPr>
            <a:xfrm>
              <a:off x="5807687" y="727784"/>
              <a:ext cx="2489008" cy="970379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618DC3"/>
                </a:gs>
                <a:gs pos="80000">
                  <a:srgbClr val="81BAFF"/>
                </a:gs>
                <a:gs pos="100000">
                  <a:srgbClr val="7EBB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5"/>
            <p:cNvSpPr txBox="1"/>
            <p:nvPr/>
          </p:nvSpPr>
          <p:spPr>
            <a:xfrm>
              <a:off x="5855057" y="775154"/>
              <a:ext cx="2394268" cy="8756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Width, MinWidth 또는 MaxWidth 속성은?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존재한다면 재정의</a:t>
              </a:r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36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/>
              <a:t>XAML 이론</a:t>
            </a:r>
            <a:endParaRPr/>
          </a:p>
        </p:txBody>
      </p:sp>
      <p:sp>
        <p:nvSpPr>
          <p:cNvPr id="921" name="Google Shape;921;p36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크기 할당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Canvas를 쓸 경우</a:t>
            </a:r>
            <a:endParaRPr/>
          </a:p>
          <a:p>
            <a:pPr indent="-16187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/>
          </a:p>
          <a:p>
            <a:pPr indent="-16187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/>
          </a:p>
          <a:p>
            <a:pPr indent="-16187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Grid를 쓸 경우</a:t>
            </a:r>
            <a:endParaRPr/>
          </a:p>
          <a:p>
            <a:pPr indent="-16187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/>
          </a:p>
          <a:p>
            <a:pPr indent="-16187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/>
          </a:p>
          <a:p>
            <a:pPr indent="-16187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/>
          </a:p>
          <a:p>
            <a:pPr indent="-16187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결론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Canvas 컨트롤의 경우, 자식 컨트롤 크기를 제한하지 않음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Grid 컨트롤은 자식의 크기를 제한함</a:t>
            </a:r>
            <a:endParaRPr/>
          </a:p>
        </p:txBody>
      </p:sp>
      <p:sp>
        <p:nvSpPr>
          <p:cNvPr id="922" name="Google Shape;922;p36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923" name="Google Shape;923;p36"/>
          <p:cNvGrpSpPr/>
          <p:nvPr/>
        </p:nvGrpSpPr>
        <p:grpSpPr>
          <a:xfrm>
            <a:off x="1997016" y="2348880"/>
            <a:ext cx="8203440" cy="752908"/>
            <a:chOff x="2786368" y="3032956"/>
            <a:chExt cx="6624736" cy="779801"/>
          </a:xfrm>
        </p:grpSpPr>
        <p:sp>
          <p:nvSpPr>
            <p:cNvPr id="924" name="Google Shape;924;p36"/>
            <p:cNvSpPr/>
            <p:nvPr/>
          </p:nvSpPr>
          <p:spPr>
            <a:xfrm>
              <a:off x="2786368" y="3032956"/>
              <a:ext cx="6624736" cy="7797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Canvas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Width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="50"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Height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="50"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Background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="Orange"&gt;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Button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Content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="Hell World"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Margin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="5"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&lt;/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Canvas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25" name="Google Shape;925;p36"/>
            <p:cNvCxnSpPr/>
            <p:nvPr/>
          </p:nvCxnSpPr>
          <p:spPr>
            <a:xfrm>
              <a:off x="2786368" y="3032956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26" name="Google Shape;926;p36"/>
            <p:cNvCxnSpPr/>
            <p:nvPr/>
          </p:nvCxnSpPr>
          <p:spPr>
            <a:xfrm>
              <a:off x="2786368" y="3812757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927" name="Google Shape;92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24392" y="1631973"/>
            <a:ext cx="1422400" cy="9798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8" name="Google Shape;928;p36"/>
          <p:cNvGrpSpPr/>
          <p:nvPr/>
        </p:nvGrpSpPr>
        <p:grpSpPr>
          <a:xfrm>
            <a:off x="1997016" y="3513120"/>
            <a:ext cx="8203440" cy="752908"/>
            <a:chOff x="2786368" y="3032956"/>
            <a:chExt cx="6624736" cy="779801"/>
          </a:xfrm>
        </p:grpSpPr>
        <p:sp>
          <p:nvSpPr>
            <p:cNvPr id="929" name="Google Shape;929;p36"/>
            <p:cNvSpPr/>
            <p:nvPr/>
          </p:nvSpPr>
          <p:spPr>
            <a:xfrm>
              <a:off x="2786368" y="3032956"/>
              <a:ext cx="6624736" cy="7797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Grid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Width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="50"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Height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="50"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Background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="Orange"&gt;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Button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Content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="Hell World"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Margin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="5"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&lt;/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Grid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30" name="Google Shape;930;p36"/>
            <p:cNvCxnSpPr/>
            <p:nvPr/>
          </p:nvCxnSpPr>
          <p:spPr>
            <a:xfrm>
              <a:off x="2786368" y="3032956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31" name="Google Shape;931;p36"/>
            <p:cNvCxnSpPr/>
            <p:nvPr/>
          </p:nvCxnSpPr>
          <p:spPr>
            <a:xfrm>
              <a:off x="2786368" y="3812757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932" name="Google Shape;932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99589" y="3182197"/>
            <a:ext cx="1447203" cy="979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37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/>
              <a:t>XAML 이론</a:t>
            </a:r>
            <a:endParaRPr/>
          </a:p>
        </p:txBody>
      </p:sp>
      <p:sp>
        <p:nvSpPr>
          <p:cNvPr id="938" name="Google Shape;938;p37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크기 할당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Panel 컨트롤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하나의 컨트롤만 허용하는 여러 개의 컨트롤을 표시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사용 가능한 크기에 따라 컨트롤을 배치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애플리케이션 화면을 사용 가능한 화면 영역에 맞춰 조정할 수 있으므로 광범위한 의미로 반응형 디자인(Response Design)이라고 할 수 있음</a:t>
            </a:r>
            <a:endParaRPr/>
          </a:p>
        </p:txBody>
      </p:sp>
      <p:sp>
        <p:nvSpPr>
          <p:cNvPr id="939" name="Google Shape;939;p37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38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/>
              <a:t>XAML 이론</a:t>
            </a:r>
            <a:endParaRPr/>
          </a:p>
        </p:txBody>
      </p:sp>
      <p:sp>
        <p:nvSpPr>
          <p:cNvPr id="945" name="Google Shape;945;p38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주요 컨트롤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Canvas 패널 – 자체 좌표를 제공하는 컨트롤 배치</a:t>
            </a:r>
            <a:endParaRPr/>
          </a:p>
          <a:p>
            <a:pPr indent="-16187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/>
          </a:p>
          <a:p>
            <a:pPr indent="-16187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/>
          </a:p>
          <a:p>
            <a:pPr indent="-16187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/>
          </a:p>
          <a:p>
            <a:pPr indent="-16187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/>
          </a:p>
          <a:p>
            <a:pPr indent="-16187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Canvas.Left – 왼쪽 상단 기준에서부터 x 값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Canvas.Top – 왼쪽 상단 기준에서부터 y 값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Width, Height 도 사용 가능</a:t>
            </a:r>
            <a:endParaRPr/>
          </a:p>
        </p:txBody>
      </p:sp>
      <p:sp>
        <p:nvSpPr>
          <p:cNvPr id="946" name="Google Shape;946;p38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947" name="Google Shape;947;p38"/>
          <p:cNvGrpSpPr/>
          <p:nvPr/>
        </p:nvGrpSpPr>
        <p:grpSpPr>
          <a:xfrm>
            <a:off x="1997016" y="2348880"/>
            <a:ext cx="8203440" cy="1296144"/>
            <a:chOff x="2786368" y="3032956"/>
            <a:chExt cx="6624736" cy="779801"/>
          </a:xfrm>
        </p:grpSpPr>
        <p:sp>
          <p:nvSpPr>
            <p:cNvPr id="948" name="Google Shape;948;p38"/>
            <p:cNvSpPr/>
            <p:nvPr/>
          </p:nvSpPr>
          <p:spPr>
            <a:xfrm>
              <a:off x="2786368" y="3032956"/>
              <a:ext cx="6624736" cy="7797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Canvas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Background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="Orange"&gt;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Button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Canvas.Top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="0"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Canvas.Left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="0"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Content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="A"/&gt;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Button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Canvas.Top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="25"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Canvas.Left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="0"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Content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="B"/&gt;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Button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Canvas.Top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="25"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Canvas.Left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="25"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Content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="C"/&gt;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Button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Canvas.Top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="0"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Canvas.Left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="50"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Content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="D"/&gt;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&lt;/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Canvas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49" name="Google Shape;949;p38"/>
            <p:cNvCxnSpPr/>
            <p:nvPr/>
          </p:nvCxnSpPr>
          <p:spPr>
            <a:xfrm>
              <a:off x="2786368" y="3032956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50" name="Google Shape;950;p38"/>
            <p:cNvCxnSpPr/>
            <p:nvPr/>
          </p:nvCxnSpPr>
          <p:spPr>
            <a:xfrm>
              <a:off x="2786368" y="3812757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951" name="Google Shape;95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30991" y="3212976"/>
            <a:ext cx="2660154" cy="1574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39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/>
              <a:t>XAML 이론</a:t>
            </a:r>
            <a:endParaRPr/>
          </a:p>
        </p:txBody>
      </p:sp>
      <p:sp>
        <p:nvSpPr>
          <p:cNvPr id="957" name="Google Shape;957;p39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주요 컨트롤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StackPanel – 컨트롤을 하단에서 상단으로 쌓아서 각 컨트롤에 전체 너비를 할당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Orientation 제어 사용 방향변경 가능</a:t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Horizontal 로 변경시</a:t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8" name="Google Shape;958;p39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959" name="Google Shape;959;p39"/>
          <p:cNvGrpSpPr/>
          <p:nvPr/>
        </p:nvGrpSpPr>
        <p:grpSpPr>
          <a:xfrm>
            <a:off x="1997016" y="2636912"/>
            <a:ext cx="8203440" cy="1296144"/>
            <a:chOff x="2786368" y="3032956"/>
            <a:chExt cx="6624736" cy="779801"/>
          </a:xfrm>
        </p:grpSpPr>
        <p:sp>
          <p:nvSpPr>
            <p:cNvPr id="960" name="Google Shape;960;p39"/>
            <p:cNvSpPr/>
            <p:nvPr/>
          </p:nvSpPr>
          <p:spPr>
            <a:xfrm>
              <a:off x="2786368" y="3032956"/>
              <a:ext cx="6624736" cy="7797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StackPanel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Orientation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="Vertical"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Background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="Orange"&gt;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Button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Content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="A"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Button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Content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="B"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Button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Content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="C"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Button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Content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="D"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&lt;/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StackPanel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61" name="Google Shape;961;p39"/>
            <p:cNvCxnSpPr/>
            <p:nvPr/>
          </p:nvCxnSpPr>
          <p:spPr>
            <a:xfrm>
              <a:off x="2786368" y="3032956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62" name="Google Shape;962;p39"/>
            <p:cNvCxnSpPr/>
            <p:nvPr/>
          </p:nvCxnSpPr>
          <p:spPr>
            <a:xfrm>
              <a:off x="2786368" y="3812757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963" name="Google Shape;96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5800" y="3654565"/>
            <a:ext cx="7383377" cy="994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64" name="Google Shape;964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75720" y="3744384"/>
            <a:ext cx="1093177" cy="2702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XAML 화면에 컨트롤을 추가하는 방법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도구상자에서 컨트롤 드래그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XML 요소를 코딩하여 추가</a:t>
            </a:r>
            <a:endParaRPr/>
          </a:p>
        </p:txBody>
      </p:sp>
      <p:sp>
        <p:nvSpPr>
          <p:cNvPr id="519" name="Google Shape;519;p4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/>
              <a:t>컨트롤 추가 방법</a:t>
            </a:r>
            <a:endParaRPr/>
          </a:p>
        </p:txBody>
      </p:sp>
      <p:sp>
        <p:nvSpPr>
          <p:cNvPr id="520" name="Google Shape;520;p4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21" name="Google Shape;521;p4"/>
          <p:cNvGrpSpPr/>
          <p:nvPr/>
        </p:nvGrpSpPr>
        <p:grpSpPr>
          <a:xfrm>
            <a:off x="1997016" y="2708920"/>
            <a:ext cx="8203440" cy="988029"/>
            <a:chOff x="2786368" y="3032956"/>
            <a:chExt cx="6624736" cy="792088"/>
          </a:xfrm>
        </p:grpSpPr>
        <p:sp>
          <p:nvSpPr>
            <p:cNvPr id="522" name="Google Shape;522;p4"/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&lt;Grid&gt;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  &lt;Button x:Name="BtnConnect" Content="Connect" Width="100" Height="30" /&gt;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&lt;/Grid&gt;</a:t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3" name="Google Shape;523;p4"/>
            <p:cNvCxnSpPr/>
            <p:nvPr/>
          </p:nvCxnSpPr>
          <p:spPr>
            <a:xfrm>
              <a:off x="2786368" y="3032956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4" name="Google Shape;524;p4"/>
            <p:cNvCxnSpPr/>
            <p:nvPr/>
          </p:nvCxnSpPr>
          <p:spPr>
            <a:xfrm>
              <a:off x="2786368" y="3812757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525" name="Google Shape;52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28048" y="3501008"/>
            <a:ext cx="5207496" cy="3111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40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/>
              <a:t>XAML 이론</a:t>
            </a:r>
            <a:endParaRPr/>
          </a:p>
        </p:txBody>
      </p:sp>
      <p:sp>
        <p:nvSpPr>
          <p:cNvPr id="970" name="Google Shape;970;p40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주요 컨트롤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DockPanel – 대부분의 데스크탑 앱과 같은 화면 레이아웃을 구성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연결 속성 추가</a:t>
            </a:r>
            <a:endParaRPr/>
          </a:p>
        </p:txBody>
      </p:sp>
      <p:sp>
        <p:nvSpPr>
          <p:cNvPr id="971" name="Google Shape;971;p40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972" name="Google Shape;972;p40"/>
          <p:cNvGrpSpPr/>
          <p:nvPr/>
        </p:nvGrpSpPr>
        <p:grpSpPr>
          <a:xfrm>
            <a:off x="1997016" y="2636912"/>
            <a:ext cx="8203440" cy="1296144"/>
            <a:chOff x="2786368" y="3032956"/>
            <a:chExt cx="6624736" cy="779801"/>
          </a:xfrm>
        </p:grpSpPr>
        <p:sp>
          <p:nvSpPr>
            <p:cNvPr id="973" name="Google Shape;973;p40"/>
            <p:cNvSpPr/>
            <p:nvPr/>
          </p:nvSpPr>
          <p:spPr>
            <a:xfrm>
              <a:off x="2786368" y="3032956"/>
              <a:ext cx="6624736" cy="7797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DockPanel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Background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="Orange"&gt;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Button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Content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="Left"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DockPanel.Dock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="Left"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Button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Content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="Right"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DockPanel.Dock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="Right"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Button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Content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="Top"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DockPanel.Dock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="Top"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Button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Content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="Main"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&lt;/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DockPanel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74" name="Google Shape;974;p40"/>
            <p:cNvCxnSpPr/>
            <p:nvPr/>
          </p:nvCxnSpPr>
          <p:spPr>
            <a:xfrm>
              <a:off x="2786368" y="3032956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5" name="Google Shape;975;p40"/>
            <p:cNvCxnSpPr/>
            <p:nvPr/>
          </p:nvCxnSpPr>
          <p:spPr>
            <a:xfrm>
              <a:off x="2786368" y="3812757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976" name="Google Shape;97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6039" y="2900865"/>
            <a:ext cx="5341397" cy="3081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41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/>
              <a:t>XAML 이론</a:t>
            </a:r>
            <a:endParaRPr/>
          </a:p>
        </p:txBody>
      </p:sp>
      <p:sp>
        <p:nvSpPr>
          <p:cNvPr id="982" name="Google Shape;982;p41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주요 컨트롤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WrapPanel – xaml을 수동으로 편집할 때 사용 용이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화면이 꽉차면 Wrap되는 패널</a:t>
            </a:r>
            <a:endParaRPr/>
          </a:p>
        </p:txBody>
      </p:sp>
      <p:sp>
        <p:nvSpPr>
          <p:cNvPr id="983" name="Google Shape;983;p41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984" name="Google Shape;984;p41"/>
          <p:cNvGrpSpPr/>
          <p:nvPr/>
        </p:nvGrpSpPr>
        <p:grpSpPr>
          <a:xfrm>
            <a:off x="1997016" y="2636912"/>
            <a:ext cx="8203440" cy="1296144"/>
            <a:chOff x="2786368" y="3032956"/>
            <a:chExt cx="6624736" cy="779801"/>
          </a:xfrm>
        </p:grpSpPr>
        <p:sp>
          <p:nvSpPr>
            <p:cNvPr id="985" name="Google Shape;985;p41"/>
            <p:cNvSpPr/>
            <p:nvPr/>
          </p:nvSpPr>
          <p:spPr>
            <a:xfrm>
              <a:off x="2786368" y="3032956"/>
              <a:ext cx="6624736" cy="7797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WrapPanel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Orientation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="Horizontal"&gt;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Button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Content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="Click Test Button 01"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Button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Content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="Click Test Button 02"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Button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Content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="Click Test Button 03"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Button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Content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="Click Test Button 04"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&lt;/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WrapPanel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86" name="Google Shape;986;p41"/>
            <p:cNvCxnSpPr/>
            <p:nvPr/>
          </p:nvCxnSpPr>
          <p:spPr>
            <a:xfrm>
              <a:off x="2786368" y="3032956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87" name="Google Shape;987;p41"/>
            <p:cNvCxnSpPr/>
            <p:nvPr/>
          </p:nvCxnSpPr>
          <p:spPr>
            <a:xfrm>
              <a:off x="2786368" y="3812757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988" name="Google Shape;98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21446" y="3644831"/>
            <a:ext cx="4726657" cy="2448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42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/>
              <a:t>XAML 이론</a:t>
            </a:r>
            <a:endParaRPr/>
          </a:p>
        </p:txBody>
      </p:sp>
      <p:sp>
        <p:nvSpPr>
          <p:cNvPr id="994" name="Google Shape;994;p42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주요 컨트롤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UniformGrid – xaml을 수동으로 편집할 때 시간을 들이지 않고 입력 UI를 배치하는 컨트롤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컨트롤에 필요한 행과 열을 자동으로 계산</a:t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단점 – 모든 행과 열을 동일한 너비와 넓이로 만드는 점</a:t>
            </a:r>
            <a:endParaRPr/>
          </a:p>
        </p:txBody>
      </p:sp>
      <p:sp>
        <p:nvSpPr>
          <p:cNvPr id="995" name="Google Shape;995;p42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996" name="Google Shape;996;p42"/>
          <p:cNvGrpSpPr/>
          <p:nvPr/>
        </p:nvGrpSpPr>
        <p:grpSpPr>
          <a:xfrm>
            <a:off x="1997016" y="2636912"/>
            <a:ext cx="8203440" cy="1296144"/>
            <a:chOff x="2786368" y="3032956"/>
            <a:chExt cx="6624736" cy="779801"/>
          </a:xfrm>
        </p:grpSpPr>
        <p:sp>
          <p:nvSpPr>
            <p:cNvPr id="997" name="Google Shape;997;p42"/>
            <p:cNvSpPr/>
            <p:nvPr/>
          </p:nvSpPr>
          <p:spPr>
            <a:xfrm>
              <a:off x="2786368" y="3032956"/>
              <a:ext cx="6624736" cy="7797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UniformGrid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Label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Content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="Name"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TextBox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Text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="Something"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Label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Content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="Age"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ComboBox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&lt;/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UniformGrid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98" name="Google Shape;998;p42"/>
            <p:cNvCxnSpPr/>
            <p:nvPr/>
          </p:nvCxnSpPr>
          <p:spPr>
            <a:xfrm>
              <a:off x="2786368" y="3032956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99" name="Google Shape;999;p42"/>
            <p:cNvCxnSpPr/>
            <p:nvPr/>
          </p:nvCxnSpPr>
          <p:spPr>
            <a:xfrm>
              <a:off x="2786368" y="3812757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1000" name="Google Shape;100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4192" y="2389496"/>
            <a:ext cx="3731912" cy="3663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43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/>
              <a:t>XAML 이론</a:t>
            </a:r>
            <a:endParaRPr/>
          </a:p>
        </p:txBody>
      </p:sp>
      <p:sp>
        <p:nvSpPr>
          <p:cNvPr id="1006" name="Google Shape;1006;p43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주요 컨트롤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Grid – 레이아웃 크기를 조정할 수 있는 최상의 다기능 컨트롤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복잡한 대신 정확하게 원하는 레이아웃을 만들 수 있음</a:t>
            </a:r>
            <a:endParaRPr/>
          </a:p>
        </p:txBody>
      </p:sp>
      <p:sp>
        <p:nvSpPr>
          <p:cNvPr id="1007" name="Google Shape;1007;p43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008" name="Google Shape;1008;p43"/>
          <p:cNvGrpSpPr/>
          <p:nvPr/>
        </p:nvGrpSpPr>
        <p:grpSpPr>
          <a:xfrm>
            <a:off x="1997016" y="2636913"/>
            <a:ext cx="8203440" cy="3168352"/>
            <a:chOff x="2786368" y="3032956"/>
            <a:chExt cx="6624736" cy="779801"/>
          </a:xfrm>
        </p:grpSpPr>
        <p:sp>
          <p:nvSpPr>
            <p:cNvPr id="1009" name="Google Shape;1009;p43"/>
            <p:cNvSpPr/>
            <p:nvPr/>
          </p:nvSpPr>
          <p:spPr>
            <a:xfrm>
              <a:off x="2786368" y="3032956"/>
              <a:ext cx="6624736" cy="7797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Grid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Height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="100"&gt;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Grid.ColumnDefinitions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ColumnDefinition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ColumnDefinition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&lt;/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Grid.ColumnDefinitions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Grid.RowDefinitions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RowDefinition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RowDefinition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&lt;/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Grid.RowDefinitions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Button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Grid.Row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="0"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Grid.Column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="0"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Content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="Button A"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Button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Grid.Row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="1"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Grid.Column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="0"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Content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="Button B"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Button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Grid.Row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="1"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Grid.Column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="1"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Content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="Button C"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Button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Grid.Row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="0"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Grid.Column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="1"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Content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="Button D"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&lt;/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Grid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10" name="Google Shape;1010;p43"/>
            <p:cNvCxnSpPr/>
            <p:nvPr/>
          </p:nvCxnSpPr>
          <p:spPr>
            <a:xfrm>
              <a:off x="2786368" y="3032956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11" name="Google Shape;1011;p43"/>
            <p:cNvCxnSpPr/>
            <p:nvPr/>
          </p:nvCxnSpPr>
          <p:spPr>
            <a:xfrm>
              <a:off x="2786368" y="3812757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1012" name="Google Shape;101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07827" y="2636830"/>
            <a:ext cx="5956152" cy="940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44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/>
              <a:t>XAML 이론</a:t>
            </a:r>
            <a:endParaRPr/>
          </a:p>
        </p:txBody>
      </p:sp>
      <p:sp>
        <p:nvSpPr>
          <p:cNvPr id="1018" name="Google Shape;1018;p44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주요 컨트롤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Grid – 레이아웃 크기를 조정할 수 있는 최상의 다기능 컨트롤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레이아웃 규칙</a:t>
            </a:r>
            <a:endParaRPr/>
          </a:p>
          <a:p>
            <a:pPr indent="-257124" lvl="3" marL="1116583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arenR"/>
            </a:pPr>
            <a:r>
              <a:rPr lang="en-US"/>
              <a:t>컨트롤은 자신이 속한 전체 칸을 채움</a:t>
            </a:r>
            <a:endParaRPr/>
          </a:p>
          <a:p>
            <a:pPr indent="-257124" lvl="3" marL="1116583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arenR"/>
            </a:pPr>
            <a:r>
              <a:rPr lang="en-US"/>
              <a:t>각 칸에 속한 컨트롤이 각 칸의 상단에 표시</a:t>
            </a:r>
            <a:endParaRPr/>
          </a:p>
          <a:p>
            <a:pPr indent="-257124" lvl="3" marL="1116583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arenR"/>
            </a:pPr>
            <a:r>
              <a:rPr lang="en-US"/>
              <a:t>컨트롤을 Grid.RowSpan 및 Grid.ColumnSpan 연결 속성을 사용 몇 개의 열이나 행을 채울 수 있음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Width / Height 규칙</a:t>
            </a:r>
            <a:endParaRPr/>
          </a:p>
          <a:p>
            <a:pPr indent="-257124" lvl="3" marL="1116583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arenR"/>
            </a:pPr>
            <a:r>
              <a:rPr lang="en-US"/>
              <a:t>고정 숫자 : 픽셀의 수 할당</a:t>
            </a:r>
            <a:endParaRPr/>
          </a:p>
          <a:p>
            <a:pPr indent="-257124" lvl="3" marL="1116583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arenR"/>
            </a:pPr>
            <a:r>
              <a:rPr lang="en-US"/>
              <a:t>Auto : 자체 컨텐츠에 대한 크기로 적용</a:t>
            </a:r>
            <a:endParaRPr/>
          </a:p>
          <a:p>
            <a:pPr indent="-257124" lvl="3" marL="1116583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arenR"/>
            </a:pPr>
            <a:r>
              <a:rPr lang="en-US"/>
              <a:t>별 또는 별이 붙은 숫자 : 남은 너비/높이에 비례한 크기 지정 </a:t>
            </a:r>
            <a:endParaRPr/>
          </a:p>
        </p:txBody>
      </p:sp>
      <p:sp>
        <p:nvSpPr>
          <p:cNvPr id="1019" name="Google Shape;1019;p44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020" name="Google Shape;1020;p44"/>
          <p:cNvGrpSpPr/>
          <p:nvPr/>
        </p:nvGrpSpPr>
        <p:grpSpPr>
          <a:xfrm>
            <a:off x="1997016" y="4365104"/>
            <a:ext cx="8203440" cy="1157155"/>
            <a:chOff x="2786368" y="3032956"/>
            <a:chExt cx="6624736" cy="779801"/>
          </a:xfrm>
        </p:grpSpPr>
        <p:sp>
          <p:nvSpPr>
            <p:cNvPr id="1021" name="Google Shape;1021;p44"/>
            <p:cNvSpPr/>
            <p:nvPr/>
          </p:nvSpPr>
          <p:spPr>
            <a:xfrm>
              <a:off x="2786368" y="3032956"/>
              <a:ext cx="6624736" cy="7797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Grid.ColumnDefinitions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 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ColumnDefinition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Width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="80"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ColumnDefinition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Width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="*"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ColumnDefinition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Width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="2*"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&lt;/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Grid.ColumnDefinitions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22" name="Google Shape;1022;p44"/>
            <p:cNvCxnSpPr/>
            <p:nvPr/>
          </p:nvCxnSpPr>
          <p:spPr>
            <a:xfrm>
              <a:off x="2786368" y="3032956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23" name="Google Shape;1023;p44"/>
            <p:cNvCxnSpPr/>
            <p:nvPr/>
          </p:nvCxnSpPr>
          <p:spPr>
            <a:xfrm>
              <a:off x="2786368" y="3812757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1024" name="Google Shape;1024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9142" y="5145741"/>
            <a:ext cx="6033852" cy="955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45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/>
              <a:t>XAML 이론</a:t>
            </a:r>
            <a:endParaRPr/>
          </a:p>
        </p:txBody>
      </p:sp>
      <p:sp>
        <p:nvSpPr>
          <p:cNvPr id="1030" name="Google Shape;1030;p45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패널 컨트롤 요약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여섯개 컨트롤 정리</a:t>
            </a:r>
            <a:endParaRPr/>
          </a:p>
        </p:txBody>
      </p:sp>
      <p:sp>
        <p:nvSpPr>
          <p:cNvPr id="1031" name="Google Shape;1031;p45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032" name="Google Shape;1032;p45"/>
          <p:cNvGraphicFramePr/>
          <p:nvPr/>
        </p:nvGraphicFramePr>
        <p:xfrm>
          <a:off x="2032000" y="24208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{04FDCCD8-56B2-49AB-BA7D-6C940EBAA451}</a:tableStyleId>
              </a:tblPr>
              <a:tblGrid>
                <a:gridCol w="2709325"/>
                <a:gridCol w="2709325"/>
                <a:gridCol w="2709325"/>
              </a:tblGrid>
              <a:tr h="185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컨트롤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크기 강제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사용 편의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85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Canvas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디자인 뷰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85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DockPanel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XAML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185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Grid</a:t>
                      </a:r>
                      <a:endParaRPr b="1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b="1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디자인 뷰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85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StackPanel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XAML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185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UniformGrid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XAML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185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WrapPanel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XAML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46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/>
              <a:t>XAML 이론</a:t>
            </a:r>
            <a:endParaRPr/>
          </a:p>
        </p:txBody>
      </p:sp>
      <p:sp>
        <p:nvSpPr>
          <p:cNvPr id="1038" name="Google Shape;1038;p46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목록 컨트롤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데이터 요소 컬렉션에 바인딩 되는 기본 컨트롤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선택 컨트롤 – ListBox</a:t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선택 컨트롤 - ComboBox</a:t>
            </a:r>
            <a:endParaRPr/>
          </a:p>
        </p:txBody>
      </p:sp>
      <p:sp>
        <p:nvSpPr>
          <p:cNvPr id="1039" name="Google Shape;1039;p46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040" name="Google Shape;1040;p46"/>
          <p:cNvGrpSpPr/>
          <p:nvPr/>
        </p:nvGrpSpPr>
        <p:grpSpPr>
          <a:xfrm>
            <a:off x="1997016" y="2631885"/>
            <a:ext cx="8203440" cy="1517195"/>
            <a:chOff x="2786368" y="3032956"/>
            <a:chExt cx="6624736" cy="779801"/>
          </a:xfrm>
        </p:grpSpPr>
        <p:sp>
          <p:nvSpPr>
            <p:cNvPr id="1041" name="Google Shape;1041;p46"/>
            <p:cNvSpPr/>
            <p:nvPr/>
          </p:nvSpPr>
          <p:spPr>
            <a:xfrm>
              <a:off x="2786368" y="3032956"/>
              <a:ext cx="6624736" cy="7797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ListBox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Height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="100"&gt;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Label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Content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="Element 1"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Label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Content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="Element 2"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GroupBox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Header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="Element 3"&gt;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With some content it's funnier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&lt;/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GroupBox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&lt;/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ListBox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42" name="Google Shape;1042;p46"/>
            <p:cNvCxnSpPr/>
            <p:nvPr/>
          </p:nvCxnSpPr>
          <p:spPr>
            <a:xfrm>
              <a:off x="2786368" y="3032956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43" name="Google Shape;1043;p46"/>
            <p:cNvCxnSpPr/>
            <p:nvPr/>
          </p:nvCxnSpPr>
          <p:spPr>
            <a:xfrm>
              <a:off x="2786368" y="3812757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044" name="Google Shape;1044;p46"/>
          <p:cNvGrpSpPr/>
          <p:nvPr/>
        </p:nvGrpSpPr>
        <p:grpSpPr>
          <a:xfrm>
            <a:off x="1997016" y="4747825"/>
            <a:ext cx="8203440" cy="1517195"/>
            <a:chOff x="2786368" y="3032956"/>
            <a:chExt cx="6624736" cy="779801"/>
          </a:xfrm>
        </p:grpSpPr>
        <p:sp>
          <p:nvSpPr>
            <p:cNvPr id="1045" name="Google Shape;1045;p46"/>
            <p:cNvSpPr/>
            <p:nvPr/>
          </p:nvSpPr>
          <p:spPr>
            <a:xfrm>
              <a:off x="2786368" y="3032956"/>
              <a:ext cx="6624736" cy="7797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ComboBox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Height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="60"&gt;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Label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Content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="Element 1"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Label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Content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="Element 2"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GroupBox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Header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="Element 3"&gt;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With some content it's funnier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&lt;/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GroupBox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&lt;/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ComboBox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46" name="Google Shape;1046;p46"/>
            <p:cNvCxnSpPr/>
            <p:nvPr/>
          </p:nvCxnSpPr>
          <p:spPr>
            <a:xfrm>
              <a:off x="2786368" y="3032956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47" name="Google Shape;1047;p46"/>
            <p:cNvCxnSpPr/>
            <p:nvPr/>
          </p:nvCxnSpPr>
          <p:spPr>
            <a:xfrm>
              <a:off x="2786368" y="3812757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1048" name="Google Shape;104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44890" y="4365105"/>
            <a:ext cx="2641101" cy="1845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9" name="Google Shape;1049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44890" y="2739335"/>
            <a:ext cx="2626656" cy="1181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47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/>
              <a:t>프로젝트 계속</a:t>
            </a:r>
            <a:endParaRPr/>
          </a:p>
        </p:txBody>
      </p:sp>
      <p:sp>
        <p:nvSpPr>
          <p:cNvPr id="1055" name="Google Shape;1055;p47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Tutorial 3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토론 페이지 생성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Discussion.xaml 페이지 추가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파일 오픈 후 코딩 추가</a:t>
            </a:r>
            <a:endParaRPr/>
          </a:p>
        </p:txBody>
      </p:sp>
      <p:sp>
        <p:nvSpPr>
          <p:cNvPr id="1056" name="Google Shape;1056;p47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057" name="Google Shape;1057;p47"/>
          <p:cNvGrpSpPr/>
          <p:nvPr/>
        </p:nvGrpSpPr>
        <p:grpSpPr>
          <a:xfrm>
            <a:off x="1997016" y="2852937"/>
            <a:ext cx="8203440" cy="2304254"/>
            <a:chOff x="2786368" y="3032956"/>
            <a:chExt cx="6624736" cy="779801"/>
          </a:xfrm>
        </p:grpSpPr>
        <p:sp>
          <p:nvSpPr>
            <p:cNvPr id="1058" name="Google Shape;1058;p47"/>
            <p:cNvSpPr/>
            <p:nvPr/>
          </p:nvSpPr>
          <p:spPr>
            <a:xfrm>
              <a:off x="2786368" y="3032956"/>
              <a:ext cx="6624736" cy="7797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Grid.ColumnDefinitions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ColumnDefinition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Width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="*"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ColumnDefinition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Width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="150"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&lt;/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Grid.ColumnDefinitions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Grid.RowDefinitions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RowDefinition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Height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="*"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RowDefinition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Height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="50"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&lt;/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Grid.RowDefinitions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ListBox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Grid.ColumnSpan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="2"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Margin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="5"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TextBox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Grid.Row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="1"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Grid.Column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="0"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Margin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="5"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Text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="Type your message here"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Button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Grid.Row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="1"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Grid.Column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="1"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Margin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="5"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Content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="SEND" /&gt;</a:t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59" name="Google Shape;1059;p47"/>
            <p:cNvCxnSpPr/>
            <p:nvPr/>
          </p:nvCxnSpPr>
          <p:spPr>
            <a:xfrm>
              <a:off x="2786368" y="3032956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60" name="Google Shape;1060;p47"/>
            <p:cNvCxnSpPr/>
            <p:nvPr/>
          </p:nvCxnSpPr>
          <p:spPr>
            <a:xfrm>
              <a:off x="2786368" y="3812757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1061" name="Google Shape;1061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0016" y="417753"/>
            <a:ext cx="5532614" cy="3159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48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/>
              <a:t>프로젝트 계속</a:t>
            </a:r>
            <a:endParaRPr/>
          </a:p>
        </p:txBody>
      </p:sp>
      <p:sp>
        <p:nvSpPr>
          <p:cNvPr id="1067" name="Google Shape;1067;p48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Tutorial 3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토론 페이지 생성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Menu.xaml 오픈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xaml 코드 수정</a:t>
            </a:r>
            <a:endParaRPr/>
          </a:p>
        </p:txBody>
      </p:sp>
      <p:sp>
        <p:nvSpPr>
          <p:cNvPr id="1068" name="Google Shape;1068;p48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069" name="Google Shape;1069;p48"/>
          <p:cNvGrpSpPr/>
          <p:nvPr/>
        </p:nvGrpSpPr>
        <p:grpSpPr>
          <a:xfrm>
            <a:off x="1997016" y="2852937"/>
            <a:ext cx="8203440" cy="2952328"/>
            <a:chOff x="2786368" y="3032956"/>
            <a:chExt cx="6624736" cy="779801"/>
          </a:xfrm>
        </p:grpSpPr>
        <p:sp>
          <p:nvSpPr>
            <p:cNvPr id="1070" name="Google Shape;1070;p48"/>
            <p:cNvSpPr/>
            <p:nvPr/>
          </p:nvSpPr>
          <p:spPr>
            <a:xfrm>
              <a:off x="2786368" y="3032956"/>
              <a:ext cx="6624736" cy="7797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Grid.RowDefinitions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RowDefinition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Height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="50"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RowDefinition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Height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="150"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RowDefinition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Height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="Auto"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&lt;/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Grid.RowDefinitions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Grid.ColumnDefinitions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ColumnDefinition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Width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="*"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ColumnDefinition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Width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="*"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ColumnDefinition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Width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="*"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&lt;/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Grid.ColumnDefinitions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Button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Content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="Products"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Grid.Row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="1"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Grid.Column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="0"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FontSize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="16"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Margin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="10"/&gt;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Button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Content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="Live support"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Grid.Row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="1"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Grid.Column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="1"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FontSize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="16"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Margin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="10"/&gt;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Button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Content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="Email support"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Grid.Row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="1"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Grid.Column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="2"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FontSize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="16"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Margin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="10"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Click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="Button_Click"/&gt;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TextBlock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Grid.Row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="2"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Grid.ColumnSpan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="3"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Margin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="30"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TextAlignment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="Center"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TextWrapping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="Wrap"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Text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="Adventure Works"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FontSize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="36"/&gt;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71" name="Google Shape;1071;p48"/>
            <p:cNvCxnSpPr/>
            <p:nvPr/>
          </p:nvCxnSpPr>
          <p:spPr>
            <a:xfrm>
              <a:off x="2786368" y="3032956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72" name="Google Shape;1072;p48"/>
            <p:cNvCxnSpPr/>
            <p:nvPr/>
          </p:nvCxnSpPr>
          <p:spPr>
            <a:xfrm>
              <a:off x="2786368" y="3812757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1073" name="Google Shape;107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9976" y="669119"/>
            <a:ext cx="5725732" cy="3295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49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/>
              <a:t>프로젝트 계속</a:t>
            </a:r>
            <a:endParaRPr/>
          </a:p>
        </p:txBody>
      </p:sp>
      <p:sp>
        <p:nvSpPr>
          <p:cNvPr id="1079" name="Google Shape;1079;p49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Tutorial 3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토론 페이지 생성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Menu.xaml 수정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각 버튼 x:Name 지정</a:t>
            </a:r>
            <a:endParaRPr/>
          </a:p>
          <a:p>
            <a:pPr indent="-257124" lvl="3" marL="1116583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arenR"/>
            </a:pPr>
            <a:r>
              <a:rPr lang="en-US"/>
              <a:t>Product 🡪 BtnProduct, Live support 🡪 BtnLiveSupport, Email support 🡪 BtnEmailSupport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이전 Email support 버튼 클릭 이벤트 수정</a:t>
            </a:r>
            <a:endParaRPr/>
          </a:p>
          <a:p>
            <a:pPr indent="-257124" lvl="3" marL="1116583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arenR"/>
            </a:pPr>
            <a:r>
              <a:rPr lang="en-US"/>
              <a:t>기존 Button_Click 삭제 후 더블클릭</a:t>
            </a:r>
            <a:endParaRPr/>
          </a:p>
          <a:p>
            <a:pPr indent="-257124" lvl="3" marL="1116583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arenR"/>
            </a:pPr>
            <a:r>
              <a:rPr lang="en-US"/>
              <a:t>Button_Click 내 코드, BtnEmailSupport_Click</a:t>
            </a:r>
            <a:br>
              <a:rPr lang="en-US"/>
            </a:br>
            <a:r>
              <a:rPr lang="en-US"/>
              <a:t>으로 잘라내기, 붙여넣기 후</a:t>
            </a:r>
            <a:endParaRPr/>
          </a:p>
          <a:p>
            <a:pPr indent="-257124" lvl="3" marL="1116583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arenR"/>
            </a:pPr>
            <a:r>
              <a:rPr lang="en-US"/>
              <a:t>Button_Click 메서드 삭제</a:t>
            </a:r>
            <a:endParaRPr/>
          </a:p>
          <a:p>
            <a:pPr indent="-257124" lvl="4" marL="1388785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US"/>
              <a:t>Shift + Delete 추천</a:t>
            </a:r>
            <a:endParaRPr/>
          </a:p>
        </p:txBody>
      </p:sp>
      <p:sp>
        <p:nvSpPr>
          <p:cNvPr id="1080" name="Google Shape;1080;p49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81" name="Google Shape;1081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48328" y="408791"/>
            <a:ext cx="2629297" cy="1072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2" name="Google Shape;1082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74368" y="3429000"/>
            <a:ext cx="6303257" cy="2402507"/>
          </a:xfrm>
          <a:prstGeom prst="rect">
            <a:avLst/>
          </a:prstGeom>
          <a:noFill/>
          <a:ln>
            <a:noFill/>
          </a:ln>
        </p:spPr>
      </p:pic>
      <p:sp>
        <p:nvSpPr>
          <p:cNvPr id="1083" name="Google Shape;1083;p49"/>
          <p:cNvSpPr/>
          <p:nvPr/>
        </p:nvSpPr>
        <p:spPr>
          <a:xfrm>
            <a:off x="8472264" y="4437112"/>
            <a:ext cx="216024" cy="864096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7030A0"/>
          </a:solidFill>
          <a:ln cap="flat" cmpd="sng" w="25400">
            <a:solidFill>
              <a:srgbClr val="800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084" name="Google Shape;1084;p49"/>
          <p:cNvSpPr txBox="1"/>
          <p:nvPr/>
        </p:nvSpPr>
        <p:spPr>
          <a:xfrm>
            <a:off x="9319177" y="4437112"/>
            <a:ext cx="7232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Ctrl+X</a:t>
            </a:r>
            <a:endParaRPr b="0" sz="14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5" name="Google Shape;1085;p49"/>
          <p:cNvSpPr txBox="1"/>
          <p:nvPr/>
        </p:nvSpPr>
        <p:spPr>
          <a:xfrm>
            <a:off x="9319177" y="5404463"/>
            <a:ext cx="7232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Ctrl+V</a:t>
            </a:r>
            <a:endParaRPr b="0" sz="14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/>
              <a:t>단순 컨트롤</a:t>
            </a:r>
            <a:endParaRPr/>
          </a:p>
        </p:txBody>
      </p:sp>
      <p:sp>
        <p:nvSpPr>
          <p:cNvPr id="531" name="Google Shape;531;p5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기본 컨트롤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텍스트 및 화면 디스플레이 관련</a:t>
            </a:r>
            <a:endParaRPr/>
          </a:p>
        </p:txBody>
      </p:sp>
      <p:sp>
        <p:nvSpPr>
          <p:cNvPr id="532" name="Google Shape;532;p5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33" name="Google Shape;533;p5"/>
          <p:cNvGrpSpPr/>
          <p:nvPr/>
        </p:nvGrpSpPr>
        <p:grpSpPr>
          <a:xfrm>
            <a:off x="1997016" y="2368963"/>
            <a:ext cx="8203440" cy="1204053"/>
            <a:chOff x="2786368" y="3032956"/>
            <a:chExt cx="6624736" cy="792088"/>
          </a:xfrm>
        </p:grpSpPr>
        <p:sp>
          <p:nvSpPr>
            <p:cNvPr id="534" name="Google Shape;534;p5"/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&lt;TextBlock Text="TextBlock" Width="100" /&gt;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&lt;TextBox Text="TextBox" Width="100" /&gt;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&lt;ProgressBar Value="50" Width="100" Height="20" /&gt;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&lt;Slider Value="5" Width="100" /&gt;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&lt;PasswordBox PasswordChar="*" Password="Secret" Width="100" /&gt;</a:t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35" name="Google Shape;535;p5"/>
            <p:cNvCxnSpPr/>
            <p:nvPr/>
          </p:nvCxnSpPr>
          <p:spPr>
            <a:xfrm>
              <a:off x="2786368" y="3032956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6" name="Google Shape;536;p5"/>
            <p:cNvCxnSpPr/>
            <p:nvPr/>
          </p:nvCxnSpPr>
          <p:spPr>
            <a:xfrm>
              <a:off x="2786368" y="3812757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537" name="Google Shape;53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52384" y="1712356"/>
            <a:ext cx="1838761" cy="236760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50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/>
              <a:t>프로젝트 계속</a:t>
            </a:r>
            <a:endParaRPr/>
          </a:p>
        </p:txBody>
      </p:sp>
      <p:sp>
        <p:nvSpPr>
          <p:cNvPr id="1091" name="Google Shape;1091;p50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Tutorial 3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토론 페이지 생성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Menu.xaml 수정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Live support 버튼 선택 후 이벤트 Click 확인 및 텍스트박스 더블클릭</a:t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결과 확인</a:t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2" name="Google Shape;1092;p50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093" name="Google Shape;1093;p50"/>
          <p:cNvGrpSpPr/>
          <p:nvPr/>
        </p:nvGrpSpPr>
        <p:grpSpPr>
          <a:xfrm>
            <a:off x="1997016" y="2852936"/>
            <a:ext cx="8203440" cy="1368152"/>
            <a:chOff x="2786368" y="3032956"/>
            <a:chExt cx="6624736" cy="779801"/>
          </a:xfrm>
        </p:grpSpPr>
        <p:sp>
          <p:nvSpPr>
            <p:cNvPr id="1094" name="Google Shape;1094;p50"/>
            <p:cNvSpPr/>
            <p:nvPr/>
          </p:nvSpPr>
          <p:spPr>
            <a:xfrm>
              <a:off x="2786368" y="3032956"/>
              <a:ext cx="6624736" cy="7797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private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void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BtnLiveSupport_Click(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object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sender, RoutedEventArgs e)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NavigationService.Navigate(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new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Uri(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"/Discussion.xaml"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 UriKind.RelativeOrAbsolute)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}</a:t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95" name="Google Shape;1095;p50"/>
            <p:cNvCxnSpPr/>
            <p:nvPr/>
          </p:nvCxnSpPr>
          <p:spPr>
            <a:xfrm>
              <a:off x="2786368" y="3032956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96" name="Google Shape;1096;p50"/>
            <p:cNvCxnSpPr/>
            <p:nvPr/>
          </p:nvCxnSpPr>
          <p:spPr>
            <a:xfrm>
              <a:off x="2786368" y="3812757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1097" name="Google Shape;1097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3552" y="4629914"/>
            <a:ext cx="3672408" cy="2070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8" name="Google Shape;1098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00827" y="4629915"/>
            <a:ext cx="3672408" cy="2070747"/>
          </a:xfrm>
          <a:prstGeom prst="rect">
            <a:avLst/>
          </a:prstGeom>
          <a:noFill/>
          <a:ln>
            <a:noFill/>
          </a:ln>
        </p:spPr>
      </p:pic>
      <p:sp>
        <p:nvSpPr>
          <p:cNvPr id="1099" name="Google Shape;1099;p50"/>
          <p:cNvSpPr/>
          <p:nvPr/>
        </p:nvSpPr>
        <p:spPr>
          <a:xfrm>
            <a:off x="5848871" y="5515240"/>
            <a:ext cx="576064" cy="35128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030A0"/>
          </a:solidFill>
          <a:ln cap="flat" cmpd="sng" w="25400">
            <a:solidFill>
              <a:srgbClr val="800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51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/>
              <a:t>XAML 이론</a:t>
            </a:r>
            <a:endParaRPr/>
          </a:p>
        </p:txBody>
      </p:sp>
      <p:sp>
        <p:nvSpPr>
          <p:cNvPr id="1105" name="Google Shape;1105;p51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데이터 바인딩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현재의 거의 모든 앱은 데이터 중심. 데이터 저장소(데이터베이스, 파일시스템, 클라우드 등)에서 데이터를 가져와 사용자에게 표시, 사용자가 변경, 업데이트 된 내용을 저장소에 다시 저장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바인딩의 두가지 디자인 패턴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Early(static) Binding – (전통적) 함수호출에서 실행될 함수나 프로시저를 컴파일 시점에 결정하는 것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Lazy(dynamic) Binding – (객체지향적) 메시지에 응답하기 위해 실행될 메서드를 실행시점에 결정하는 것(게으른) </a:t>
            </a:r>
            <a:endParaRPr/>
          </a:p>
          <a:p>
            <a:pPr indent="-257124" lvl="3" marL="1116583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arenR"/>
            </a:pPr>
            <a:r>
              <a:rPr lang="en-US"/>
              <a:t>적절하게 사용될 경우 프로그램의 운영 차원의 효율성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데이터를 표시하는 컨트롤 🡪 컨트롤 속성에 변수 할당 🡪 사용자는 이 컨트롤로 데이터 확인 🡪 변경 후 이벤트처리로 원 변수 값을 변경 🡪 수정된 데이터를 저장소로 이동</a:t>
            </a:r>
            <a:endParaRPr/>
          </a:p>
        </p:txBody>
      </p:sp>
      <p:sp>
        <p:nvSpPr>
          <p:cNvPr id="1106" name="Google Shape;1106;p51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107" name="Google Shape;1107;p51"/>
          <p:cNvGrpSpPr/>
          <p:nvPr/>
        </p:nvGrpSpPr>
        <p:grpSpPr>
          <a:xfrm>
            <a:off x="3756435" y="4149080"/>
            <a:ext cx="4679130" cy="1571820"/>
            <a:chOff x="3791744" y="4652774"/>
            <a:chExt cx="4679130" cy="1571820"/>
          </a:xfrm>
        </p:grpSpPr>
        <p:sp>
          <p:nvSpPr>
            <p:cNvPr id="1108" name="Google Shape;1108;p51"/>
            <p:cNvSpPr/>
            <p:nvPr/>
          </p:nvSpPr>
          <p:spPr>
            <a:xfrm>
              <a:off x="3791744" y="4652774"/>
              <a:ext cx="1942826" cy="1224136"/>
            </a:xfrm>
            <a:prstGeom prst="roundRect">
              <a:avLst>
                <a:gd fmla="val 7096" name="adj"/>
              </a:avLst>
            </a:prstGeom>
            <a:solidFill>
              <a:schemeClr val="accent1"/>
            </a:solidFill>
            <a:ln cap="flat" cmpd="sng" w="25400">
              <a:solidFill>
                <a:srgbClr val="1B76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TextBox</a:t>
              </a:r>
              <a:endParaRPr b="0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51"/>
            <p:cNvSpPr/>
            <p:nvPr/>
          </p:nvSpPr>
          <p:spPr>
            <a:xfrm>
              <a:off x="3971069" y="5140409"/>
              <a:ext cx="1584176" cy="576064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25400">
              <a:solidFill>
                <a:srgbClr val="1D3B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 b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51"/>
            <p:cNvSpPr/>
            <p:nvPr/>
          </p:nvSpPr>
          <p:spPr>
            <a:xfrm>
              <a:off x="6528048" y="4652774"/>
              <a:ext cx="1942826" cy="1224136"/>
            </a:xfrm>
            <a:prstGeom prst="roundRect">
              <a:avLst>
                <a:gd fmla="val 7096" name="adj"/>
              </a:avLst>
            </a:prstGeom>
            <a:solidFill>
              <a:schemeClr val="accent1"/>
            </a:solidFill>
            <a:ln cap="flat" cmpd="sng" w="25400">
              <a:solidFill>
                <a:srgbClr val="1B76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Car c</a:t>
              </a:r>
              <a:endParaRPr b="0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51"/>
            <p:cNvSpPr/>
            <p:nvPr/>
          </p:nvSpPr>
          <p:spPr>
            <a:xfrm>
              <a:off x="6707373" y="5140409"/>
              <a:ext cx="1584176" cy="576064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25400">
              <a:solidFill>
                <a:srgbClr val="1D3B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Speed</a:t>
              </a:r>
              <a:endParaRPr b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51"/>
            <p:cNvSpPr/>
            <p:nvPr/>
          </p:nvSpPr>
          <p:spPr>
            <a:xfrm>
              <a:off x="5302522" y="5301474"/>
              <a:ext cx="1657574" cy="253934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7030A0"/>
            </a:solidFill>
            <a:ln cap="flat" cmpd="sng" w="254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1113" name="Google Shape;1113;p51"/>
            <p:cNvSpPr txBox="1"/>
            <p:nvPr/>
          </p:nvSpPr>
          <p:spPr>
            <a:xfrm>
              <a:off x="4494477" y="5916794"/>
              <a:ext cx="9657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대상</a:t>
              </a:r>
              <a:endParaRPr/>
            </a:p>
          </p:txBody>
        </p:sp>
        <p:sp>
          <p:nvSpPr>
            <p:cNvPr id="1114" name="Google Shape;1114;p51"/>
            <p:cNvSpPr txBox="1"/>
            <p:nvPr/>
          </p:nvSpPr>
          <p:spPr>
            <a:xfrm>
              <a:off x="7230818" y="5916794"/>
              <a:ext cx="9657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원본</a:t>
              </a:r>
              <a:endParaRPr/>
            </a:p>
          </p:txBody>
        </p:sp>
      </p:grpSp>
      <p:grpSp>
        <p:nvGrpSpPr>
          <p:cNvPr id="1115" name="Google Shape;1115;p51"/>
          <p:cNvGrpSpPr/>
          <p:nvPr/>
        </p:nvGrpSpPr>
        <p:grpSpPr>
          <a:xfrm>
            <a:off x="1994280" y="5869108"/>
            <a:ext cx="8203440" cy="512220"/>
            <a:chOff x="2786368" y="3032956"/>
            <a:chExt cx="6624736" cy="779801"/>
          </a:xfrm>
        </p:grpSpPr>
        <p:sp>
          <p:nvSpPr>
            <p:cNvPr id="1116" name="Google Shape;1116;p51"/>
            <p:cNvSpPr/>
            <p:nvPr/>
          </p:nvSpPr>
          <p:spPr>
            <a:xfrm>
              <a:off x="2786368" y="3032956"/>
              <a:ext cx="6624736" cy="7797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&lt;TextBox Text="{Binding Speed, ElementName=c}" /&gt;</a:t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17" name="Google Shape;1117;p51"/>
            <p:cNvCxnSpPr/>
            <p:nvPr/>
          </p:nvCxnSpPr>
          <p:spPr>
            <a:xfrm>
              <a:off x="2786368" y="3032956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18" name="Google Shape;1118;p51"/>
            <p:cNvCxnSpPr/>
            <p:nvPr/>
          </p:nvCxnSpPr>
          <p:spPr>
            <a:xfrm>
              <a:off x="2786368" y="3812757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52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/>
              <a:t>XAML 이론</a:t>
            </a:r>
            <a:endParaRPr/>
          </a:p>
        </p:txBody>
      </p:sp>
      <p:sp>
        <p:nvSpPr>
          <p:cNvPr id="1124" name="Google Shape;1124;p52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데이터 바인딩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사용법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Binding 키워드</a:t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명시적 구문과 동일</a:t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Binding 구문내 속성</a:t>
            </a:r>
            <a:endParaRPr/>
          </a:p>
          <a:p>
            <a:pPr indent="-257124" lvl="3" marL="1116583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arenR"/>
            </a:pPr>
            <a:r>
              <a:rPr lang="en-US"/>
              <a:t>ElementName – 상태 표시</a:t>
            </a:r>
            <a:endParaRPr/>
          </a:p>
          <a:p>
            <a:pPr indent="-257124" lvl="3" marL="1116582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arenR"/>
            </a:pPr>
            <a:r>
              <a:rPr lang="en-US"/>
              <a:t>Source – 원본 데이터 객체를 리소스로 정의할 때</a:t>
            </a:r>
            <a:endParaRPr/>
          </a:p>
          <a:p>
            <a:pPr indent="0" lvl="0" marL="1116582" rtl="0" algn="l">
              <a:spcBef>
                <a:spcPts val="2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4574" lvl="3" marL="1116583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t/>
            </a:r>
            <a:endParaRPr/>
          </a:p>
          <a:p>
            <a:pPr indent="-174574" lvl="3" marL="1116583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t/>
            </a:r>
            <a:endParaRPr/>
          </a:p>
          <a:p>
            <a:pPr indent="-257124" lvl="3" marL="1116583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arenR"/>
            </a:pPr>
            <a:r>
              <a:rPr lang="en-US"/>
              <a:t>someList 컨트롤의 높이가 표시, TextBox 컨트롤에 새 값을 입력하면 someList의 높이가 변경됨</a:t>
            </a:r>
            <a:endParaRPr/>
          </a:p>
        </p:txBody>
      </p:sp>
      <p:sp>
        <p:nvSpPr>
          <p:cNvPr id="1125" name="Google Shape;1125;p52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126" name="Google Shape;1126;p52"/>
          <p:cNvGrpSpPr/>
          <p:nvPr/>
        </p:nvGrpSpPr>
        <p:grpSpPr>
          <a:xfrm>
            <a:off x="1994280" y="2636912"/>
            <a:ext cx="8203440" cy="384194"/>
            <a:chOff x="2786368" y="3032956"/>
            <a:chExt cx="6624736" cy="779801"/>
          </a:xfrm>
        </p:grpSpPr>
        <p:sp>
          <p:nvSpPr>
            <p:cNvPr id="1127" name="Google Shape;1127;p52"/>
            <p:cNvSpPr/>
            <p:nvPr/>
          </p:nvSpPr>
          <p:spPr>
            <a:xfrm>
              <a:off x="2786368" y="3032956"/>
              <a:ext cx="6624736" cy="7797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&lt;TextBox Text="</a:t>
              </a:r>
              <a:r>
                <a:rPr b="1" lang="en-US" sz="13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{Binding Speed}</a:t>
              </a: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" /&gt;</a:t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28" name="Google Shape;1128;p52"/>
            <p:cNvCxnSpPr/>
            <p:nvPr/>
          </p:nvCxnSpPr>
          <p:spPr>
            <a:xfrm>
              <a:off x="2786368" y="3032956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29" name="Google Shape;1129;p52"/>
            <p:cNvCxnSpPr/>
            <p:nvPr/>
          </p:nvCxnSpPr>
          <p:spPr>
            <a:xfrm>
              <a:off x="2786368" y="3812757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130" name="Google Shape;1130;p52"/>
          <p:cNvGrpSpPr/>
          <p:nvPr/>
        </p:nvGrpSpPr>
        <p:grpSpPr>
          <a:xfrm>
            <a:off x="1994280" y="3392743"/>
            <a:ext cx="8203440" cy="384194"/>
            <a:chOff x="2786368" y="3032956"/>
            <a:chExt cx="6624736" cy="779801"/>
          </a:xfrm>
        </p:grpSpPr>
        <p:sp>
          <p:nvSpPr>
            <p:cNvPr id="1131" name="Google Shape;1131;p52"/>
            <p:cNvSpPr/>
            <p:nvPr/>
          </p:nvSpPr>
          <p:spPr>
            <a:xfrm>
              <a:off x="2786368" y="3032956"/>
              <a:ext cx="6624736" cy="7797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&lt;TextBox Text="</a:t>
              </a:r>
              <a:r>
                <a:rPr b="1" lang="en-US" sz="13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{Binding Path=Speed}</a:t>
              </a: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" /&gt;</a:t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32" name="Google Shape;1132;p52"/>
            <p:cNvCxnSpPr/>
            <p:nvPr/>
          </p:nvCxnSpPr>
          <p:spPr>
            <a:xfrm>
              <a:off x="2786368" y="3032956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33" name="Google Shape;1133;p52"/>
            <p:cNvCxnSpPr/>
            <p:nvPr/>
          </p:nvCxnSpPr>
          <p:spPr>
            <a:xfrm>
              <a:off x="2786368" y="3812757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134" name="Google Shape;1134;p52"/>
          <p:cNvGrpSpPr/>
          <p:nvPr/>
        </p:nvGrpSpPr>
        <p:grpSpPr>
          <a:xfrm>
            <a:off x="1994280" y="4653136"/>
            <a:ext cx="8203440" cy="384194"/>
            <a:chOff x="2786368" y="3032956"/>
            <a:chExt cx="6624736" cy="779801"/>
          </a:xfrm>
        </p:grpSpPr>
        <p:sp>
          <p:nvSpPr>
            <p:cNvPr id="1135" name="Google Shape;1135;p52"/>
            <p:cNvSpPr/>
            <p:nvPr/>
          </p:nvSpPr>
          <p:spPr>
            <a:xfrm>
              <a:off x="2786368" y="3032956"/>
              <a:ext cx="6624736" cy="7797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&lt;TextBox Text="</a:t>
              </a:r>
              <a:r>
                <a:rPr b="1" lang="en-US" sz="13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{Binding Source={StaticResource someList},Path=Height}</a:t>
              </a: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" /&gt;</a:t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36" name="Google Shape;1136;p52"/>
            <p:cNvCxnSpPr/>
            <p:nvPr/>
          </p:nvCxnSpPr>
          <p:spPr>
            <a:xfrm>
              <a:off x="2786368" y="3032956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37" name="Google Shape;1137;p52"/>
            <p:cNvCxnSpPr/>
            <p:nvPr/>
          </p:nvCxnSpPr>
          <p:spPr>
            <a:xfrm>
              <a:off x="2786368" y="3812757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53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/>
              <a:t>XAML 이론</a:t>
            </a:r>
            <a:endParaRPr/>
          </a:p>
        </p:txBody>
      </p:sp>
      <p:sp>
        <p:nvSpPr>
          <p:cNvPr id="1143" name="Google Shape;1143;p53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데이터 바인딩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예제 분석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xaml 소스</a:t>
            </a:r>
            <a:endParaRPr/>
          </a:p>
        </p:txBody>
      </p:sp>
      <p:sp>
        <p:nvSpPr>
          <p:cNvPr id="1144" name="Google Shape;1144;p53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145" name="Google Shape;1145;p53"/>
          <p:cNvGrpSpPr/>
          <p:nvPr/>
        </p:nvGrpSpPr>
        <p:grpSpPr>
          <a:xfrm>
            <a:off x="1994280" y="2636912"/>
            <a:ext cx="8203440" cy="1368152"/>
            <a:chOff x="2786368" y="3032956"/>
            <a:chExt cx="6624736" cy="779801"/>
          </a:xfrm>
        </p:grpSpPr>
        <p:sp>
          <p:nvSpPr>
            <p:cNvPr id="1146" name="Google Shape;1146;p53"/>
            <p:cNvSpPr/>
            <p:nvPr/>
          </p:nvSpPr>
          <p:spPr>
            <a:xfrm>
              <a:off x="2786368" y="3032956"/>
              <a:ext cx="6624736" cy="7797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StackPanel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Slider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x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Name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="slider"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Maximum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="100"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Value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="10"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ProgressBar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Value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="{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Binding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Value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,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ElementName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=slider}"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Height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="20"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TextBlock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Text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="{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Binding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Value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,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ElementName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=slider}"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TextAlignment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="Center"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&lt;/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StackPanel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47" name="Google Shape;1147;p53"/>
            <p:cNvCxnSpPr/>
            <p:nvPr/>
          </p:nvCxnSpPr>
          <p:spPr>
            <a:xfrm>
              <a:off x="2786368" y="3032956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48" name="Google Shape;1148;p53"/>
            <p:cNvCxnSpPr/>
            <p:nvPr/>
          </p:nvCxnSpPr>
          <p:spPr>
            <a:xfrm>
              <a:off x="2786368" y="3812757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1149" name="Google Shape;1149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9856" y="4074302"/>
            <a:ext cx="7025283" cy="879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0" name="Google Shape;1150;p53"/>
          <p:cNvPicPr preferRelativeResize="0"/>
          <p:nvPr/>
        </p:nvPicPr>
        <p:blipFill rotWithShape="1">
          <a:blip r:embed="rId4">
            <a:alphaModFix/>
          </a:blip>
          <a:srcRect b="71668" l="0" r="0" t="-2"/>
          <a:stretch/>
        </p:blipFill>
        <p:spPr>
          <a:xfrm>
            <a:off x="4949164" y="5118846"/>
            <a:ext cx="6759765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54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/>
              <a:t>XAML 이론</a:t>
            </a:r>
            <a:endParaRPr/>
          </a:p>
        </p:txBody>
      </p:sp>
      <p:sp>
        <p:nvSpPr>
          <p:cNvPr id="1156" name="Google Shape;1156;p54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데이터 바인딩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바인딩 모드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4가지 모드</a:t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모드 변경 시</a:t>
            </a:r>
            <a:endParaRPr/>
          </a:p>
        </p:txBody>
      </p:sp>
      <p:sp>
        <p:nvSpPr>
          <p:cNvPr id="1157" name="Google Shape;1157;p54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158" name="Google Shape;1158;p54"/>
          <p:cNvGraphicFramePr/>
          <p:nvPr/>
        </p:nvGraphicFramePr>
        <p:xfrm>
          <a:off x="2032000" y="25649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{04FDCCD8-56B2-49AB-BA7D-6C940EBAA451}</a:tableStyleId>
              </a:tblPr>
              <a:tblGrid>
                <a:gridCol w="1543725"/>
                <a:gridCol w="1080125"/>
                <a:gridCol w="864100"/>
                <a:gridCol w="4715500"/>
              </a:tblGrid>
              <a:tr h="204025"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업데이트 시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</a:tr>
              <a:tr h="204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모드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대상 변경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값 변경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내용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04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TwoWay</a:t>
                      </a:r>
                      <a:endParaRPr b="1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b="1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b="1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양방향 모두 변경 시 속성 업데이트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04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OneWay</a:t>
                      </a:r>
                      <a:endParaRPr b="1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b="1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b="1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소스 속성이 변경될 때만 대상 속성 업데이트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04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OneWayToSource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대상 속성이 변경될 때 원본 속성 업데이트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04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OneTime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앱 시작시 DataContext 변경 시만 대상 속성 업데이트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pSp>
        <p:nvGrpSpPr>
          <p:cNvPr id="1159" name="Google Shape;1159;p54"/>
          <p:cNvGrpSpPr/>
          <p:nvPr/>
        </p:nvGrpSpPr>
        <p:grpSpPr>
          <a:xfrm>
            <a:off x="1994280" y="4941168"/>
            <a:ext cx="8203440" cy="432048"/>
            <a:chOff x="2786368" y="3032956"/>
            <a:chExt cx="6624736" cy="779801"/>
          </a:xfrm>
        </p:grpSpPr>
        <p:sp>
          <p:nvSpPr>
            <p:cNvPr id="1160" name="Google Shape;1160;p54"/>
            <p:cNvSpPr/>
            <p:nvPr/>
          </p:nvSpPr>
          <p:spPr>
            <a:xfrm>
              <a:off x="2786368" y="3032956"/>
              <a:ext cx="6624736" cy="7797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{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Binding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Path=Speed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,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Mode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=TwoWay}</a:t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61" name="Google Shape;1161;p54"/>
            <p:cNvCxnSpPr/>
            <p:nvPr/>
          </p:nvCxnSpPr>
          <p:spPr>
            <a:xfrm>
              <a:off x="2786368" y="3032956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62" name="Google Shape;1162;p54"/>
            <p:cNvCxnSpPr/>
            <p:nvPr/>
          </p:nvCxnSpPr>
          <p:spPr>
            <a:xfrm>
              <a:off x="2786368" y="3812757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55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/>
              <a:t>XAML 이론</a:t>
            </a:r>
            <a:endParaRPr/>
          </a:p>
        </p:txBody>
      </p:sp>
      <p:sp>
        <p:nvSpPr>
          <p:cNvPr id="1168" name="Google Shape;1168;p55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데이터 바인딩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데이터 컨텍스트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그룹화된 데이터들은 동일한 데이터 객체의 데이터 사용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DRY(Don’t Repeat Yourself)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바인딩에 소스 데이터 객체를 지정하지 않으면 소스가 현재 데이터 컨텍스트로 간주</a:t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코드 비하인드에서 할당 가능</a:t>
            </a:r>
            <a:endParaRPr/>
          </a:p>
        </p:txBody>
      </p:sp>
      <p:sp>
        <p:nvSpPr>
          <p:cNvPr id="1169" name="Google Shape;1169;p55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170" name="Google Shape;1170;p55"/>
          <p:cNvGrpSpPr/>
          <p:nvPr/>
        </p:nvGrpSpPr>
        <p:grpSpPr>
          <a:xfrm>
            <a:off x="1994280" y="3140967"/>
            <a:ext cx="8203440" cy="1008113"/>
            <a:chOff x="2786368" y="3032956"/>
            <a:chExt cx="6624736" cy="779801"/>
          </a:xfrm>
        </p:grpSpPr>
        <p:sp>
          <p:nvSpPr>
            <p:cNvPr id="1171" name="Google Shape;1171;p55"/>
            <p:cNvSpPr/>
            <p:nvPr/>
          </p:nvSpPr>
          <p:spPr>
            <a:xfrm>
              <a:off x="2786368" y="3032956"/>
              <a:ext cx="6624736" cy="7797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StackPanel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DataContext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="..."&gt;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TextBox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Text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="{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Binding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Name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}"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Label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Content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="{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Binding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SSN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}"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&lt;/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StackPanel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72" name="Google Shape;1172;p55"/>
            <p:cNvCxnSpPr/>
            <p:nvPr/>
          </p:nvCxnSpPr>
          <p:spPr>
            <a:xfrm>
              <a:off x="2786368" y="3032956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73" name="Google Shape;1173;p55"/>
            <p:cNvCxnSpPr/>
            <p:nvPr/>
          </p:nvCxnSpPr>
          <p:spPr>
            <a:xfrm>
              <a:off x="2786368" y="3812757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174" name="Google Shape;1174;p55"/>
          <p:cNvGrpSpPr/>
          <p:nvPr/>
        </p:nvGrpSpPr>
        <p:grpSpPr>
          <a:xfrm>
            <a:off x="1994280" y="4725144"/>
            <a:ext cx="8203440" cy="1008113"/>
            <a:chOff x="2786368" y="3032956"/>
            <a:chExt cx="6624736" cy="779801"/>
          </a:xfrm>
        </p:grpSpPr>
        <p:sp>
          <p:nvSpPr>
            <p:cNvPr id="1175" name="Google Shape;1175;p55"/>
            <p:cNvSpPr/>
            <p:nvPr/>
          </p:nvSpPr>
          <p:spPr>
            <a:xfrm>
              <a:off x="2786368" y="3032956"/>
              <a:ext cx="6624736" cy="7797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this.DataContext = car;</a:t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76" name="Google Shape;1176;p55"/>
            <p:cNvCxnSpPr/>
            <p:nvPr/>
          </p:nvCxnSpPr>
          <p:spPr>
            <a:xfrm>
              <a:off x="2786368" y="3032956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77" name="Google Shape;1177;p55"/>
            <p:cNvCxnSpPr/>
            <p:nvPr/>
          </p:nvCxnSpPr>
          <p:spPr>
            <a:xfrm>
              <a:off x="2786368" y="3812757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56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/>
              <a:t>XAML 이론</a:t>
            </a:r>
            <a:endParaRPr/>
          </a:p>
        </p:txBody>
      </p:sp>
      <p:sp>
        <p:nvSpPr>
          <p:cNvPr id="1183" name="Google Shape;1183;p56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데이터 바인딩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변환기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데이터 바인딩 시 유형을 객체 유형을 변환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IValueConverter 인터페이스를 상속해 작성하는 단순 클래스</a:t>
            </a:r>
            <a:endParaRPr/>
          </a:p>
          <a:p>
            <a:pPr indent="-257124" lvl="3" marL="1116583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arenR"/>
            </a:pPr>
            <a:r>
              <a:rPr lang="en-US"/>
              <a:t>Convert – 표준 메서드</a:t>
            </a:r>
            <a:endParaRPr/>
          </a:p>
          <a:p>
            <a:pPr indent="-257124" lvl="3" marL="1116583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arenR"/>
            </a:pPr>
            <a:r>
              <a:rPr lang="en-US"/>
              <a:t>ConvertBack – 양방향 데이터 바인딩에만 사용</a:t>
            </a:r>
            <a:endParaRPr/>
          </a:p>
        </p:txBody>
      </p:sp>
      <p:sp>
        <p:nvSpPr>
          <p:cNvPr id="1184" name="Google Shape;1184;p56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85" name="Google Shape;1185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176" y="2060848"/>
            <a:ext cx="3741638" cy="86345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86" name="Google Shape;1186;p56"/>
          <p:cNvGrpSpPr/>
          <p:nvPr/>
        </p:nvGrpSpPr>
        <p:grpSpPr>
          <a:xfrm>
            <a:off x="1994280" y="3356993"/>
            <a:ext cx="8203440" cy="2808312"/>
            <a:chOff x="2786368" y="3032956"/>
            <a:chExt cx="6624736" cy="779801"/>
          </a:xfrm>
        </p:grpSpPr>
        <p:sp>
          <p:nvSpPr>
            <p:cNvPr id="1187" name="Google Shape;1187;p56"/>
            <p:cNvSpPr/>
            <p:nvPr/>
          </p:nvSpPr>
          <p:spPr>
            <a:xfrm>
              <a:off x="2786368" y="3032956"/>
              <a:ext cx="6624736" cy="7797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namespace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BikeShopApp.Maths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public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class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lang="en-US" sz="1300">
                  <a:solidFill>
                    <a:srgbClr val="2B91AF"/>
                  </a:solidFill>
                  <a:latin typeface="Arial"/>
                  <a:ea typeface="Arial"/>
                  <a:cs typeface="Arial"/>
                  <a:sym typeface="Arial"/>
                </a:rPr>
                <a:t>TwiceConverter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: IValueConverter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public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object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Convert(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object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value, Type targetType,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object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parameter, CultureInfo culture)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return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int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.Parse(value.ToString()) * 2;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public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object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ConvertBack(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object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value, Type targetType,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object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parameter, CultureInfo culture)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return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int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.Parse(value.ToString()) * 3;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}</a:t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88" name="Google Shape;1188;p56"/>
            <p:cNvCxnSpPr/>
            <p:nvPr/>
          </p:nvCxnSpPr>
          <p:spPr>
            <a:xfrm>
              <a:off x="2786368" y="3032956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89" name="Google Shape;1189;p56"/>
            <p:cNvCxnSpPr/>
            <p:nvPr/>
          </p:nvCxnSpPr>
          <p:spPr>
            <a:xfrm>
              <a:off x="2786368" y="3812757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57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/>
              <a:t>XAML 이론</a:t>
            </a:r>
            <a:endParaRPr/>
          </a:p>
        </p:txBody>
      </p:sp>
      <p:sp>
        <p:nvSpPr>
          <p:cNvPr id="1195" name="Google Shape;1195;p57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데이터 바인딩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변환기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xaml에서 사용시 아래와 같이 사용</a:t>
            </a:r>
            <a:endParaRPr/>
          </a:p>
        </p:txBody>
      </p:sp>
      <p:sp>
        <p:nvSpPr>
          <p:cNvPr id="1196" name="Google Shape;1196;p57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197" name="Google Shape;1197;p57"/>
          <p:cNvGrpSpPr/>
          <p:nvPr/>
        </p:nvGrpSpPr>
        <p:grpSpPr>
          <a:xfrm>
            <a:off x="1994280" y="2636912"/>
            <a:ext cx="8203440" cy="2448272"/>
            <a:chOff x="2786368" y="3032956"/>
            <a:chExt cx="6624736" cy="779801"/>
          </a:xfrm>
        </p:grpSpPr>
        <p:sp>
          <p:nvSpPr>
            <p:cNvPr id="1198" name="Google Shape;1198;p57"/>
            <p:cNvSpPr/>
            <p:nvPr/>
          </p:nvSpPr>
          <p:spPr>
            <a:xfrm>
              <a:off x="2786368" y="3032956"/>
              <a:ext cx="6624736" cy="7797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Page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x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Class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="BikeShop.Test"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xmlns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="clr-namespace:Maths"&gt;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Page.Resources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TwiceConverter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x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Key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="twiceConv"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&lt;/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Page.Resources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Grid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TextBox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Text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="{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Binding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Speed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,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Mode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=TwoWay,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Converter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={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StaticResource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twiceConv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}}"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        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TextBlock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Text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="{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Binding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Speed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,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Mode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=OneWay}"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FontSize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="20" /&gt;</a:t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99" name="Google Shape;1199;p57"/>
            <p:cNvCxnSpPr/>
            <p:nvPr/>
          </p:nvCxnSpPr>
          <p:spPr>
            <a:xfrm>
              <a:off x="2786368" y="3032956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00" name="Google Shape;1200;p57"/>
            <p:cNvCxnSpPr/>
            <p:nvPr/>
          </p:nvCxnSpPr>
          <p:spPr>
            <a:xfrm>
              <a:off x="2786368" y="3812757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1201" name="Google Shape;1201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2578" y="5154420"/>
            <a:ext cx="4306069" cy="818579"/>
          </a:xfrm>
          <a:prstGeom prst="rect">
            <a:avLst/>
          </a:prstGeom>
          <a:noFill/>
          <a:ln cap="flat" cmpd="sng" w="9525">
            <a:solidFill>
              <a:srgbClr val="9F9F9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58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/>
              <a:t>XAML 이론</a:t>
            </a:r>
            <a:endParaRPr/>
          </a:p>
        </p:txBody>
      </p:sp>
      <p:sp>
        <p:nvSpPr>
          <p:cNvPr id="1207" name="Google Shape;1207;p58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데이터 바인딩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데이터 컬렉션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목록 컨트롤을 사용하는 컬렉션 표시 – Ienumerable(Array, Stack, List …) 를 사용하는 ItemsSource</a:t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xaml </a:t>
            </a:r>
            <a:endParaRPr/>
          </a:p>
        </p:txBody>
      </p:sp>
      <p:sp>
        <p:nvSpPr>
          <p:cNvPr id="1208" name="Google Shape;1208;p58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09" name="Google Shape;1209;p58"/>
          <p:cNvGrpSpPr/>
          <p:nvPr/>
        </p:nvGrpSpPr>
        <p:grpSpPr>
          <a:xfrm>
            <a:off x="1994280" y="2636912"/>
            <a:ext cx="8203440" cy="2448272"/>
            <a:chOff x="2786368" y="3032956"/>
            <a:chExt cx="6624736" cy="779801"/>
          </a:xfrm>
        </p:grpSpPr>
        <p:sp>
          <p:nvSpPr>
            <p:cNvPr id="1210" name="Google Shape;1210;p58"/>
            <p:cNvSpPr/>
            <p:nvPr/>
          </p:nvSpPr>
          <p:spPr>
            <a:xfrm>
              <a:off x="2786368" y="3032956"/>
              <a:ext cx="6624736" cy="7797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private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void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Inits()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{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//myCar.Color = Colors.Blue;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var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cars =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new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List&lt;Car&gt;();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for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(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int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i = 0; i &lt; 10; i++)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{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cars.Add(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new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Car()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{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Speed = i * 10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});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}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this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.DataContext = cars;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}</a:t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11" name="Google Shape;1211;p58"/>
            <p:cNvCxnSpPr/>
            <p:nvPr/>
          </p:nvCxnSpPr>
          <p:spPr>
            <a:xfrm>
              <a:off x="2786368" y="3032956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12" name="Google Shape;1212;p58"/>
            <p:cNvCxnSpPr/>
            <p:nvPr/>
          </p:nvCxnSpPr>
          <p:spPr>
            <a:xfrm>
              <a:off x="2786368" y="3812757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213" name="Google Shape;1213;p58"/>
          <p:cNvGrpSpPr/>
          <p:nvPr/>
        </p:nvGrpSpPr>
        <p:grpSpPr>
          <a:xfrm>
            <a:off x="1994280" y="5445224"/>
            <a:ext cx="8203440" cy="360040"/>
            <a:chOff x="2786368" y="3032956"/>
            <a:chExt cx="6624736" cy="779801"/>
          </a:xfrm>
        </p:grpSpPr>
        <p:sp>
          <p:nvSpPr>
            <p:cNvPr id="1214" name="Google Shape;1214;p58"/>
            <p:cNvSpPr/>
            <p:nvPr/>
          </p:nvSpPr>
          <p:spPr>
            <a:xfrm>
              <a:off x="2786368" y="3032956"/>
              <a:ext cx="6624736" cy="7797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ListBox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ItemsSource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="{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Binding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}" /&gt;</a:t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15" name="Google Shape;1215;p58"/>
            <p:cNvCxnSpPr/>
            <p:nvPr/>
          </p:nvCxnSpPr>
          <p:spPr>
            <a:xfrm>
              <a:off x="2786368" y="3032956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16" name="Google Shape;1216;p58"/>
            <p:cNvCxnSpPr/>
            <p:nvPr/>
          </p:nvCxnSpPr>
          <p:spPr>
            <a:xfrm>
              <a:off x="2786368" y="3812757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1217" name="Google Shape;1217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24392" y="2821053"/>
            <a:ext cx="1657350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59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/>
              <a:t>XAML 이론</a:t>
            </a:r>
            <a:endParaRPr/>
          </a:p>
        </p:txBody>
      </p:sp>
      <p:sp>
        <p:nvSpPr>
          <p:cNvPr id="1223" name="Google Shape;1223;p59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데이터 바인딩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목록 컨트롤 사용자 정의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BusinessLogic.Car 만 나오는 이유 – WPF가 각 Car 클래스의 인스턴스를 표시하는 방법을 모르기 때문에 각 인스턴스의 ToString 메서드를 호출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방법</a:t>
            </a:r>
            <a:endParaRPr/>
          </a:p>
          <a:p>
            <a:pPr indent="-257124" lvl="3" marL="1116583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arenR"/>
            </a:pPr>
            <a:r>
              <a:rPr lang="en-US"/>
              <a:t>ItemsPanel은 요소를 배치하는 방법을 설명</a:t>
            </a:r>
            <a:endParaRPr/>
          </a:p>
          <a:p>
            <a:pPr indent="-257124" lvl="3" marL="1116583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arenR"/>
            </a:pPr>
            <a:r>
              <a:rPr lang="en-US"/>
              <a:t>ItemTemplate은 각 요소에 대해 반복이 필요한 템플릿을 제공 – 각 목록 항목에 대해 반복되는 DataTemplate 이어야 함</a:t>
            </a:r>
            <a:endParaRPr/>
          </a:p>
          <a:p>
            <a:pPr indent="-257124" lvl="3" marL="1116583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arenR"/>
            </a:pPr>
            <a:r>
              <a:rPr lang="en-US"/>
              <a:t>ItemContainerStyle은 항목을 선택하거나 마우스를 올릴 때 동작 방법을 설명</a:t>
            </a:r>
            <a:endParaRPr/>
          </a:p>
          <a:p>
            <a:pPr indent="-257124" lvl="3" marL="1116583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arenR"/>
            </a:pPr>
            <a:r>
              <a:rPr lang="en-US"/>
              <a:t>Template은 컨트롤 자체를 렌더링 하는 방법을 설명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해결 </a:t>
            </a:r>
            <a:endParaRPr/>
          </a:p>
        </p:txBody>
      </p:sp>
      <p:sp>
        <p:nvSpPr>
          <p:cNvPr id="1224" name="Google Shape;1224;p59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25" name="Google Shape;1225;p59"/>
          <p:cNvGrpSpPr/>
          <p:nvPr/>
        </p:nvGrpSpPr>
        <p:grpSpPr>
          <a:xfrm>
            <a:off x="1994280" y="4293096"/>
            <a:ext cx="8203440" cy="1512168"/>
            <a:chOff x="2786368" y="3032956"/>
            <a:chExt cx="6624736" cy="779801"/>
          </a:xfrm>
        </p:grpSpPr>
        <p:sp>
          <p:nvSpPr>
            <p:cNvPr id="1226" name="Google Shape;1226;p59"/>
            <p:cNvSpPr/>
            <p:nvPr/>
          </p:nvSpPr>
          <p:spPr>
            <a:xfrm>
              <a:off x="2786368" y="3032956"/>
              <a:ext cx="6624736" cy="7797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ListBox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ItemsSource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="{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Binding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}"&gt;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ListBox.ItemTemplate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DataTemplate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TextBlock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Text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="{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Binding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Speed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}"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&lt;/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DataTemplate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&lt;/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ListBox.ItemTemplate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&lt;/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ListBox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27" name="Google Shape;1227;p59"/>
            <p:cNvCxnSpPr/>
            <p:nvPr/>
          </p:nvCxnSpPr>
          <p:spPr>
            <a:xfrm>
              <a:off x="2786368" y="3032956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28" name="Google Shape;1228;p59"/>
            <p:cNvCxnSpPr/>
            <p:nvPr/>
          </p:nvCxnSpPr>
          <p:spPr>
            <a:xfrm>
              <a:off x="2786368" y="3812757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1229" name="Google Shape;1229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04312" y="3741478"/>
            <a:ext cx="1638300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/>
              <a:t>단순 컨트롤</a:t>
            </a:r>
            <a:endParaRPr/>
          </a:p>
        </p:txBody>
      </p:sp>
      <p:sp>
        <p:nvSpPr>
          <p:cNvPr id="543" name="Google Shape;543;p6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기본 컨트롤 사용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프로젝트 생성</a:t>
            </a:r>
            <a:endParaRPr/>
          </a:p>
          <a:p>
            <a:pPr indent="-16187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/>
          </a:p>
          <a:p>
            <a:pPr indent="-16187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/>
          </a:p>
          <a:p>
            <a:pPr indent="-16187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새 프로젝트 만들기에서 WPF 앱(.NET Framework) 선택</a:t>
            </a:r>
            <a:endParaRPr/>
          </a:p>
          <a:p>
            <a:pPr indent="-16187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/>
          </a:p>
          <a:p>
            <a:pPr indent="-16187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/>
          </a:p>
          <a:p>
            <a:pPr indent="-16187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/>
          </a:p>
          <a:p>
            <a:pPr indent="-16187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/>
          </a:p>
          <a:p>
            <a:pPr indent="-16187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/>
          </a:p>
          <a:p>
            <a:pPr indent="-16187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/>
          </a:p>
          <a:p>
            <a:pPr indent="-16187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/>
          </a:p>
        </p:txBody>
      </p:sp>
      <p:sp>
        <p:nvSpPr>
          <p:cNvPr id="544" name="Google Shape;544;p6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5" name="Google Shape;54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9656" y="1810052"/>
            <a:ext cx="6612979" cy="1129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9188" y="3140968"/>
            <a:ext cx="5021957" cy="3481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60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/>
              <a:t>XAML 이론</a:t>
            </a:r>
            <a:endParaRPr/>
          </a:p>
        </p:txBody>
      </p:sp>
      <p:sp>
        <p:nvSpPr>
          <p:cNvPr id="1235" name="Google Shape;1235;p60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데이터 바인딩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목록 컨트롤 사용자 정의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텍스트 외에도 표현 가능</a:t>
            </a:r>
            <a:endParaRPr/>
          </a:p>
        </p:txBody>
      </p:sp>
      <p:sp>
        <p:nvSpPr>
          <p:cNvPr id="1236" name="Google Shape;1236;p60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37" name="Google Shape;1237;p60"/>
          <p:cNvGrpSpPr/>
          <p:nvPr/>
        </p:nvGrpSpPr>
        <p:grpSpPr>
          <a:xfrm>
            <a:off x="1994280" y="2636911"/>
            <a:ext cx="8203440" cy="3701135"/>
            <a:chOff x="2786368" y="3032956"/>
            <a:chExt cx="6624736" cy="779801"/>
          </a:xfrm>
        </p:grpSpPr>
        <p:sp>
          <p:nvSpPr>
            <p:cNvPr id="1238" name="Google Shape;1238;p60"/>
            <p:cNvSpPr/>
            <p:nvPr/>
          </p:nvSpPr>
          <p:spPr>
            <a:xfrm>
              <a:off x="2786368" y="3032956"/>
              <a:ext cx="6624736" cy="7797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ListBox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ItemsSource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="{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Binding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}"&gt;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ListBox.ItemTemplate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ItemContainerTemplate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StackPanel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TextBlock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Text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="Speed"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TextBox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Text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="{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Binding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Speed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}"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Slider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Value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="{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Binding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Speed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}"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Maximum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="100"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TextBlock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Text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="Color"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Border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Height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="10"&gt;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Border.Background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    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SolidColorBrush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Color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="{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Binding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Color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}"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&lt;/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Border.Background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&lt;/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Border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TextBox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Text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="{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Binding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Color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}"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&lt;/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StackPanel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&lt;/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ItemContainerTemplate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&lt;/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ListBox.ItemTemplate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&lt;/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ListBox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39" name="Google Shape;1239;p60"/>
            <p:cNvCxnSpPr/>
            <p:nvPr/>
          </p:nvCxnSpPr>
          <p:spPr>
            <a:xfrm>
              <a:off x="2786368" y="3032956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40" name="Google Shape;1240;p60"/>
            <p:cNvCxnSpPr/>
            <p:nvPr/>
          </p:nvCxnSpPr>
          <p:spPr>
            <a:xfrm>
              <a:off x="2786368" y="3812757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1241" name="Google Shape;1241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48328" y="3539312"/>
            <a:ext cx="161925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61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/>
              <a:t>XAML 이론</a:t>
            </a:r>
            <a:endParaRPr/>
          </a:p>
        </p:txBody>
      </p:sp>
      <p:sp>
        <p:nvSpPr>
          <p:cNvPr id="1247" name="Google Shape;1247;p61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데이터 바인딩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요약</a:t>
            </a:r>
            <a:endParaRPr/>
          </a:p>
          <a:p>
            <a:pPr indent="-16187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/>
          </a:p>
        </p:txBody>
      </p:sp>
      <p:sp>
        <p:nvSpPr>
          <p:cNvPr id="1248" name="Google Shape;1248;p61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49" name="Google Shape;1249;p61"/>
          <p:cNvGrpSpPr/>
          <p:nvPr/>
        </p:nvGrpSpPr>
        <p:grpSpPr>
          <a:xfrm>
            <a:off x="2809227" y="2350903"/>
            <a:ext cx="6573545" cy="4039089"/>
            <a:chOff x="0" y="2023"/>
            <a:chExt cx="6573545" cy="4039089"/>
          </a:xfrm>
        </p:grpSpPr>
        <p:sp>
          <p:nvSpPr>
            <p:cNvPr id="1250" name="Google Shape;1250;p61"/>
            <p:cNvSpPr/>
            <p:nvPr/>
          </p:nvSpPr>
          <p:spPr>
            <a:xfrm rot="5400000">
              <a:off x="4229869" y="-1614873"/>
              <a:ext cx="480283" cy="4207069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B2D1FC">
                <a:alpha val="89803"/>
              </a:srgbClr>
            </a:solidFill>
            <a:ln cap="flat" cmpd="sng" w="25400">
              <a:solidFill>
                <a:srgbClr val="B2D1FC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61"/>
            <p:cNvSpPr txBox="1"/>
            <p:nvPr/>
          </p:nvSpPr>
          <p:spPr>
            <a:xfrm>
              <a:off x="2366477" y="271964"/>
              <a:ext cx="4183624" cy="4333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spcFirstLastPara="1" rIns="247650" wrap="square" tIns="12382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•"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Template</a:t>
              </a:r>
              <a:endPara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61"/>
            <p:cNvSpPr/>
            <p:nvPr/>
          </p:nvSpPr>
          <p:spPr>
            <a:xfrm>
              <a:off x="0" y="2023"/>
              <a:ext cx="2366476" cy="973274"/>
            </a:xfrm>
            <a:prstGeom prst="roundRect">
              <a:avLst>
                <a:gd fmla="val 16667" name="adj"/>
              </a:avLst>
            </a:prstGeom>
            <a:solidFill>
              <a:srgbClr val="1875B7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61"/>
            <p:cNvSpPr txBox="1"/>
            <p:nvPr/>
          </p:nvSpPr>
          <p:spPr>
            <a:xfrm>
              <a:off x="47511" y="49534"/>
              <a:ext cx="2271454" cy="878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60950" spcFirstLastPara="1" rIns="60950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목록 주위(테두리, 배경, 스크롤바, …)</a:t>
              </a:r>
              <a:endParaRPr b="1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61"/>
            <p:cNvSpPr/>
            <p:nvPr/>
          </p:nvSpPr>
          <p:spPr>
            <a:xfrm rot="5400000">
              <a:off x="4229869" y="-592935"/>
              <a:ext cx="480283" cy="4207069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B2D1FC">
                <a:alpha val="89803"/>
              </a:srgbClr>
            </a:solidFill>
            <a:ln cap="flat" cmpd="sng" w="25400">
              <a:solidFill>
                <a:srgbClr val="B2D1FC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61"/>
            <p:cNvSpPr txBox="1"/>
            <p:nvPr/>
          </p:nvSpPr>
          <p:spPr>
            <a:xfrm>
              <a:off x="2366477" y="1293902"/>
              <a:ext cx="4183624" cy="4333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spcFirstLastPara="1" rIns="247650" wrap="square" tIns="12382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•"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ItemsPanel</a:t>
              </a:r>
              <a:endPara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61"/>
            <p:cNvSpPr/>
            <p:nvPr/>
          </p:nvSpPr>
          <p:spPr>
            <a:xfrm>
              <a:off x="0" y="1023961"/>
              <a:ext cx="2366476" cy="973274"/>
            </a:xfrm>
            <a:prstGeom prst="roundRect">
              <a:avLst>
                <a:gd fmla="val 16667" name="adj"/>
              </a:avLst>
            </a:prstGeom>
            <a:solidFill>
              <a:srgbClr val="4F9FF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61"/>
            <p:cNvSpPr txBox="1"/>
            <p:nvPr/>
          </p:nvSpPr>
          <p:spPr>
            <a:xfrm>
              <a:off x="47511" y="1071472"/>
              <a:ext cx="2271454" cy="878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60950" spcFirstLastPara="1" rIns="60950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항목 레이아웃</a:t>
              </a:r>
              <a:endParaRPr/>
            </a:p>
          </p:txBody>
        </p:sp>
        <p:sp>
          <p:nvSpPr>
            <p:cNvPr id="1258" name="Google Shape;1258;p61"/>
            <p:cNvSpPr/>
            <p:nvPr/>
          </p:nvSpPr>
          <p:spPr>
            <a:xfrm rot="5400000">
              <a:off x="4229869" y="429002"/>
              <a:ext cx="480283" cy="4207069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B2D1FC">
                <a:alpha val="89803"/>
              </a:srgbClr>
            </a:solidFill>
            <a:ln cap="flat" cmpd="sng" w="25400">
              <a:solidFill>
                <a:srgbClr val="B2D1FC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61"/>
            <p:cNvSpPr txBox="1"/>
            <p:nvPr/>
          </p:nvSpPr>
          <p:spPr>
            <a:xfrm>
              <a:off x="2366477" y="2315840"/>
              <a:ext cx="4183624" cy="4333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spcFirstLastPara="1" rIns="247650" wrap="square" tIns="12382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•"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ItemTemplate</a:t>
              </a:r>
              <a:endPara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61"/>
            <p:cNvSpPr/>
            <p:nvPr/>
          </p:nvSpPr>
          <p:spPr>
            <a:xfrm>
              <a:off x="0" y="2045899"/>
              <a:ext cx="2366476" cy="973274"/>
            </a:xfrm>
            <a:prstGeom prst="roundRect">
              <a:avLst>
                <a:gd fmla="val 16667" name="adj"/>
              </a:avLst>
            </a:prstGeom>
            <a:solidFill>
              <a:srgbClr val="B4D2FC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61"/>
            <p:cNvSpPr txBox="1"/>
            <p:nvPr/>
          </p:nvSpPr>
          <p:spPr>
            <a:xfrm>
              <a:off x="47511" y="2093410"/>
              <a:ext cx="2271454" cy="878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60950" spcFirstLastPara="1" rIns="60950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각 항목의 모양</a:t>
              </a:r>
              <a:endParaRPr/>
            </a:p>
          </p:txBody>
        </p:sp>
        <p:sp>
          <p:nvSpPr>
            <p:cNvPr id="1262" name="Google Shape;1262;p61"/>
            <p:cNvSpPr/>
            <p:nvPr/>
          </p:nvSpPr>
          <p:spPr>
            <a:xfrm rot="5400000">
              <a:off x="4229869" y="1450940"/>
              <a:ext cx="480283" cy="4207069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B2D1FC">
                <a:alpha val="89803"/>
              </a:srgbClr>
            </a:solidFill>
            <a:ln cap="flat" cmpd="sng" w="25400">
              <a:solidFill>
                <a:srgbClr val="B2D1FC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61"/>
            <p:cNvSpPr txBox="1"/>
            <p:nvPr/>
          </p:nvSpPr>
          <p:spPr>
            <a:xfrm>
              <a:off x="2366477" y="3337778"/>
              <a:ext cx="4183624" cy="4333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spcFirstLastPara="1" rIns="247650" wrap="square" tIns="12382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•"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ItemContainerStyle</a:t>
              </a:r>
              <a:endPara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61"/>
            <p:cNvSpPr/>
            <p:nvPr/>
          </p:nvSpPr>
          <p:spPr>
            <a:xfrm>
              <a:off x="0" y="3067838"/>
              <a:ext cx="2366476" cy="973274"/>
            </a:xfrm>
            <a:prstGeom prst="roundRect">
              <a:avLst>
                <a:gd fmla="val 16667" name="adj"/>
              </a:avLst>
            </a:prstGeom>
            <a:solidFill>
              <a:srgbClr val="4F9FF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61"/>
            <p:cNvSpPr txBox="1"/>
            <p:nvPr/>
          </p:nvSpPr>
          <p:spPr>
            <a:xfrm>
              <a:off x="47511" y="3115349"/>
              <a:ext cx="2271454" cy="878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60950" spcFirstLastPara="1" rIns="60950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요소 효과 (MouseOver, Selected, …)</a:t>
              </a:r>
              <a:endParaRPr b="1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62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/>
              <a:t>프로젝트 계속</a:t>
            </a:r>
            <a:endParaRPr/>
          </a:p>
        </p:txBody>
      </p:sp>
      <p:sp>
        <p:nvSpPr>
          <p:cNvPr id="1271" name="Google Shape;1271;p62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Tutorial 4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데이터 객체 메시지 표시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프로젝트 컨텍스트 메뉴 &gt; 추가 &gt; 기존 항목</a:t>
            </a:r>
            <a:endParaRPr/>
          </a:p>
          <a:p>
            <a:pPr indent="-257124" lvl="3" marL="1116583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arenR"/>
            </a:pPr>
            <a:r>
              <a:rPr lang="en-US"/>
              <a:t>chat.png, Talk.cs 파일 선택 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Discussion.xaml 파일 오픈</a:t>
            </a:r>
            <a:endParaRPr/>
          </a:p>
          <a:p>
            <a:pPr indent="-257124" lvl="3" marL="1116583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arenR"/>
            </a:pPr>
            <a:r>
              <a:rPr lang="en-US"/>
              <a:t>Page 요소에 추가</a:t>
            </a:r>
            <a:endParaRPr/>
          </a:p>
          <a:p>
            <a:pPr indent="-174574" lvl="3" marL="1116583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t/>
            </a:r>
            <a:endParaRPr/>
          </a:p>
          <a:p>
            <a:pPr indent="-174574" lvl="3" marL="1116583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t/>
            </a:r>
            <a:endParaRPr/>
          </a:p>
          <a:p>
            <a:pPr indent="-257124" lvl="3" marL="1116583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arenR"/>
            </a:pPr>
            <a:r>
              <a:rPr lang="en-US"/>
              <a:t>Grid 요소에 포함된 ListBox 선언 찾아서 수정</a:t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2" name="Google Shape;1272;p62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73" name="Google Shape;1273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92103" y="620688"/>
            <a:ext cx="4530150" cy="22322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4" name="Google Shape;1274;p62"/>
          <p:cNvGrpSpPr/>
          <p:nvPr/>
        </p:nvGrpSpPr>
        <p:grpSpPr>
          <a:xfrm>
            <a:off x="1994280" y="3356992"/>
            <a:ext cx="8203440" cy="360040"/>
            <a:chOff x="2786368" y="3032956"/>
            <a:chExt cx="6624736" cy="779801"/>
          </a:xfrm>
        </p:grpSpPr>
        <p:sp>
          <p:nvSpPr>
            <p:cNvPr id="1275" name="Google Shape;1275;p62"/>
            <p:cNvSpPr/>
            <p:nvPr/>
          </p:nvSpPr>
          <p:spPr>
            <a:xfrm>
              <a:off x="2786368" y="3032956"/>
              <a:ext cx="6624736" cy="7797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xmlns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="clr-namespace:BikeShop"</a:t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76" name="Google Shape;1276;p62"/>
            <p:cNvCxnSpPr/>
            <p:nvPr/>
          </p:nvCxnSpPr>
          <p:spPr>
            <a:xfrm>
              <a:off x="2786368" y="3032956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77" name="Google Shape;1277;p62"/>
            <p:cNvCxnSpPr/>
            <p:nvPr/>
          </p:nvCxnSpPr>
          <p:spPr>
            <a:xfrm>
              <a:off x="2786368" y="3812757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278" name="Google Shape;1278;p62"/>
          <p:cNvGrpSpPr/>
          <p:nvPr/>
        </p:nvGrpSpPr>
        <p:grpSpPr>
          <a:xfrm>
            <a:off x="1994280" y="4065145"/>
            <a:ext cx="8203440" cy="1164055"/>
            <a:chOff x="2786368" y="3032956"/>
            <a:chExt cx="6624736" cy="779801"/>
          </a:xfrm>
        </p:grpSpPr>
        <p:sp>
          <p:nvSpPr>
            <p:cNvPr id="1279" name="Google Shape;1279;p62"/>
            <p:cNvSpPr/>
            <p:nvPr/>
          </p:nvSpPr>
          <p:spPr>
            <a:xfrm>
              <a:off x="2786368" y="3032956"/>
              <a:ext cx="6624736" cy="7797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ListBox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Grid.ColumnSpan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="2"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Margin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="5"&gt;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ListBox.ItemsSource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Talk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&lt;/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ListBox.ItemsSource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&lt;/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ListBox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80" name="Google Shape;1280;p62"/>
            <p:cNvCxnSpPr/>
            <p:nvPr/>
          </p:nvCxnSpPr>
          <p:spPr>
            <a:xfrm>
              <a:off x="2786368" y="3032956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81" name="Google Shape;1281;p62"/>
            <p:cNvCxnSpPr/>
            <p:nvPr/>
          </p:nvCxnSpPr>
          <p:spPr>
            <a:xfrm>
              <a:off x="2786368" y="3812757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1282" name="Google Shape;1282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28048" y="3068960"/>
            <a:ext cx="5389941" cy="3039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63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/>
              <a:t>프로젝트 계속</a:t>
            </a:r>
            <a:endParaRPr/>
          </a:p>
        </p:txBody>
      </p:sp>
      <p:sp>
        <p:nvSpPr>
          <p:cNvPr id="1288" name="Google Shape;1288;p63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Tutorial 4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데이터 객체 메시지 표시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ListBox 선언을 ItemTemplate 속성으로 대체</a:t>
            </a:r>
            <a:endParaRPr/>
          </a:p>
        </p:txBody>
      </p:sp>
      <p:sp>
        <p:nvSpPr>
          <p:cNvPr id="1289" name="Google Shape;1289;p63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90" name="Google Shape;1290;p63"/>
          <p:cNvGrpSpPr/>
          <p:nvPr/>
        </p:nvGrpSpPr>
        <p:grpSpPr>
          <a:xfrm>
            <a:off x="1994280" y="2615408"/>
            <a:ext cx="8203440" cy="3333872"/>
            <a:chOff x="2786368" y="3032956"/>
            <a:chExt cx="6624736" cy="779801"/>
          </a:xfrm>
        </p:grpSpPr>
        <p:sp>
          <p:nvSpPr>
            <p:cNvPr id="1291" name="Google Shape;1291;p63"/>
            <p:cNvSpPr/>
            <p:nvPr/>
          </p:nvSpPr>
          <p:spPr>
            <a:xfrm>
              <a:off x="2786368" y="3032956"/>
              <a:ext cx="6624736" cy="7797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ListBox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Grid.ColumnSpan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="2"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Margin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="5"&gt;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ListBox.ItemsSource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Talk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&lt;/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ListBox.ItemsSource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ListBox.ItemTemplate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DataTemplate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StackPanel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StackPanel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Orientation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="Horizontal"&gt;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Image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Source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="chat.png"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Width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="20"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TextBlock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Text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="{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Binding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Sender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}"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&lt;/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StackPanel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TextBlock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Text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="{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Binding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Content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}"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Margin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="20,0,0,0"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TextWrapping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="Wrap"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&lt;/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StackPanel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&lt;/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DataTemplate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&lt;/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ListBox.ItemTemplate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&lt;/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ListBox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92" name="Google Shape;1292;p63"/>
            <p:cNvCxnSpPr/>
            <p:nvPr/>
          </p:nvCxnSpPr>
          <p:spPr>
            <a:xfrm>
              <a:off x="2786368" y="3032956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93" name="Google Shape;1293;p63"/>
            <p:cNvCxnSpPr/>
            <p:nvPr/>
          </p:nvCxnSpPr>
          <p:spPr>
            <a:xfrm>
              <a:off x="2786368" y="3812757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1294" name="Google Shape;1294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6040" y="591046"/>
            <a:ext cx="5212329" cy="2939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64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/>
              <a:t>XAML 이론</a:t>
            </a:r>
            <a:endParaRPr/>
          </a:p>
        </p:txBody>
      </p:sp>
      <p:sp>
        <p:nvSpPr>
          <p:cNvPr id="1300" name="Google Shape;1300;p64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데이터 바인딩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INotifyPropertyChanged – 사용자가 속성을 업데이트하면 바인딩된 컨트롤도 업데이트 되어야할 때 이벤트 발생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데이터 객체에 속성 변경 이벤트가 필요</a:t>
            </a:r>
            <a:endParaRPr/>
          </a:p>
        </p:txBody>
      </p:sp>
      <p:sp>
        <p:nvSpPr>
          <p:cNvPr id="1301" name="Google Shape;1301;p64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02" name="Google Shape;1302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160" y="893528"/>
            <a:ext cx="4042420" cy="9297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03" name="Google Shape;1303;p64"/>
          <p:cNvGrpSpPr/>
          <p:nvPr/>
        </p:nvGrpSpPr>
        <p:grpSpPr>
          <a:xfrm>
            <a:off x="1994280" y="2615408"/>
            <a:ext cx="8203440" cy="2541782"/>
            <a:chOff x="2786368" y="3032956"/>
            <a:chExt cx="6624736" cy="779801"/>
          </a:xfrm>
        </p:grpSpPr>
        <p:sp>
          <p:nvSpPr>
            <p:cNvPr id="1304" name="Google Shape;1304;p64"/>
            <p:cNvSpPr/>
            <p:nvPr/>
          </p:nvSpPr>
          <p:spPr>
            <a:xfrm>
              <a:off x="2786368" y="3032956"/>
              <a:ext cx="6624736" cy="7797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public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class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lang="en-US" sz="1300">
                  <a:solidFill>
                    <a:srgbClr val="2B91AF"/>
                  </a:solidFill>
                  <a:latin typeface="Arial"/>
                  <a:ea typeface="Arial"/>
                  <a:cs typeface="Arial"/>
                  <a:sym typeface="Arial"/>
                </a:rPr>
                <a:t>Notifier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: INotifyPropertyChanged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public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event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PropertyChangedEventHandler PropertyChanged;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protected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void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OnPropertyChanged(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propertyName)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if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(PropertyChanged !=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null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PropertyChanged(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this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new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PropertyChangedEventArgs(propertyName));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}</a:t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05" name="Google Shape;1305;p64"/>
            <p:cNvCxnSpPr/>
            <p:nvPr/>
          </p:nvCxnSpPr>
          <p:spPr>
            <a:xfrm>
              <a:off x="2786368" y="3032956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06" name="Google Shape;1306;p64"/>
            <p:cNvCxnSpPr/>
            <p:nvPr/>
          </p:nvCxnSpPr>
          <p:spPr>
            <a:xfrm>
              <a:off x="2786368" y="3812757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65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/>
              <a:t>XAML 이론</a:t>
            </a:r>
            <a:endParaRPr/>
          </a:p>
        </p:txBody>
      </p:sp>
      <p:sp>
        <p:nvSpPr>
          <p:cNvPr id="1312" name="Google Shape;1312;p65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데이터 바인딩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INotifyPropertyChanged – 사용자가 속성을 업데이트하면 바인딩된 컨트롤도 업데이트 되어야할 때 이벤트 발생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사용</a:t>
            </a:r>
            <a:endParaRPr/>
          </a:p>
        </p:txBody>
      </p:sp>
      <p:sp>
        <p:nvSpPr>
          <p:cNvPr id="1313" name="Google Shape;1313;p65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14" name="Google Shape;1314;p65"/>
          <p:cNvGrpSpPr/>
          <p:nvPr/>
        </p:nvGrpSpPr>
        <p:grpSpPr>
          <a:xfrm>
            <a:off x="1994280" y="2615408"/>
            <a:ext cx="8203440" cy="2829816"/>
            <a:chOff x="2786368" y="3032956"/>
            <a:chExt cx="6624736" cy="779801"/>
          </a:xfrm>
        </p:grpSpPr>
        <p:sp>
          <p:nvSpPr>
            <p:cNvPr id="1315" name="Google Shape;1315;p65"/>
            <p:cNvSpPr/>
            <p:nvPr/>
          </p:nvSpPr>
          <p:spPr>
            <a:xfrm>
              <a:off x="2786368" y="3032956"/>
              <a:ext cx="6624736" cy="7797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public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class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lang="en-US" sz="1300">
                  <a:solidFill>
                    <a:srgbClr val="2B91AF"/>
                  </a:solidFill>
                  <a:latin typeface="Arial"/>
                  <a:ea typeface="Arial"/>
                  <a:cs typeface="Arial"/>
                  <a:sym typeface="Arial"/>
                </a:rPr>
                <a:t>Car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: Notifier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private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double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speed;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public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double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Speed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get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{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return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speed; 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set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speed = value;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OnPropertyChanged(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"Speed"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}</a:t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16" name="Google Shape;1316;p65"/>
            <p:cNvCxnSpPr/>
            <p:nvPr/>
          </p:nvCxnSpPr>
          <p:spPr>
            <a:xfrm>
              <a:off x="2786368" y="3032956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17" name="Google Shape;1317;p65"/>
            <p:cNvCxnSpPr/>
            <p:nvPr/>
          </p:nvCxnSpPr>
          <p:spPr>
            <a:xfrm>
              <a:off x="2786368" y="3812757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66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/>
              <a:t>XAML 이론</a:t>
            </a:r>
            <a:endParaRPr/>
          </a:p>
        </p:txBody>
      </p:sp>
      <p:sp>
        <p:nvSpPr>
          <p:cNvPr id="1323" name="Google Shape;1323;p66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데이터 바인딩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INotifyCollectionChanged – 컬랙션 내용이 변경되면 알림을 생성하는 이벤트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INotifyPropertyChanged 는 사용자가 메시지 보내고 받을 때 모든 목록 내용 제거하고 다시 추가해야 함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INotifyCollectionChanged 는 컬렉션의 추가, 제거 및 변경을 알릴 수 있음</a:t>
            </a:r>
            <a:endParaRPr/>
          </a:p>
          <a:p>
            <a:pPr indent="-257124" lvl="3" marL="1116583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arenR"/>
            </a:pPr>
            <a:r>
              <a:rPr lang="en-US"/>
              <a:t>직접 인터페이스를 구현할 필요도 없음</a:t>
            </a:r>
            <a:endParaRPr/>
          </a:p>
        </p:txBody>
      </p:sp>
      <p:sp>
        <p:nvSpPr>
          <p:cNvPr id="1324" name="Google Shape;1324;p66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67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/>
              <a:t>프로젝트 계속</a:t>
            </a:r>
            <a:endParaRPr/>
          </a:p>
        </p:txBody>
      </p:sp>
      <p:sp>
        <p:nvSpPr>
          <p:cNvPr id="1330" name="Google Shape;1330;p67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Tutorial 5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제품 및 세부 정보 표시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ProductManagement.xaml 페이지 생성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Notifier.cs 및 ProductsFactory.cs 파일 선택 추가 및 내용 확인</a:t>
            </a:r>
            <a:endParaRPr/>
          </a:p>
          <a:p>
            <a:pPr indent="-257124" lvl="3" marL="1116583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arenR"/>
            </a:pPr>
            <a:r>
              <a:rPr lang="en-US"/>
              <a:t>Notifier를 상속받은 Product (Title, Price, Color, Reference)</a:t>
            </a:r>
            <a:endParaRPr/>
          </a:p>
          <a:p>
            <a:pPr indent="-257124" lvl="3" marL="1116583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arenR"/>
            </a:pPr>
            <a:r>
              <a:rPr lang="en-US"/>
              <a:t>내 속성이 변경되면 OnPropertyChanged 이벤트 호출</a:t>
            </a:r>
            <a:endParaRPr/>
          </a:p>
          <a:p>
            <a:pPr indent="-257124" lvl="3" marL="1116583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arenR"/>
            </a:pPr>
            <a:r>
              <a:rPr lang="en-US"/>
              <a:t>In-memory data로 표시된 접혀있는 코드 부분은 products 제품 배열을 생성 100개의 제품을 랜덤으로 생성하는 로직</a:t>
            </a:r>
            <a:endParaRPr/>
          </a:p>
        </p:txBody>
      </p:sp>
      <p:sp>
        <p:nvSpPr>
          <p:cNvPr id="1331" name="Google Shape;1331;p67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68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/>
              <a:t>프로젝트 계속</a:t>
            </a:r>
            <a:endParaRPr/>
          </a:p>
        </p:txBody>
      </p:sp>
      <p:sp>
        <p:nvSpPr>
          <p:cNvPr id="1337" name="Google Shape;1337;p68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Tutorial 5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제품 및 세부 정보 표시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ProductManagement.xaml 페이지 수정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TextBox 이벤트 TextChanged 추가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ProductManagement 클래스 상단과 TextChanged 이벤트</a:t>
            </a:r>
            <a:br>
              <a:rPr lang="en-US"/>
            </a:br>
            <a:r>
              <a:rPr lang="en-US"/>
              <a:t>에 코드 추가</a:t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74574" lvl="3" marL="1116583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338" name="Google Shape;1338;p68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39" name="Google Shape;1339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5550" y="374129"/>
            <a:ext cx="5643636" cy="3270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0" name="Google Shape;1340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71663" y="3672953"/>
            <a:ext cx="6048674" cy="1330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p69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/>
              <a:t>프로젝트 계속</a:t>
            </a:r>
            <a:endParaRPr/>
          </a:p>
        </p:txBody>
      </p:sp>
      <p:sp>
        <p:nvSpPr>
          <p:cNvPr id="1346" name="Google Shape;1346;p69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Tutorial 5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화면 연결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Menu.xaml 파일 열어서 Products 표시 버튼 더블클릭</a:t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실행</a:t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74574" lvl="3" marL="1116583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347" name="Google Shape;1347;p69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48" name="Google Shape;1348;p69"/>
          <p:cNvGrpSpPr/>
          <p:nvPr/>
        </p:nvGrpSpPr>
        <p:grpSpPr>
          <a:xfrm>
            <a:off x="1994280" y="2615408"/>
            <a:ext cx="8203440" cy="1389656"/>
            <a:chOff x="2786368" y="3032956"/>
            <a:chExt cx="6624736" cy="779801"/>
          </a:xfrm>
        </p:grpSpPr>
        <p:sp>
          <p:nvSpPr>
            <p:cNvPr id="1349" name="Google Shape;1349;p69"/>
            <p:cNvSpPr/>
            <p:nvPr/>
          </p:nvSpPr>
          <p:spPr>
            <a:xfrm>
              <a:off x="2786368" y="3032956"/>
              <a:ext cx="6624736" cy="7797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private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void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BtnProducts_Click(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object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sender, RoutedEventArgs e)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NavigationService.Navigate(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new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Uri(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"/ProductsManagement.xaml"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 UriKind.RelativeOrAbsolute)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}</a:t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50" name="Google Shape;1350;p69"/>
            <p:cNvCxnSpPr/>
            <p:nvPr/>
          </p:nvCxnSpPr>
          <p:spPr>
            <a:xfrm>
              <a:off x="2786368" y="3032956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51" name="Google Shape;1351;p69"/>
            <p:cNvCxnSpPr/>
            <p:nvPr/>
          </p:nvCxnSpPr>
          <p:spPr>
            <a:xfrm>
              <a:off x="2786368" y="3812757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1352" name="Google Shape;1352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9315" y="3596490"/>
            <a:ext cx="5535706" cy="312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7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/>
              <a:t>단순 컨트롤</a:t>
            </a:r>
            <a:endParaRPr/>
          </a:p>
        </p:txBody>
      </p:sp>
      <p:sp>
        <p:nvSpPr>
          <p:cNvPr id="552" name="Google Shape;552;p7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기본 컨트롤 사용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프로젝트 명 WpfBasicControlApp1 입력 후 확인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프로젝트 생성 완료 후 MainWindow.xaml 클릭 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Grid 태그를 StackPanel로 변경</a:t>
            </a:r>
            <a:endParaRPr/>
          </a:p>
          <a:p>
            <a:pPr indent="-16187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/>
          </a:p>
          <a:p>
            <a:pPr indent="-16187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/>
          </a:p>
          <a:p>
            <a:pPr indent="-16187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/>
          </a:p>
          <a:p>
            <a:pPr indent="-16187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/>
          </a:p>
          <a:p>
            <a:pPr indent="-16187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/>
          </a:p>
        </p:txBody>
      </p:sp>
      <p:sp>
        <p:nvSpPr>
          <p:cNvPr id="553" name="Google Shape;553;p7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54" name="Google Shape;55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382" y="3573016"/>
            <a:ext cx="6624735" cy="2510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44272" y="3573016"/>
            <a:ext cx="2520926" cy="2504395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7"/>
          <p:cNvSpPr/>
          <p:nvPr/>
        </p:nvSpPr>
        <p:spPr>
          <a:xfrm>
            <a:off x="7536160" y="4615749"/>
            <a:ext cx="792088" cy="43204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1B76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70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/>
              <a:t>프로젝트 계속</a:t>
            </a:r>
            <a:endParaRPr/>
          </a:p>
        </p:txBody>
      </p:sp>
      <p:sp>
        <p:nvSpPr>
          <p:cNvPr id="1358" name="Google Shape;1358;p70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Tutorial 5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ProductManagement.xaml 파일 수정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Border 요소 상세 정보 태그 입력 – 실행 후 상세 확인 및 값 변경 확인</a:t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74574" lvl="3" marL="1116583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359" name="Google Shape;1359;p70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60" name="Google Shape;1360;p70"/>
          <p:cNvGrpSpPr/>
          <p:nvPr/>
        </p:nvGrpSpPr>
        <p:grpSpPr>
          <a:xfrm>
            <a:off x="1994280" y="2615407"/>
            <a:ext cx="8203440" cy="3543345"/>
            <a:chOff x="2786368" y="3032956"/>
            <a:chExt cx="6624736" cy="779801"/>
          </a:xfrm>
        </p:grpSpPr>
        <p:sp>
          <p:nvSpPr>
            <p:cNvPr id="1361" name="Google Shape;1361;p70"/>
            <p:cNvSpPr/>
            <p:nvPr/>
          </p:nvSpPr>
          <p:spPr>
            <a:xfrm>
              <a:off x="2786368" y="3032956"/>
              <a:ext cx="6624736" cy="7797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Border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BorderBrush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="Black"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BorderThickness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="1"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Grid.Column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="1"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Margin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="9.566,10.151,9.698,10.113"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Grid.Row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="1"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DataContext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="{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Binding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SelectedItem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,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ElementName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=DgrProducts}"&gt;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StackPanel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Margin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="10"&gt;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TextBox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Text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="Product details"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FontWeight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="Bold"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FontSize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="16"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       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HorizontalAlignment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="Center"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Margin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="10"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TextBlock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Text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="Title"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TextBox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Text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="{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Binding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Title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,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Mode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=TwoWay}"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TextBlock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Text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="Price"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TextBox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Text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="{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Binding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Price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,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Mode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=TwoWay}"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TextBlock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Text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="Color"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TextBox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Text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="{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Binding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Color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,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Mode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=TwoWay}"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Border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Background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="{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Binding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Color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}"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Height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="10"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TextBlock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Text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="Reference"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TextBox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Text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="{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Binding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Reference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,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Mode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=TwoWay}"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&lt;/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StackPanel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&lt;/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Border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62" name="Google Shape;1362;p70"/>
            <p:cNvCxnSpPr/>
            <p:nvPr/>
          </p:nvCxnSpPr>
          <p:spPr>
            <a:xfrm>
              <a:off x="2786368" y="3032956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63" name="Google Shape;1363;p70"/>
            <p:cNvCxnSpPr/>
            <p:nvPr/>
          </p:nvCxnSpPr>
          <p:spPr>
            <a:xfrm>
              <a:off x="2786368" y="3812757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1364" name="Google Shape;1364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08084" y="1221547"/>
            <a:ext cx="2435236" cy="3287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71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/>
              <a:t>XAML 이론</a:t>
            </a:r>
            <a:endParaRPr/>
          </a:p>
        </p:txBody>
      </p:sp>
      <p:sp>
        <p:nvSpPr>
          <p:cNvPr id="1370" name="Google Shape;1370;p71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컨트롤 디자인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템플릿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윈폼과 비교, 컨트롤의 디자인을 손쉽게 바꿀 수 있음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거의 모든 WPF 컨트롤에 Template 속성 존재, 컨트롤에 새로운 모양 적용하려면 ControlTemplate 인스턴스 할당</a:t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Blend for Visual Studio </a:t>
            </a:r>
            <a:endParaRPr/>
          </a:p>
          <a:p>
            <a:pPr indent="-16187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/>
          </a:p>
        </p:txBody>
      </p:sp>
      <p:sp>
        <p:nvSpPr>
          <p:cNvPr id="1371" name="Google Shape;1371;p71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72" name="Google Shape;1372;p71"/>
          <p:cNvGrpSpPr/>
          <p:nvPr/>
        </p:nvGrpSpPr>
        <p:grpSpPr>
          <a:xfrm>
            <a:off x="1994280" y="2852936"/>
            <a:ext cx="8203440" cy="1584176"/>
            <a:chOff x="2786368" y="3032956"/>
            <a:chExt cx="6624736" cy="779801"/>
          </a:xfrm>
        </p:grpSpPr>
        <p:sp>
          <p:nvSpPr>
            <p:cNvPr id="1373" name="Google Shape;1373;p71"/>
            <p:cNvSpPr/>
            <p:nvPr/>
          </p:nvSpPr>
          <p:spPr>
            <a:xfrm>
              <a:off x="2786368" y="3032956"/>
              <a:ext cx="6624736" cy="7797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Button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Content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="Press me"&gt;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Button.Template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ControlTemplate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TargetType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="{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Type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Button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}"&gt;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Ellipse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Fill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="GreenYellow"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&lt;/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ControlTemplate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&lt;/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Button.Template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&lt;/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Button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74" name="Google Shape;1374;p71"/>
            <p:cNvCxnSpPr/>
            <p:nvPr/>
          </p:nvCxnSpPr>
          <p:spPr>
            <a:xfrm>
              <a:off x="2786368" y="3032956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75" name="Google Shape;1375;p71"/>
            <p:cNvCxnSpPr/>
            <p:nvPr/>
          </p:nvCxnSpPr>
          <p:spPr>
            <a:xfrm>
              <a:off x="2786368" y="3812757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1376" name="Google Shape;1376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0438" y="3405818"/>
            <a:ext cx="2844800" cy="1562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7" name="Google Shape;1377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94280" y="4879071"/>
            <a:ext cx="2871339" cy="1033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72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/>
              <a:t>XAML 이론</a:t>
            </a:r>
            <a:endParaRPr/>
          </a:p>
        </p:txBody>
      </p:sp>
      <p:sp>
        <p:nvSpPr>
          <p:cNvPr id="1383" name="Google Shape;1383;p72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컨트롤 디자인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템플릿바인딩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이전 작업 계속</a:t>
            </a:r>
            <a:endParaRPr/>
          </a:p>
        </p:txBody>
      </p:sp>
      <p:sp>
        <p:nvSpPr>
          <p:cNvPr id="1384" name="Google Shape;1384;p72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85" name="Google Shape;1385;p72"/>
          <p:cNvGrpSpPr/>
          <p:nvPr/>
        </p:nvGrpSpPr>
        <p:grpSpPr>
          <a:xfrm>
            <a:off x="1994280" y="2636912"/>
            <a:ext cx="8203440" cy="2592288"/>
            <a:chOff x="2786368" y="3032956"/>
            <a:chExt cx="6624736" cy="779801"/>
          </a:xfrm>
        </p:grpSpPr>
        <p:sp>
          <p:nvSpPr>
            <p:cNvPr id="1386" name="Google Shape;1386;p72"/>
            <p:cNvSpPr/>
            <p:nvPr/>
          </p:nvSpPr>
          <p:spPr>
            <a:xfrm>
              <a:off x="2786368" y="3032956"/>
              <a:ext cx="6624736" cy="7797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Button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Content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="Press me"&gt;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Button.Template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ControlTemplate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TargetType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="{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Type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Button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}"&gt;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Grid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Ellipse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Fill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="{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TemplateBinding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Background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}"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Label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Content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="{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TemplateBinding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Content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}"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           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HorizontalAlignment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="Center"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           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VerticalAlignment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="Center"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&lt;/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Grid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&lt;/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ControlTemplate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&lt;/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Button.Template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&lt;/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Button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87" name="Google Shape;1387;p72"/>
            <p:cNvCxnSpPr/>
            <p:nvPr/>
          </p:nvCxnSpPr>
          <p:spPr>
            <a:xfrm>
              <a:off x="2786368" y="3032956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88" name="Google Shape;1388;p72"/>
            <p:cNvCxnSpPr/>
            <p:nvPr/>
          </p:nvCxnSpPr>
          <p:spPr>
            <a:xfrm>
              <a:off x="2786368" y="3812757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1389" name="Google Shape;1389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4520" y="3933052"/>
            <a:ext cx="3476625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73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/>
              <a:t>XAML 이론</a:t>
            </a:r>
            <a:endParaRPr/>
          </a:p>
        </p:txBody>
      </p:sp>
      <p:sp>
        <p:nvSpPr>
          <p:cNvPr id="1395" name="Google Shape;1395;p73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컨트롤 디자인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템플릿바인딩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Blend for Visual Studio에서 수정</a:t>
            </a:r>
            <a:endParaRPr/>
          </a:p>
        </p:txBody>
      </p:sp>
      <p:sp>
        <p:nvSpPr>
          <p:cNvPr id="1396" name="Google Shape;1396;p73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97" name="Google Shape;1397;p73"/>
          <p:cNvGrpSpPr/>
          <p:nvPr/>
        </p:nvGrpSpPr>
        <p:grpSpPr>
          <a:xfrm>
            <a:off x="1994280" y="2636912"/>
            <a:ext cx="8203440" cy="1008112"/>
            <a:chOff x="2786368" y="3032956"/>
            <a:chExt cx="6624736" cy="779801"/>
          </a:xfrm>
        </p:grpSpPr>
        <p:sp>
          <p:nvSpPr>
            <p:cNvPr id="1398" name="Google Shape;1398;p73"/>
            <p:cNvSpPr/>
            <p:nvPr/>
          </p:nvSpPr>
          <p:spPr>
            <a:xfrm>
              <a:off x="2786368" y="3032956"/>
              <a:ext cx="6624736" cy="7797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Rectangle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Fill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="{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TemplateBinding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Background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}"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RadiusX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="12"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RadiusY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="12"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StrokeThickness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="3"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Label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Content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="{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TemplateBinding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Content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}"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HorizontalAlignment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="Center"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VerticalAlignment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="Center" /&gt;</a:t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99" name="Google Shape;1399;p73"/>
            <p:cNvCxnSpPr/>
            <p:nvPr/>
          </p:nvCxnSpPr>
          <p:spPr>
            <a:xfrm>
              <a:off x="2786368" y="3032956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00" name="Google Shape;1400;p73"/>
            <p:cNvCxnSpPr/>
            <p:nvPr/>
          </p:nvCxnSpPr>
          <p:spPr>
            <a:xfrm>
              <a:off x="2786368" y="3812757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1401" name="Google Shape;1401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70543" y="3429001"/>
            <a:ext cx="3149324" cy="1656184"/>
          </a:xfrm>
          <a:prstGeom prst="rect">
            <a:avLst/>
          </a:prstGeom>
          <a:noFill/>
          <a:ln>
            <a:noFill/>
          </a:ln>
        </p:spPr>
      </p:pic>
      <p:sp>
        <p:nvSpPr>
          <p:cNvPr id="1402" name="Google Shape;1402;p73"/>
          <p:cNvSpPr/>
          <p:nvPr/>
        </p:nvSpPr>
        <p:spPr>
          <a:xfrm>
            <a:off x="2279576" y="4257093"/>
            <a:ext cx="3024336" cy="144016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1B76B7"/>
            </a:solidFill>
            <a:prstDash val="solid"/>
            <a:round/>
            <a:headEnd len="sm" w="sm" type="none"/>
            <a:tailEnd len="sm" w="sm" type="none"/>
          </a:ln>
          <a:effectLst>
            <a:outerShdw blurRad="139700" rotWithShape="0" algn="tl" dir="2700000" dist="38100">
              <a:srgbClr val="000000">
                <a:alpha val="8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p74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/>
              <a:t>XAML 이론</a:t>
            </a:r>
            <a:endParaRPr/>
          </a:p>
        </p:txBody>
      </p:sp>
      <p:sp>
        <p:nvSpPr>
          <p:cNvPr id="1408" name="Google Shape;1408;p74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컨트롤 디자인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ItemsPresenter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ListBox 및 ComboBox 같은 Items 속성이 있는 목록 컨트롤도 템플릿으로 만들 수 있음</a:t>
            </a:r>
            <a:endParaRPr/>
          </a:p>
        </p:txBody>
      </p:sp>
      <p:sp>
        <p:nvSpPr>
          <p:cNvPr id="1409" name="Google Shape;1409;p74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75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/>
              <a:t>프로젝트 계속</a:t>
            </a:r>
            <a:endParaRPr/>
          </a:p>
        </p:txBody>
      </p:sp>
      <p:sp>
        <p:nvSpPr>
          <p:cNvPr id="1415" name="Google Shape;1415;p75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Tutorial 6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기본 버튼 템플릿 생성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Discussion.xaml 파일 오픈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Xaml 코드 버튼 디자인 수정</a:t>
            </a:r>
            <a:endParaRPr/>
          </a:p>
        </p:txBody>
      </p:sp>
      <p:sp>
        <p:nvSpPr>
          <p:cNvPr id="1416" name="Google Shape;1416;p75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417" name="Google Shape;1417;p75"/>
          <p:cNvGrpSpPr/>
          <p:nvPr/>
        </p:nvGrpSpPr>
        <p:grpSpPr>
          <a:xfrm>
            <a:off x="1994280" y="2852936"/>
            <a:ext cx="8203440" cy="2901825"/>
            <a:chOff x="2786368" y="3032956"/>
            <a:chExt cx="6624736" cy="779801"/>
          </a:xfrm>
        </p:grpSpPr>
        <p:sp>
          <p:nvSpPr>
            <p:cNvPr id="1418" name="Google Shape;1418;p75"/>
            <p:cNvSpPr/>
            <p:nvPr/>
          </p:nvSpPr>
          <p:spPr>
            <a:xfrm>
              <a:off x="2786368" y="3032956"/>
              <a:ext cx="6624736" cy="7797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Button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Grid.Row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="1"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Grid.Column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="1"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Margin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="5"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Content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="SEND"&gt;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Button.Template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ControlTemplate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TargetType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="Button"&gt;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Grid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Rectangle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Fill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="#AA000000"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Margin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="5,5,0,0"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RadiusX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="5.0"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RadiusY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="5.0"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Rectangle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Fill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="{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TemplateBinding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Background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}"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               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Margin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="0,0,5,5"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RadiusX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="5.0"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RadiusY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="5.0"/&gt;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Viewbox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Margin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="5,5,15,15"&gt;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ContentPresenter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&lt;/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Viewbox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&lt;/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Grid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&lt;/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ControlTemplate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&lt;/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Button.Template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&lt;/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Button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19" name="Google Shape;1419;p75"/>
            <p:cNvCxnSpPr/>
            <p:nvPr/>
          </p:nvCxnSpPr>
          <p:spPr>
            <a:xfrm>
              <a:off x="2786368" y="3032956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20" name="Google Shape;1420;p75"/>
            <p:cNvCxnSpPr/>
            <p:nvPr/>
          </p:nvCxnSpPr>
          <p:spPr>
            <a:xfrm>
              <a:off x="2786368" y="3812757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1421" name="Google Shape;1421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02168" y="5157190"/>
            <a:ext cx="1838539" cy="755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5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76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/>
              <a:t>XAML 이론</a:t>
            </a:r>
            <a:endParaRPr/>
          </a:p>
        </p:txBody>
      </p:sp>
      <p:sp>
        <p:nvSpPr>
          <p:cNvPr id="1427" name="Google Shape;1427;p76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리소스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컨트롤의 공유화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컨트롤에 대한 템플릿이 작성되면 애플리케이션 전체에서 사용할 수 있음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템플릿 코드를 복제하는 것은 유지보수가 불가능 🡪 리소스 사용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리소스 저장 장소</a:t>
            </a:r>
            <a:endParaRPr/>
          </a:p>
          <a:p>
            <a:pPr indent="-257124" lvl="3" marL="1116583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arenR"/>
            </a:pPr>
            <a:r>
              <a:rPr lang="en-US"/>
              <a:t>화면 : 페이지, 사용자 정의 컨트롤 또는 창과 같이 단일 화면으로 범위가 지정된 리소스</a:t>
            </a:r>
            <a:endParaRPr/>
          </a:p>
          <a:p>
            <a:pPr indent="-257124" lvl="3" marL="1116583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arenR"/>
            </a:pPr>
            <a:r>
              <a:rPr lang="en-US"/>
              <a:t>애플리케이션 : App.xaml에 선언된 Application 요소와 같이 애플리케이션 전반에 걸쳐 사용되는 리소스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App.xaml 파일에 선언</a:t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실제 xaml에서 사용</a:t>
            </a:r>
            <a:endParaRPr/>
          </a:p>
        </p:txBody>
      </p:sp>
      <p:sp>
        <p:nvSpPr>
          <p:cNvPr id="1428" name="Google Shape;1428;p76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429" name="Google Shape;1429;p76"/>
          <p:cNvGrpSpPr/>
          <p:nvPr/>
        </p:nvGrpSpPr>
        <p:grpSpPr>
          <a:xfrm>
            <a:off x="1994280" y="3861048"/>
            <a:ext cx="8203440" cy="926105"/>
            <a:chOff x="2786368" y="3032956"/>
            <a:chExt cx="6624736" cy="779801"/>
          </a:xfrm>
        </p:grpSpPr>
        <p:sp>
          <p:nvSpPr>
            <p:cNvPr id="1430" name="Google Shape;1430;p76"/>
            <p:cNvSpPr/>
            <p:nvPr/>
          </p:nvSpPr>
          <p:spPr>
            <a:xfrm>
              <a:off x="2786368" y="3032956"/>
              <a:ext cx="6624736" cy="7797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Application.Resources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Button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x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Key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="button"&gt;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Hello, World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&lt;/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Button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SolidColorBrush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x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Key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="accentBrush"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Color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="Red"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&lt;/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Application.Resources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31" name="Google Shape;1431;p76"/>
            <p:cNvCxnSpPr/>
            <p:nvPr/>
          </p:nvCxnSpPr>
          <p:spPr>
            <a:xfrm>
              <a:off x="2786368" y="3032956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32" name="Google Shape;1432;p76"/>
            <p:cNvCxnSpPr/>
            <p:nvPr/>
          </p:nvCxnSpPr>
          <p:spPr>
            <a:xfrm>
              <a:off x="2786368" y="3812757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433" name="Google Shape;1433;p76"/>
          <p:cNvGrpSpPr/>
          <p:nvPr/>
        </p:nvGrpSpPr>
        <p:grpSpPr>
          <a:xfrm>
            <a:off x="1994280" y="5154160"/>
            <a:ext cx="8203440" cy="579096"/>
            <a:chOff x="2786368" y="3032956"/>
            <a:chExt cx="6624736" cy="779801"/>
          </a:xfrm>
        </p:grpSpPr>
        <p:sp>
          <p:nvSpPr>
            <p:cNvPr id="1434" name="Google Shape;1434;p76"/>
            <p:cNvSpPr/>
            <p:nvPr/>
          </p:nvSpPr>
          <p:spPr>
            <a:xfrm>
              <a:off x="2786368" y="3032956"/>
              <a:ext cx="6624736" cy="7797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Label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Content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="{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StaticResource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button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}"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Background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="{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StaticResource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accentBrush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}"/&gt;</a:t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35" name="Google Shape;1435;p76"/>
            <p:cNvCxnSpPr/>
            <p:nvPr/>
          </p:nvCxnSpPr>
          <p:spPr>
            <a:xfrm>
              <a:off x="2786368" y="3032956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36" name="Google Shape;1436;p76"/>
            <p:cNvCxnSpPr/>
            <p:nvPr/>
          </p:nvCxnSpPr>
          <p:spPr>
            <a:xfrm>
              <a:off x="2786368" y="3812757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1437" name="Google Shape;1437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6288" y="4434973"/>
            <a:ext cx="3165753" cy="1196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p77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/>
              <a:t>XAML 이론</a:t>
            </a:r>
            <a:endParaRPr/>
          </a:p>
        </p:txBody>
      </p:sp>
      <p:sp>
        <p:nvSpPr>
          <p:cNvPr id="1443" name="Google Shape;1443;p77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리소스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ResourceDictonares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App.xaml에 파일 유지보수가 어려울 수 있기때문에 리소스 사전이 만들어짐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프로젝트에 몇 개의 리소스 사전 파일을 추가 후 리소스 파일을 해당 파일의 Resources 속성에 참조</a:t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4" name="Google Shape;1444;p77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445" name="Google Shape;1445;p77"/>
          <p:cNvGrpSpPr/>
          <p:nvPr/>
        </p:nvGrpSpPr>
        <p:grpSpPr>
          <a:xfrm>
            <a:off x="1994280" y="2870867"/>
            <a:ext cx="8203440" cy="774158"/>
            <a:chOff x="2786368" y="3032956"/>
            <a:chExt cx="6624736" cy="779801"/>
          </a:xfrm>
        </p:grpSpPr>
        <p:sp>
          <p:nvSpPr>
            <p:cNvPr id="1446" name="Google Shape;1446;p77"/>
            <p:cNvSpPr/>
            <p:nvPr/>
          </p:nvSpPr>
          <p:spPr>
            <a:xfrm>
              <a:off x="2786368" y="3032956"/>
              <a:ext cx="6624736" cy="7797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&lt;Window.Resources&gt;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&lt;ResourceDictionary Source="Brushes.xaml" /&gt;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&lt;/Window.Resources&gt;</a:t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47" name="Google Shape;1447;p77"/>
            <p:cNvCxnSpPr/>
            <p:nvPr/>
          </p:nvCxnSpPr>
          <p:spPr>
            <a:xfrm>
              <a:off x="2786368" y="3032956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48" name="Google Shape;1448;p77"/>
            <p:cNvCxnSpPr/>
            <p:nvPr/>
          </p:nvCxnSpPr>
          <p:spPr>
            <a:xfrm>
              <a:off x="2786368" y="3812757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2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78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/>
              <a:t>XAML 이론</a:t>
            </a:r>
            <a:endParaRPr/>
          </a:p>
        </p:txBody>
      </p:sp>
      <p:sp>
        <p:nvSpPr>
          <p:cNvPr id="1454" name="Google Shape;1454;p78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리소스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ResourceDictonary sample</a:t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5" name="Google Shape;1455;p78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456" name="Google Shape;1456;p78"/>
          <p:cNvGrpSpPr/>
          <p:nvPr/>
        </p:nvGrpSpPr>
        <p:grpSpPr>
          <a:xfrm>
            <a:off x="1994280" y="2348879"/>
            <a:ext cx="8203440" cy="4211943"/>
            <a:chOff x="2786368" y="3032956"/>
            <a:chExt cx="6624736" cy="779801"/>
          </a:xfrm>
        </p:grpSpPr>
        <p:sp>
          <p:nvSpPr>
            <p:cNvPr id="1457" name="Google Shape;1457;p78"/>
            <p:cNvSpPr/>
            <p:nvPr/>
          </p:nvSpPr>
          <p:spPr>
            <a:xfrm>
              <a:off x="2786368" y="3032956"/>
              <a:ext cx="6624736" cy="7797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Application.Resources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ResourceDictionary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            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sys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Double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x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Key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="Width"&gt;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1280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&lt;/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sys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Double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sys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Double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x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Key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="Height"&gt;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720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&lt;/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sys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Double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Button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x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Key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="button"&gt;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Hello, World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&lt;/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Button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SolidColorBrush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x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Key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="accentBrush"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Color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="Red"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LinearGradientBrush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x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Key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="background"&gt;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GradientStop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Color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="#FFDBFFE7"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Offset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="0"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GradientStop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Color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="#FF03882D"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Offset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="1"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&lt;/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LinearGradientBrush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Style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x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Key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="niceButton"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TargetType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="Button"&gt;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Setter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Property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="Width"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Value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="50"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Setter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Property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="Height"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Value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="50"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Setter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Property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="Background"&gt;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Setter.Value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    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LinearGradientBrush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        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GradientStop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Color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="Red"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        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GradientStop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Color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="Yellow"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Offset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="1"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    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&lt;/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LinearGradientBrush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&lt;/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Setter.Value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&lt;/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Setter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&lt;/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Style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&lt;/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ResourceDictionary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&lt;/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Application.Resources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58" name="Google Shape;1458;p78"/>
            <p:cNvCxnSpPr/>
            <p:nvPr/>
          </p:nvCxnSpPr>
          <p:spPr>
            <a:xfrm>
              <a:off x="2786368" y="3032956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59" name="Google Shape;1459;p78"/>
            <p:cNvCxnSpPr/>
            <p:nvPr/>
          </p:nvCxnSpPr>
          <p:spPr>
            <a:xfrm>
              <a:off x="2786368" y="3812757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79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/>
              <a:t>프로젝트 계속</a:t>
            </a:r>
            <a:endParaRPr/>
          </a:p>
        </p:txBody>
      </p:sp>
      <p:sp>
        <p:nvSpPr>
          <p:cNvPr id="1465" name="Google Shape;1465;p79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Tutorial 7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배경 설정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App.xaml 파일 더블 클릭</a:t>
            </a:r>
            <a:endParaRPr/>
          </a:p>
          <a:p>
            <a:pPr indent="-257124" lvl="3" marL="1116583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arenR"/>
            </a:pPr>
            <a:r>
              <a:rPr lang="en-US"/>
              <a:t>Application.Resources 요소 아래에 XAML 코드를 추가</a:t>
            </a:r>
            <a:endParaRPr/>
          </a:p>
          <a:p>
            <a:pPr indent="-174574" lvl="3" marL="1116583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t/>
            </a:r>
            <a:endParaRPr/>
          </a:p>
          <a:p>
            <a:pPr indent="-174574" lvl="3" marL="1116583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t/>
            </a:r>
            <a:endParaRPr/>
          </a:p>
          <a:p>
            <a:pPr indent="-174574" lvl="3" marL="1116583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t/>
            </a:r>
            <a:endParaRPr/>
          </a:p>
          <a:p>
            <a:pPr indent="-174574" lvl="3" marL="1116583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t/>
            </a:r>
            <a:endParaRPr/>
          </a:p>
          <a:p>
            <a:pPr indent="-174574" lvl="3" marL="1116583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t/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각 화면의 Page 요소에 Background 특성을 추가</a:t>
            </a:r>
            <a:endParaRPr/>
          </a:p>
        </p:txBody>
      </p:sp>
      <p:sp>
        <p:nvSpPr>
          <p:cNvPr id="1466" name="Google Shape;1466;p79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467" name="Google Shape;1467;p79"/>
          <p:cNvGrpSpPr/>
          <p:nvPr/>
        </p:nvGrpSpPr>
        <p:grpSpPr>
          <a:xfrm>
            <a:off x="1994280" y="2852937"/>
            <a:ext cx="8203440" cy="936104"/>
            <a:chOff x="2786368" y="3032956"/>
            <a:chExt cx="6624736" cy="779801"/>
          </a:xfrm>
        </p:grpSpPr>
        <p:sp>
          <p:nvSpPr>
            <p:cNvPr id="1468" name="Google Shape;1468;p79"/>
            <p:cNvSpPr/>
            <p:nvPr/>
          </p:nvSpPr>
          <p:spPr>
            <a:xfrm>
              <a:off x="2786368" y="3032956"/>
              <a:ext cx="6624736" cy="7797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LinearGradientBrush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x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Key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="background"&gt;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GradientStop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Color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="#FFDBFFE7"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Offset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="0"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GradientStop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Color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="#FF03882D"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Offset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="1"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&lt;/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LinearGradientBrush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69" name="Google Shape;1469;p79"/>
            <p:cNvCxnSpPr/>
            <p:nvPr/>
          </p:nvCxnSpPr>
          <p:spPr>
            <a:xfrm>
              <a:off x="2786368" y="3032956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70" name="Google Shape;1470;p79"/>
            <p:cNvCxnSpPr/>
            <p:nvPr/>
          </p:nvCxnSpPr>
          <p:spPr>
            <a:xfrm>
              <a:off x="2786368" y="3812757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471" name="Google Shape;1471;p79"/>
          <p:cNvGrpSpPr/>
          <p:nvPr/>
        </p:nvGrpSpPr>
        <p:grpSpPr>
          <a:xfrm>
            <a:off x="1994280" y="4293096"/>
            <a:ext cx="8203440" cy="432048"/>
            <a:chOff x="2786368" y="3032956"/>
            <a:chExt cx="6624736" cy="779801"/>
          </a:xfrm>
        </p:grpSpPr>
        <p:sp>
          <p:nvSpPr>
            <p:cNvPr id="1472" name="Google Shape;1472;p79"/>
            <p:cNvSpPr/>
            <p:nvPr/>
          </p:nvSpPr>
          <p:spPr>
            <a:xfrm>
              <a:off x="2786368" y="3032956"/>
              <a:ext cx="6624736" cy="7797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Background="{StaticResource background}" </a:t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73" name="Google Shape;1473;p79"/>
            <p:cNvCxnSpPr/>
            <p:nvPr/>
          </p:nvCxnSpPr>
          <p:spPr>
            <a:xfrm>
              <a:off x="2786368" y="3032956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74" name="Google Shape;1474;p79"/>
            <p:cNvCxnSpPr/>
            <p:nvPr/>
          </p:nvCxnSpPr>
          <p:spPr>
            <a:xfrm>
              <a:off x="2786368" y="3812757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1475" name="Google Shape;1475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6040" y="3068959"/>
            <a:ext cx="5271145" cy="3075533"/>
          </a:xfrm>
          <a:prstGeom prst="rect">
            <a:avLst/>
          </a:prstGeom>
          <a:noFill/>
          <a:ln>
            <a:noFill/>
          </a:ln>
        </p:spPr>
      </p:pic>
      <p:sp>
        <p:nvSpPr>
          <p:cNvPr id="1476" name="Google Shape;1476;p79"/>
          <p:cNvSpPr/>
          <p:nvPr/>
        </p:nvSpPr>
        <p:spPr>
          <a:xfrm>
            <a:off x="6499324" y="2266015"/>
            <a:ext cx="3698396" cy="517680"/>
          </a:xfrm>
          <a:prstGeom prst="rect">
            <a:avLst/>
          </a:prstGeom>
          <a:gradFill>
            <a:gsLst>
              <a:gs pos="0">
                <a:srgbClr val="7FFFD4"/>
              </a:gs>
              <a:gs pos="100000">
                <a:srgbClr val="8A33E1"/>
              </a:gs>
            </a:gsLst>
            <a:lin ang="0" scaled="0"/>
          </a:gradFill>
          <a:ln cap="flat" cmpd="sng" w="25400">
            <a:solidFill>
              <a:srgbClr val="1B76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8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/>
              <a:t>단순 컨트롤</a:t>
            </a:r>
            <a:endParaRPr/>
          </a:p>
        </p:txBody>
      </p:sp>
      <p:sp>
        <p:nvSpPr>
          <p:cNvPr id="562" name="Google Shape;562;p8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기본 컨트롤 사용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5페이지 컨트롤 입력 후 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솔루션 빌드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실행 Ctrl + F5</a:t>
            </a:r>
            <a:endParaRPr/>
          </a:p>
          <a:p>
            <a:pPr indent="-16187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/>
          </a:p>
          <a:p>
            <a:pPr indent="-16187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/>
          </a:p>
          <a:p>
            <a:pPr indent="-16187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/>
          </a:p>
        </p:txBody>
      </p:sp>
      <p:sp>
        <p:nvSpPr>
          <p:cNvPr id="563" name="Google Shape;563;p8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64" name="Google Shape;56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9456" y="2924944"/>
            <a:ext cx="4104456" cy="3708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19936" y="2823939"/>
            <a:ext cx="6327875" cy="3568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80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/>
              <a:t>XAML 이론</a:t>
            </a:r>
            <a:endParaRPr/>
          </a:p>
        </p:txBody>
      </p:sp>
      <p:sp>
        <p:nvSpPr>
          <p:cNvPr id="1482" name="Google Shape;1482;p80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스타일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컨트롤 모양 스타일링 🡪 다중 속성 설정자(multi property setters)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여러 컨트롤의 배경을 설정할 경우 리소스 없이 만들 수도 있으나 리소스로 작업하는 것이 간편</a:t>
            </a:r>
            <a:endParaRPr/>
          </a:p>
        </p:txBody>
      </p:sp>
      <p:sp>
        <p:nvSpPr>
          <p:cNvPr id="1483" name="Google Shape;1483;p80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484" name="Google Shape;1484;p80"/>
          <p:cNvGrpSpPr/>
          <p:nvPr/>
        </p:nvGrpSpPr>
        <p:grpSpPr>
          <a:xfrm>
            <a:off x="1994280" y="2870866"/>
            <a:ext cx="8203440" cy="2574358"/>
            <a:chOff x="2786368" y="3032956"/>
            <a:chExt cx="6624736" cy="779801"/>
          </a:xfrm>
        </p:grpSpPr>
        <p:sp>
          <p:nvSpPr>
            <p:cNvPr id="1485" name="Google Shape;1485;p80"/>
            <p:cNvSpPr/>
            <p:nvPr/>
          </p:nvSpPr>
          <p:spPr>
            <a:xfrm>
              <a:off x="2786368" y="3032956"/>
              <a:ext cx="6624736" cy="7797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Style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x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Key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="niceButton"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TargetType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="Button"&gt;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Setter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Property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="Width"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Value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="50"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Setter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Property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="Height"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Value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="50"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Setter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Property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="Background"&gt;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Setter.Value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LinearGradientBrush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GradientStop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Color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="Red"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GradientStop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Color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="Yellow"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Offset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="1"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&lt;/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LinearGradientBrush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&lt;/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Setter.Value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&lt;/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Setter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&lt;/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Style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86" name="Google Shape;1486;p80"/>
            <p:cNvCxnSpPr/>
            <p:nvPr/>
          </p:nvCxnSpPr>
          <p:spPr>
            <a:xfrm>
              <a:off x="2786368" y="3032956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87" name="Google Shape;1487;p80"/>
            <p:cNvCxnSpPr/>
            <p:nvPr/>
          </p:nvCxnSpPr>
          <p:spPr>
            <a:xfrm>
              <a:off x="2786368" y="3812757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p81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/>
              <a:t>XAML 이론</a:t>
            </a:r>
            <a:endParaRPr/>
          </a:p>
        </p:txBody>
      </p:sp>
      <p:sp>
        <p:nvSpPr>
          <p:cNvPr id="1493" name="Google Shape;1493;p81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스타일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컨트롤 모양 스타일링 사용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XAML</a:t>
            </a:r>
            <a:endParaRPr/>
          </a:p>
        </p:txBody>
      </p:sp>
      <p:sp>
        <p:nvSpPr>
          <p:cNvPr id="1494" name="Google Shape;1494;p81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495" name="Google Shape;1495;p81"/>
          <p:cNvGrpSpPr/>
          <p:nvPr/>
        </p:nvGrpSpPr>
        <p:grpSpPr>
          <a:xfrm>
            <a:off x="1994280" y="2564904"/>
            <a:ext cx="8203440" cy="1368152"/>
            <a:chOff x="2786368" y="3032956"/>
            <a:chExt cx="6624736" cy="779801"/>
          </a:xfrm>
        </p:grpSpPr>
        <p:sp>
          <p:nvSpPr>
            <p:cNvPr id="1496" name="Google Shape;1496;p81"/>
            <p:cNvSpPr/>
            <p:nvPr/>
          </p:nvSpPr>
          <p:spPr>
            <a:xfrm>
              <a:off x="2786368" y="3032956"/>
              <a:ext cx="6624736" cy="7797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StackPanel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Margin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="30"&gt;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Button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Style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="{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StaticResource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niceButton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}"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Content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="A"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Button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Content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="B"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Button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Style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="{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StaticResource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niceButton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}"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Content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="C"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Button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Style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="{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StaticResource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niceButton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}"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Content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="D"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&lt;/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StackPanel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97" name="Google Shape;1497;p81"/>
            <p:cNvCxnSpPr/>
            <p:nvPr/>
          </p:nvCxnSpPr>
          <p:spPr>
            <a:xfrm>
              <a:off x="2786368" y="3032956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98" name="Google Shape;1498;p81"/>
            <p:cNvCxnSpPr/>
            <p:nvPr/>
          </p:nvCxnSpPr>
          <p:spPr>
            <a:xfrm>
              <a:off x="2786368" y="3812757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1499" name="Google Shape;1499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32304" y="3428999"/>
            <a:ext cx="2558841" cy="1959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82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/>
              <a:t>XAML 이론</a:t>
            </a:r>
            <a:endParaRPr/>
          </a:p>
        </p:txBody>
      </p:sp>
      <p:sp>
        <p:nvSpPr>
          <p:cNvPr id="1505" name="Google Shape;1505;p82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스타일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컨트롤 모양 스타일링 , 두번째 방법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각 페이지의 리소스에 저장</a:t>
            </a:r>
            <a:endParaRPr/>
          </a:p>
        </p:txBody>
      </p:sp>
      <p:sp>
        <p:nvSpPr>
          <p:cNvPr id="1506" name="Google Shape;1506;p82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07" name="Google Shape;1507;p82"/>
          <p:cNvGrpSpPr/>
          <p:nvPr/>
        </p:nvGrpSpPr>
        <p:grpSpPr>
          <a:xfrm>
            <a:off x="1994268" y="2636909"/>
            <a:ext cx="8203410" cy="2574357"/>
            <a:chOff x="2786368" y="3032956"/>
            <a:chExt cx="6624736" cy="779801"/>
          </a:xfrm>
        </p:grpSpPr>
        <p:sp>
          <p:nvSpPr>
            <p:cNvPr id="1508" name="Google Shape;1508;p82"/>
            <p:cNvSpPr/>
            <p:nvPr/>
          </p:nvSpPr>
          <p:spPr>
            <a:xfrm>
              <a:off x="2786368" y="3032956"/>
              <a:ext cx="6624736" cy="7797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Page.Resources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Style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TargetType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="Button"&gt;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&lt;/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Style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&lt;/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Page.Resources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3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StackPanel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Margin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="30"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Orientation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="Horizontal"&gt;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Button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Content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="A"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Button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Content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="B"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Button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Content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="C"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Button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Content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="D"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&lt;/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StackPanel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09" name="Google Shape;1509;p82"/>
            <p:cNvCxnSpPr/>
            <p:nvPr/>
          </p:nvCxnSpPr>
          <p:spPr>
            <a:xfrm>
              <a:off x="2786368" y="3032956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10" name="Google Shape;1510;p82"/>
            <p:cNvCxnSpPr/>
            <p:nvPr/>
          </p:nvCxnSpPr>
          <p:spPr>
            <a:xfrm>
              <a:off x="2786368" y="3812757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1511" name="Google Shape;1511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176" y="4987797"/>
            <a:ext cx="3734402" cy="924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5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p83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/>
              <a:t>프로젝트 계속</a:t>
            </a:r>
            <a:endParaRPr/>
          </a:p>
        </p:txBody>
      </p:sp>
      <p:sp>
        <p:nvSpPr>
          <p:cNvPr id="1517" name="Google Shape;1517;p83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Tutorial 8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메뉴 페이지 개선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Menu.xaml 파일 더블 클릭</a:t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이전 Discussion.xaml에서 선언한 ControlTemplate 요소 부분 코드를 복사</a:t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8" name="Google Shape;1518;p83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19" name="Google Shape;1519;p83"/>
          <p:cNvGrpSpPr/>
          <p:nvPr/>
        </p:nvGrpSpPr>
        <p:grpSpPr>
          <a:xfrm>
            <a:off x="1994280" y="2636912"/>
            <a:ext cx="8203440" cy="1944216"/>
            <a:chOff x="2786368" y="3032956"/>
            <a:chExt cx="6624736" cy="779801"/>
          </a:xfrm>
        </p:grpSpPr>
        <p:sp>
          <p:nvSpPr>
            <p:cNvPr id="1520" name="Google Shape;1520;p83"/>
            <p:cNvSpPr/>
            <p:nvPr/>
          </p:nvSpPr>
          <p:spPr>
            <a:xfrm>
              <a:off x="2786368" y="3032956"/>
              <a:ext cx="6624736" cy="7797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Page.Resources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Style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TargetType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="Button"&gt;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Setter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Property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="Template"&gt;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Setter.Value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ControlTemplate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&lt;/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Setter.Value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&lt;/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Setter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&lt;/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Style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&lt;/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Page.Resources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21" name="Google Shape;1521;p83"/>
            <p:cNvCxnSpPr/>
            <p:nvPr/>
          </p:nvCxnSpPr>
          <p:spPr>
            <a:xfrm>
              <a:off x="2786368" y="3032956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22" name="Google Shape;1522;p83"/>
            <p:cNvCxnSpPr/>
            <p:nvPr/>
          </p:nvCxnSpPr>
          <p:spPr>
            <a:xfrm>
              <a:off x="2786368" y="3812757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84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/>
              <a:t>프로젝트 계속</a:t>
            </a:r>
            <a:endParaRPr/>
          </a:p>
        </p:txBody>
      </p:sp>
      <p:sp>
        <p:nvSpPr>
          <p:cNvPr id="1528" name="Google Shape;1528;p84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Tutorial 8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메뉴 페이지 개선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Menu.xaml 파일 에 붙여넣기</a:t>
            </a:r>
            <a:endParaRPr/>
          </a:p>
        </p:txBody>
      </p:sp>
      <p:sp>
        <p:nvSpPr>
          <p:cNvPr id="1529" name="Google Shape;1529;p84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30" name="Google Shape;1530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3592" y="2643991"/>
            <a:ext cx="7344816" cy="232558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31" name="Google Shape;1531;p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84323" y="212228"/>
            <a:ext cx="5512806" cy="3108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p85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/>
              <a:t>XAML 이론</a:t>
            </a:r>
            <a:endParaRPr/>
          </a:p>
        </p:txBody>
      </p:sp>
      <p:sp>
        <p:nvSpPr>
          <p:cNvPr id="1537" name="Google Shape;1537;p85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테마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암시적 및 명시적 스타일이 포함된 ResourceDictonary 파일 제공 🡪 테마로 호칭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https://archive.codeplex.com/?p=wpfthemes</a:t>
            </a:r>
            <a:r>
              <a:rPr lang="en-US"/>
              <a:t> or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https://github.com/StanislawSwierc/WpfThemesCollection</a:t>
            </a:r>
            <a:r>
              <a:rPr lang="en-US"/>
              <a:t> 등 github를 활용</a:t>
            </a:r>
            <a:endParaRPr/>
          </a:p>
        </p:txBody>
      </p:sp>
      <p:sp>
        <p:nvSpPr>
          <p:cNvPr id="1538" name="Google Shape;1538;p85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2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86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/>
              <a:t>MVVM 패턴</a:t>
            </a:r>
            <a:endParaRPr/>
          </a:p>
        </p:txBody>
      </p:sp>
      <p:sp>
        <p:nvSpPr>
          <p:cNvPr id="1544" name="Google Shape;1544;p86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스파케티 코드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유지보수가 불가능하고 재사용이 불가능한 코드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문제점</a:t>
            </a:r>
            <a:endParaRPr/>
          </a:p>
          <a:p>
            <a:pPr indent="-257124" lvl="3" marL="1116583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arenR"/>
            </a:pPr>
            <a:r>
              <a:rPr lang="en-US"/>
              <a:t>거대한 파일 만들고 유지보수가 갈수록 어렵게 됨. 한 화면에 대해 5,000줄 이상의 코드 비하인드 생성 가능</a:t>
            </a:r>
            <a:endParaRPr/>
          </a:p>
          <a:p>
            <a:pPr indent="-257124" lvl="3" marL="1116583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arenR"/>
            </a:pPr>
            <a:r>
              <a:rPr lang="en-US"/>
              <a:t> 테스트가 어려움. 테스트 실행 시 UI를 인스턴스 해야 함</a:t>
            </a:r>
            <a:endParaRPr/>
          </a:p>
          <a:p>
            <a:pPr indent="-257124" lvl="3" marL="1116583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arenR"/>
            </a:pPr>
            <a:r>
              <a:rPr lang="en-US"/>
              <a:t>재사용 어려움. 컨트롤에 대한 참조는 다른 화면에서 사용 불가</a:t>
            </a:r>
            <a:endParaRPr/>
          </a:p>
        </p:txBody>
      </p:sp>
      <p:sp>
        <p:nvSpPr>
          <p:cNvPr id="1545" name="Google Shape;1545;p86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46" name="Google Shape;1546;p86"/>
          <p:cNvGrpSpPr/>
          <p:nvPr/>
        </p:nvGrpSpPr>
        <p:grpSpPr>
          <a:xfrm>
            <a:off x="1994280" y="3324277"/>
            <a:ext cx="8203440" cy="3345083"/>
            <a:chOff x="2786368" y="3032956"/>
            <a:chExt cx="6624736" cy="779801"/>
          </a:xfrm>
        </p:grpSpPr>
        <p:sp>
          <p:nvSpPr>
            <p:cNvPr id="1547" name="Google Shape;1547;p86"/>
            <p:cNvSpPr/>
            <p:nvPr/>
          </p:nvSpPr>
          <p:spPr>
            <a:xfrm>
              <a:off x="2786368" y="3032956"/>
              <a:ext cx="6624736" cy="7797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void Loaded(object sender, RoutedEventArgs args)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BankData = GetBankData();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BankData.DataChanged += new EventHandler(BankData_Changed);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void BankData_Changed(object Sender, BankDataEventArgs args)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BankData b = args.Data;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this.BalanceDisplay = b.Balance;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if (this.IncludeInterests.Checked)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this.BalanceDisplay = b.Balance * b.InterestRate;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void BalanceDisplay_TextChanged(object sender, RoutedEventArgs args)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…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}</a:t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48" name="Google Shape;1548;p86"/>
            <p:cNvCxnSpPr/>
            <p:nvPr/>
          </p:nvCxnSpPr>
          <p:spPr>
            <a:xfrm>
              <a:off x="2786368" y="3032956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49" name="Google Shape;1549;p86"/>
            <p:cNvCxnSpPr/>
            <p:nvPr/>
          </p:nvCxnSpPr>
          <p:spPr>
            <a:xfrm>
              <a:off x="2786368" y="3812757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3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p87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/>
              <a:t>MVVM 패턴</a:t>
            </a:r>
            <a:endParaRPr/>
          </a:p>
        </p:txBody>
      </p:sp>
      <p:sp>
        <p:nvSpPr>
          <p:cNvPr id="1555" name="Google Shape;1555;p87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MVC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Model View Controler – 스파게티 개선 모델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세 가지 파트</a:t>
            </a:r>
            <a:endParaRPr/>
          </a:p>
          <a:p>
            <a:pPr indent="-257124" lvl="3" marL="1116583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arenR"/>
            </a:pPr>
            <a:r>
              <a:rPr lang="en-US"/>
              <a:t>뷰 : 순수 XAML</a:t>
            </a:r>
            <a:endParaRPr/>
          </a:p>
          <a:p>
            <a:pPr indent="-257124" lvl="3" marL="1116583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arenR"/>
            </a:pPr>
            <a:r>
              <a:rPr lang="en-US"/>
              <a:t>모델 : INotifyPropertyChanged 및 INotifyCollectionChanged를 구현하는 클래스</a:t>
            </a:r>
            <a:endParaRPr/>
          </a:p>
          <a:p>
            <a:pPr indent="-257124" lvl="3" marL="1116583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arenR"/>
            </a:pPr>
            <a:r>
              <a:rPr lang="en-US"/>
              <a:t>컨트롤러 : 명령, 트리거, 관련 이벤트, NavigationService</a:t>
            </a:r>
            <a:endParaRPr/>
          </a:p>
          <a:p>
            <a:pPr indent="-257124" lvl="0" marL="257124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MVVM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Model View ViewModel 패턴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세 가지 파트</a:t>
            </a:r>
            <a:endParaRPr/>
          </a:p>
          <a:p>
            <a:pPr indent="-257124" lvl="3" marL="1116583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arenR"/>
            </a:pPr>
            <a:r>
              <a:rPr lang="en-US"/>
              <a:t>뷰 : UI. 이상적으로 View 는 순수 XAML로 구성. View의 DataContext는 ViewModel 의미하며, 데이터바인딩은 둘 사이의 접착제 역할</a:t>
            </a:r>
            <a:endParaRPr/>
          </a:p>
          <a:p>
            <a:pPr indent="-257124" lvl="3" marL="1116583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arenR"/>
            </a:pPr>
            <a:r>
              <a:rPr lang="en-US"/>
              <a:t>뷰모델 : </a:t>
            </a:r>
            <a:endParaRPr/>
          </a:p>
          <a:p>
            <a:pPr indent="-257124" lvl="4" marL="1388785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US"/>
              <a:t>하나의 뷰에 대한 메서드(명령)로 속성 및 액션을 사용해 데이터 노출</a:t>
            </a:r>
            <a:endParaRPr/>
          </a:p>
          <a:p>
            <a:pPr indent="-257124" lvl="4" marL="1388785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US"/>
              <a:t>뷰에 크게 의존하며, 다른 DataModel 혼합을 허용하거나 비동기 호출의 복잡성을 숨길 수 있음</a:t>
            </a:r>
            <a:endParaRPr/>
          </a:p>
          <a:p>
            <a:pPr indent="-257124" lvl="4" marL="1388785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US"/>
              <a:t>단위 테스트를 쉽게</a:t>
            </a:r>
            <a:endParaRPr/>
          </a:p>
          <a:p>
            <a:pPr indent="-257124" lvl="4" marL="1388785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US"/>
              <a:t>INotifyPropertyChanged 를 구현</a:t>
            </a:r>
            <a:endParaRPr/>
          </a:p>
          <a:p>
            <a:pPr indent="-257124" lvl="3" marL="1116583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arenR"/>
            </a:pPr>
            <a:r>
              <a:rPr lang="en-US"/>
              <a:t>(데이터)모델 : 비즈니스 클래스. UI에 제공된 데이터를 가지고 있음</a:t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6" name="Google Shape;1556;p87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57" name="Google Shape;1557;p87"/>
          <p:cNvGrpSpPr/>
          <p:nvPr/>
        </p:nvGrpSpPr>
        <p:grpSpPr>
          <a:xfrm>
            <a:off x="5249800" y="3500307"/>
            <a:ext cx="5238688" cy="360741"/>
            <a:chOff x="2873536" y="4491998"/>
            <a:chExt cx="6444927" cy="576765"/>
          </a:xfrm>
        </p:grpSpPr>
        <p:sp>
          <p:nvSpPr>
            <p:cNvPr id="1558" name="Google Shape;1558;p87"/>
            <p:cNvSpPr/>
            <p:nvPr/>
          </p:nvSpPr>
          <p:spPr>
            <a:xfrm>
              <a:off x="5291127" y="4492699"/>
              <a:ext cx="1584176" cy="576064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25400">
              <a:solidFill>
                <a:srgbClr val="1D3B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ViewModel</a:t>
              </a:r>
              <a:endParaRPr b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87"/>
            <p:cNvSpPr/>
            <p:nvPr/>
          </p:nvSpPr>
          <p:spPr>
            <a:xfrm>
              <a:off x="2873536" y="4491998"/>
              <a:ext cx="1584176" cy="576064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25400">
              <a:solidFill>
                <a:srgbClr val="1D3B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View</a:t>
              </a:r>
              <a:endParaRPr b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87"/>
            <p:cNvSpPr/>
            <p:nvPr/>
          </p:nvSpPr>
          <p:spPr>
            <a:xfrm>
              <a:off x="7734287" y="4491998"/>
              <a:ext cx="1584176" cy="576064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25400">
              <a:solidFill>
                <a:srgbClr val="1D3B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(Data)Model</a:t>
              </a:r>
              <a:endParaRPr b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87"/>
            <p:cNvSpPr/>
            <p:nvPr/>
          </p:nvSpPr>
          <p:spPr>
            <a:xfrm>
              <a:off x="4553393" y="4672018"/>
              <a:ext cx="648072" cy="216024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7030A0"/>
            </a:solidFill>
            <a:ln cap="flat" cmpd="sng" w="254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1562" name="Google Shape;1562;p87"/>
            <p:cNvSpPr/>
            <p:nvPr/>
          </p:nvSpPr>
          <p:spPr>
            <a:xfrm>
              <a:off x="6990534" y="4672018"/>
              <a:ext cx="648072" cy="216024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7030A0"/>
            </a:solidFill>
            <a:ln cap="flat" cmpd="sng" w="254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</p:grp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6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p88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/>
              <a:t>MVVM 패턴</a:t>
            </a:r>
            <a:endParaRPr/>
          </a:p>
        </p:txBody>
      </p:sp>
      <p:sp>
        <p:nvSpPr>
          <p:cNvPr id="1568" name="Google Shape;1568;p88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권장 구현 단계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MVVM 사용 화면 코딩 단계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ViewModel을 생성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ViewModel이 노출해야 하는 속성 검색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알림 속성을 코딩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ViewModel을 View 의 DataContext로 사용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View를 ViewModel에 데이터바인딩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기능적 논리를 코딩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ViewModel 생성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단순 클래스인 ViewModel은 각 화면당 하나씩 있어야 함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ViewModel 클래스는 INotifyPropertyChanged를 구현해야 함 (Notifier 클래스 상속)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생성 시 권자 파일명</a:t>
            </a:r>
            <a:endParaRPr/>
          </a:p>
          <a:p>
            <a:pPr indent="-257124" lvl="3" marL="1116583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arenR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View : \View\MyScreen.xaml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57124" lvl="3" marL="1116583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arenR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ViewMode : \ViewModel\MyScreenViewModel.cs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9" name="Google Shape;1569;p88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3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Google Shape;1574;p89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/>
              <a:t>MVVM 패턴</a:t>
            </a:r>
            <a:endParaRPr/>
          </a:p>
        </p:txBody>
      </p:sp>
      <p:sp>
        <p:nvSpPr>
          <p:cNvPr id="1575" name="Google Shape;1575;p89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권장 구현 단계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ViewModel이 노출해야 하는 속성 찾기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모든 사용자 입/출력에 대하여 ViewModel에 속성 추가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코드 알림 속성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ViewModel 에 추가하는 속성에 알림 속성(Notifying properties)이어야 함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어떤 시점에 해당 속성 중에 하나가 변경되면 ViewModel이 무언가를 수행하게 할 수 있음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6" name="Google Shape;1576;p89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77" name="Google Shape;1577;p89"/>
          <p:cNvGrpSpPr/>
          <p:nvPr/>
        </p:nvGrpSpPr>
        <p:grpSpPr>
          <a:xfrm>
            <a:off x="1994280" y="3140968"/>
            <a:ext cx="8203440" cy="1961853"/>
            <a:chOff x="2786368" y="3032956"/>
            <a:chExt cx="6624736" cy="779801"/>
          </a:xfrm>
        </p:grpSpPr>
        <p:sp>
          <p:nvSpPr>
            <p:cNvPr id="1578" name="Google Shape;1578;p89"/>
            <p:cNvSpPr/>
            <p:nvPr/>
          </p:nvSpPr>
          <p:spPr>
            <a:xfrm>
              <a:off x="2786368" y="3032956"/>
              <a:ext cx="6624736" cy="7797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private double speed;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public double Speed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get { return speed; 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set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speed = value;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OnPropertyChanged("Speed");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}</a:t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79" name="Google Shape;1579;p89"/>
            <p:cNvCxnSpPr/>
            <p:nvPr/>
          </p:nvCxnSpPr>
          <p:spPr>
            <a:xfrm>
              <a:off x="2786368" y="3032956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80" name="Google Shape;1580;p89"/>
            <p:cNvCxnSpPr/>
            <p:nvPr/>
          </p:nvCxnSpPr>
          <p:spPr>
            <a:xfrm>
              <a:off x="2786368" y="3812757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9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/>
              <a:t>단순 컨트롤</a:t>
            </a:r>
            <a:endParaRPr/>
          </a:p>
        </p:txBody>
      </p:sp>
      <p:sp>
        <p:nvSpPr>
          <p:cNvPr id="571" name="Google Shape;571;p9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멀티미디어 컨트롤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이미지 및 동영상 관련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공통 크기 조절 – 컨트롤에 할당된 크기에 맞춰 조절(Stretch)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Uniform(default) – 측면에 투명 여백을 남겨두고 이미지의 크기 비례해서 조절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Fill – 이미지 비례적으로 크기 조절, Image 컨트롤에 할당된 전체 공간 채움</a:t>
            </a:r>
            <a:endParaRPr/>
          </a:p>
        </p:txBody>
      </p:sp>
      <p:sp>
        <p:nvSpPr>
          <p:cNvPr id="572" name="Google Shape;572;p9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73" name="Google Shape;573;p9"/>
          <p:cNvGrpSpPr/>
          <p:nvPr/>
        </p:nvGrpSpPr>
        <p:grpSpPr>
          <a:xfrm>
            <a:off x="1997016" y="3284985"/>
            <a:ext cx="8203440" cy="648072"/>
            <a:chOff x="2786368" y="3032956"/>
            <a:chExt cx="6624736" cy="792088"/>
          </a:xfrm>
        </p:grpSpPr>
        <p:sp>
          <p:nvSpPr>
            <p:cNvPr id="574" name="Google Shape;574;p9"/>
            <p:cNvSpPr/>
            <p:nvPr/>
          </p:nvSpPr>
          <p:spPr>
            <a:xfrm>
              <a:off x="2786368" y="3032956"/>
              <a:ext cx="6624736" cy="79208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&lt;Image Source="cat.jpg" Height="100" /&gt;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&lt;MediaElement Source="cat.wmv" Height="150" LoadedBehavior="Play" /&gt; </a:t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75" name="Google Shape;575;p9"/>
            <p:cNvCxnSpPr/>
            <p:nvPr/>
          </p:nvCxnSpPr>
          <p:spPr>
            <a:xfrm>
              <a:off x="2786368" y="3032956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76" name="Google Shape;576;p9"/>
            <p:cNvCxnSpPr/>
            <p:nvPr/>
          </p:nvCxnSpPr>
          <p:spPr>
            <a:xfrm>
              <a:off x="2786368" y="3812757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descr="고양이, 스크린샷이(가) 표시된 사진&#10;&#10;자동 생성된 설명" id="577" name="Google Shape;57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19936" y="3857897"/>
            <a:ext cx="4608512" cy="2598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4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p90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/>
              <a:t>MVVM 패턴</a:t>
            </a:r>
            <a:endParaRPr/>
          </a:p>
        </p:txBody>
      </p:sp>
      <p:sp>
        <p:nvSpPr>
          <p:cNvPr id="1586" name="Google Shape;1586;p90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권장 구현 단계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ViewModel 확장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6187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7" name="Google Shape;1587;p90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88" name="Google Shape;1588;p90"/>
          <p:cNvGrpSpPr/>
          <p:nvPr/>
        </p:nvGrpSpPr>
        <p:grpSpPr>
          <a:xfrm>
            <a:off x="1994280" y="2403251"/>
            <a:ext cx="8203440" cy="2897957"/>
            <a:chOff x="2786368" y="3032956"/>
            <a:chExt cx="6624736" cy="779801"/>
          </a:xfrm>
        </p:grpSpPr>
        <p:sp>
          <p:nvSpPr>
            <p:cNvPr id="1589" name="Google Shape;1589;p90"/>
            <p:cNvSpPr/>
            <p:nvPr/>
          </p:nvSpPr>
          <p:spPr>
            <a:xfrm>
              <a:off x="2786368" y="3032956"/>
              <a:ext cx="6624736" cy="7797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private double speed;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public double Speed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get { return speed; 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set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speed = value;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OnPropertyChanged("Speed");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OnSpeedChanged();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void OnSpeedChanged()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// 기능적인 코드 추가</a:t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}</a:t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90" name="Google Shape;1590;p90"/>
            <p:cNvCxnSpPr/>
            <p:nvPr/>
          </p:nvCxnSpPr>
          <p:spPr>
            <a:xfrm>
              <a:off x="2786368" y="3032956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91" name="Google Shape;1591;p90"/>
            <p:cNvCxnSpPr/>
            <p:nvPr/>
          </p:nvCxnSpPr>
          <p:spPr>
            <a:xfrm>
              <a:off x="2786368" y="3812757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5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p91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/>
              <a:t>MVVM 패턴</a:t>
            </a:r>
            <a:endParaRPr/>
          </a:p>
        </p:txBody>
      </p:sp>
      <p:sp>
        <p:nvSpPr>
          <p:cNvPr id="1597" name="Google Shape;1597;p91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권장 구현 단계 - 사이드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View의 DataContext로 ViewModel 사용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첫번째 방법 – XAML 사용 및 코드 비하인드 사용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단점 – 디자인 뷰를 표시할 때 ViewModel 클래스가 인스턴스화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두번째 방법 – 코드 비하인드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단점 – 디자인뷰에서 바인딩 편집기의 도움을 못받음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8" name="Google Shape;1598;p91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99" name="Google Shape;1599;p91"/>
          <p:cNvGrpSpPr/>
          <p:nvPr/>
        </p:nvGrpSpPr>
        <p:grpSpPr>
          <a:xfrm>
            <a:off x="1994280" y="2691283"/>
            <a:ext cx="8203440" cy="1313781"/>
            <a:chOff x="2786368" y="3032956"/>
            <a:chExt cx="6624736" cy="779801"/>
          </a:xfrm>
        </p:grpSpPr>
        <p:sp>
          <p:nvSpPr>
            <p:cNvPr id="1600" name="Google Shape;1600;p91"/>
            <p:cNvSpPr/>
            <p:nvPr/>
          </p:nvSpPr>
          <p:spPr>
            <a:xfrm>
              <a:off x="2786368" y="3032956"/>
              <a:ext cx="6624736" cy="7797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&lt;Window xmlns:vm="clr-namespace:ViewModels"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  …&gt;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&lt;Window.DataContext&gt;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&lt;vm:MyScreenViewModel /&gt;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&lt;/Windows.DataContext&gt;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&lt;/Windows&gt;</a:t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01" name="Google Shape;1601;p91"/>
            <p:cNvCxnSpPr/>
            <p:nvPr/>
          </p:nvCxnSpPr>
          <p:spPr>
            <a:xfrm>
              <a:off x="2786368" y="3032956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02" name="Google Shape;1602;p91"/>
            <p:cNvCxnSpPr/>
            <p:nvPr/>
          </p:nvCxnSpPr>
          <p:spPr>
            <a:xfrm>
              <a:off x="2786368" y="3812757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603" name="Google Shape;1603;p91"/>
          <p:cNvGrpSpPr/>
          <p:nvPr/>
        </p:nvGrpSpPr>
        <p:grpSpPr>
          <a:xfrm>
            <a:off x="1994280" y="4633593"/>
            <a:ext cx="8203440" cy="1313781"/>
            <a:chOff x="2786368" y="3032956"/>
            <a:chExt cx="6624736" cy="779801"/>
          </a:xfrm>
        </p:grpSpPr>
        <p:sp>
          <p:nvSpPr>
            <p:cNvPr id="1604" name="Google Shape;1604;p91"/>
            <p:cNvSpPr/>
            <p:nvPr/>
          </p:nvSpPr>
          <p:spPr>
            <a:xfrm>
              <a:off x="2786368" y="3032956"/>
              <a:ext cx="6624736" cy="7797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public partial class MyScreen : Window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public MyScreen()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InitializeComponent();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this.DataContext = new MyScreenViewModel();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}</a:t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05" name="Google Shape;1605;p91"/>
            <p:cNvCxnSpPr/>
            <p:nvPr/>
          </p:nvCxnSpPr>
          <p:spPr>
            <a:xfrm>
              <a:off x="2786368" y="3032956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06" name="Google Shape;1606;p91"/>
            <p:cNvCxnSpPr/>
            <p:nvPr/>
          </p:nvCxnSpPr>
          <p:spPr>
            <a:xfrm>
              <a:off x="2786368" y="3812757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0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p92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/>
              <a:t>MVVM 패턴</a:t>
            </a:r>
            <a:endParaRPr/>
          </a:p>
        </p:txBody>
      </p:sp>
      <p:sp>
        <p:nvSpPr>
          <p:cNvPr id="1612" name="Google Shape;1612;p92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권장 구현 단계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ViewModel 사용 : 요구 버전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런타임에만 ViewModel 인스턴스화 및 데이터바인딩 편집기를 얻기 위한 중간 해결책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클래스를 지정하는 XAML의 d:DataContext 특성 사용</a:t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코드 비하인드에서 DataContext 할당</a:t>
            </a:r>
            <a:endParaRPr/>
          </a:p>
          <a:p>
            <a:pPr indent="-1682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3" name="Google Shape;1613;p92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614" name="Google Shape;1614;p92"/>
          <p:cNvGrpSpPr/>
          <p:nvPr/>
        </p:nvGrpSpPr>
        <p:grpSpPr>
          <a:xfrm>
            <a:off x="1994280" y="2826622"/>
            <a:ext cx="8203440" cy="1511587"/>
            <a:chOff x="2786368" y="3032956"/>
            <a:chExt cx="6624736" cy="779801"/>
          </a:xfrm>
        </p:grpSpPr>
        <p:sp>
          <p:nvSpPr>
            <p:cNvPr id="1615" name="Google Shape;1615;p92"/>
            <p:cNvSpPr/>
            <p:nvPr/>
          </p:nvSpPr>
          <p:spPr>
            <a:xfrm>
              <a:off x="2786368" y="3032956"/>
              <a:ext cx="6624736" cy="7797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&lt;Window xmlns:vm="clr-namespace:ViewModels"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  mc:Ignorable="d"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  xmlns:d="http://schemas.microsoft.com/expression/blend/2008"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  d:DataContext="{d:DesignInstance vm:MyScreenViewModel}"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  …&gt;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…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&lt;/Windows&gt;</a:t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16" name="Google Shape;1616;p92"/>
            <p:cNvCxnSpPr/>
            <p:nvPr/>
          </p:nvCxnSpPr>
          <p:spPr>
            <a:xfrm>
              <a:off x="2786368" y="3032956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17" name="Google Shape;1617;p92"/>
            <p:cNvCxnSpPr/>
            <p:nvPr/>
          </p:nvCxnSpPr>
          <p:spPr>
            <a:xfrm>
              <a:off x="2786368" y="3812757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618" name="Google Shape;1618;p92"/>
          <p:cNvGrpSpPr/>
          <p:nvPr/>
        </p:nvGrpSpPr>
        <p:grpSpPr>
          <a:xfrm>
            <a:off x="1994280" y="4725725"/>
            <a:ext cx="8203440" cy="1313781"/>
            <a:chOff x="2786368" y="3032956"/>
            <a:chExt cx="6624736" cy="779801"/>
          </a:xfrm>
        </p:grpSpPr>
        <p:sp>
          <p:nvSpPr>
            <p:cNvPr id="1619" name="Google Shape;1619;p92"/>
            <p:cNvSpPr/>
            <p:nvPr/>
          </p:nvSpPr>
          <p:spPr>
            <a:xfrm>
              <a:off x="2786368" y="3032956"/>
              <a:ext cx="6624736" cy="7797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public partial class MyScreen : Window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public MyScreen()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InitializeComponent();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this.DataContext = new MyScreenViewModel();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}</a:t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20" name="Google Shape;1620;p92"/>
            <p:cNvCxnSpPr/>
            <p:nvPr/>
          </p:nvCxnSpPr>
          <p:spPr>
            <a:xfrm>
              <a:off x="2786368" y="3032956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21" name="Google Shape;1621;p92"/>
            <p:cNvCxnSpPr/>
            <p:nvPr/>
          </p:nvCxnSpPr>
          <p:spPr>
            <a:xfrm>
              <a:off x="2786368" y="3812757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5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p93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/>
              <a:t>프로젝트 계속</a:t>
            </a:r>
            <a:endParaRPr/>
          </a:p>
        </p:txBody>
      </p:sp>
      <p:sp>
        <p:nvSpPr>
          <p:cNvPr id="1627" name="Google Shape;1627;p93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Tutorial 9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MVVM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Action을 처리하는 방법 – 간단한 통화 변환기</a:t>
            </a:r>
            <a:endParaRPr/>
          </a:p>
          <a:p>
            <a:pPr indent="-257124" lvl="3" marL="1116583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arenR"/>
            </a:pPr>
            <a:r>
              <a:rPr lang="en-US"/>
              <a:t>ViewModel 생성</a:t>
            </a:r>
            <a:endParaRPr/>
          </a:p>
          <a:p>
            <a:pPr indent="-174574" lvl="3" marL="1116583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t/>
            </a:r>
            <a:endParaRPr/>
          </a:p>
          <a:p>
            <a:pPr indent="-174574" lvl="3" marL="1116583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t/>
            </a:r>
            <a:endParaRPr/>
          </a:p>
          <a:p>
            <a:pPr indent="-174574" lvl="3" marL="1116583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t/>
            </a:r>
            <a:endParaRPr/>
          </a:p>
          <a:p>
            <a:pPr indent="-174574" lvl="3" marL="1116583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t/>
            </a:r>
            <a:endParaRPr/>
          </a:p>
          <a:p>
            <a:pPr indent="-257124" lvl="3" marL="1116583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arenR"/>
            </a:pPr>
            <a:r>
              <a:rPr lang="en-US"/>
              <a:t>필요한 속성 찾기</a:t>
            </a:r>
            <a:endParaRPr/>
          </a:p>
          <a:p>
            <a:pPr indent="-174574" lvl="3" marL="1116583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628" name="Google Shape;1628;p93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629" name="Google Shape;1629;p93"/>
          <p:cNvGrpSpPr/>
          <p:nvPr/>
        </p:nvGrpSpPr>
        <p:grpSpPr>
          <a:xfrm>
            <a:off x="1994280" y="2852936"/>
            <a:ext cx="8203440" cy="720080"/>
            <a:chOff x="2786368" y="3032956"/>
            <a:chExt cx="6624736" cy="779801"/>
          </a:xfrm>
        </p:grpSpPr>
        <p:sp>
          <p:nvSpPr>
            <p:cNvPr id="1630" name="Google Shape;1630;p93"/>
            <p:cNvSpPr/>
            <p:nvPr/>
          </p:nvSpPr>
          <p:spPr>
            <a:xfrm>
              <a:off x="2786368" y="3032956"/>
              <a:ext cx="6624736" cy="7797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public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class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lang="en-US" sz="1300">
                  <a:solidFill>
                    <a:srgbClr val="2B91AF"/>
                  </a:solidFill>
                  <a:latin typeface="Arial"/>
                  <a:ea typeface="Arial"/>
                  <a:cs typeface="Arial"/>
                  <a:sym typeface="Arial"/>
                </a:rPr>
                <a:t>CurrencyConverterViewModel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: Notifier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}</a:t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31" name="Google Shape;1631;p93"/>
            <p:cNvCxnSpPr/>
            <p:nvPr/>
          </p:nvCxnSpPr>
          <p:spPr>
            <a:xfrm>
              <a:off x="2786368" y="3032956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32" name="Google Shape;1632;p93"/>
            <p:cNvCxnSpPr/>
            <p:nvPr/>
          </p:nvCxnSpPr>
          <p:spPr>
            <a:xfrm>
              <a:off x="2786368" y="3812757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633" name="Google Shape;1633;p93"/>
          <p:cNvGrpSpPr/>
          <p:nvPr/>
        </p:nvGrpSpPr>
        <p:grpSpPr>
          <a:xfrm>
            <a:off x="1994280" y="4005064"/>
            <a:ext cx="8203440" cy="2160240"/>
            <a:chOff x="2786368" y="3032956"/>
            <a:chExt cx="6624736" cy="779801"/>
          </a:xfrm>
        </p:grpSpPr>
        <p:sp>
          <p:nvSpPr>
            <p:cNvPr id="1634" name="Google Shape;1634;p93"/>
            <p:cNvSpPr/>
            <p:nvPr/>
          </p:nvSpPr>
          <p:spPr>
            <a:xfrm>
              <a:off x="2786368" y="3032956"/>
              <a:ext cx="6624736" cy="7797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private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decimal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euros;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private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decimal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dollars;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public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decimal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Euros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get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{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return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euros; 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set 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{ euros = value;    OnPropertyChanged(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"Euros"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);  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}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public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decimal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Dollars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get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{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return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dollars; 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set 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{ dollars = value;  OnPropertyChanged(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"Dallars"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);  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}</a:t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35" name="Google Shape;1635;p93"/>
            <p:cNvCxnSpPr/>
            <p:nvPr/>
          </p:nvCxnSpPr>
          <p:spPr>
            <a:xfrm>
              <a:off x="2786368" y="3032956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36" name="Google Shape;1636;p93"/>
            <p:cNvCxnSpPr/>
            <p:nvPr/>
          </p:nvCxnSpPr>
          <p:spPr>
            <a:xfrm>
              <a:off x="2786368" y="3812757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1637" name="Google Shape;1637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71670" y="1571055"/>
            <a:ext cx="3419475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p94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/>
              <a:t>프로젝트 계속</a:t>
            </a:r>
            <a:endParaRPr/>
          </a:p>
        </p:txBody>
      </p:sp>
      <p:sp>
        <p:nvSpPr>
          <p:cNvPr id="1643" name="Google Shape;1643;p94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Tutorial 9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MVVM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Action을 처리하는 방법 – 간단한 통화 변환기</a:t>
            </a:r>
            <a:endParaRPr/>
          </a:p>
          <a:p>
            <a:pPr indent="-257124" lvl="3" marL="1116583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arenR"/>
            </a:pPr>
            <a:r>
              <a:rPr lang="en-US"/>
              <a:t>View의 DataContext로 ViewModel을 사용.  XAML에 작성</a:t>
            </a:r>
            <a:endParaRPr/>
          </a:p>
          <a:p>
            <a:pPr indent="-174574" lvl="3" marL="1116583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t/>
            </a:r>
            <a:endParaRPr/>
          </a:p>
          <a:p>
            <a:pPr indent="-174574" lvl="3" marL="1116583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t/>
            </a:r>
            <a:endParaRPr/>
          </a:p>
          <a:p>
            <a:pPr indent="-174574" lvl="3" marL="1116583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t/>
            </a:r>
            <a:endParaRPr/>
          </a:p>
          <a:p>
            <a:pPr indent="-174574" lvl="3" marL="1116583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t/>
            </a:r>
            <a:endParaRPr/>
          </a:p>
          <a:p>
            <a:pPr indent="-174574" lvl="3" marL="1116583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t/>
            </a:r>
            <a:endParaRPr/>
          </a:p>
          <a:p>
            <a:pPr indent="-174574" lvl="3" marL="1116583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t/>
            </a:r>
            <a:endParaRPr/>
          </a:p>
          <a:p>
            <a:pPr indent="-174574" lvl="3" marL="1116583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t/>
            </a:r>
            <a:endParaRPr/>
          </a:p>
          <a:p>
            <a:pPr indent="-257124" lvl="3" marL="1116583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arenR"/>
            </a:pPr>
            <a:r>
              <a:rPr lang="en-US"/>
              <a:t>데이터바인딩</a:t>
            </a:r>
            <a:endParaRPr/>
          </a:p>
        </p:txBody>
      </p:sp>
      <p:sp>
        <p:nvSpPr>
          <p:cNvPr id="1644" name="Google Shape;1644;p94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645" name="Google Shape;1645;p94"/>
          <p:cNvGrpSpPr/>
          <p:nvPr/>
        </p:nvGrpSpPr>
        <p:grpSpPr>
          <a:xfrm>
            <a:off x="1994280" y="2852936"/>
            <a:ext cx="8203440" cy="1368152"/>
            <a:chOff x="2786368" y="3032956"/>
            <a:chExt cx="6624736" cy="779801"/>
          </a:xfrm>
        </p:grpSpPr>
        <p:sp>
          <p:nvSpPr>
            <p:cNvPr id="1646" name="Google Shape;1646;p94"/>
            <p:cNvSpPr/>
            <p:nvPr/>
          </p:nvSpPr>
          <p:spPr>
            <a:xfrm>
              <a:off x="2786368" y="3032956"/>
              <a:ext cx="6624736" cy="7797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xmlns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vm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="clr-namespace:BikeShop.ViewModel"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Title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="CurrencyConverter"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Height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="91"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Width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="316.088"&gt;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Window.DataContext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vm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CurrencyConverterViewModel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&lt;/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Window.DataContext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Grid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47" name="Google Shape;1647;p94"/>
            <p:cNvCxnSpPr/>
            <p:nvPr/>
          </p:nvCxnSpPr>
          <p:spPr>
            <a:xfrm>
              <a:off x="2786368" y="3032956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48" name="Google Shape;1648;p94"/>
            <p:cNvCxnSpPr/>
            <p:nvPr/>
          </p:nvCxnSpPr>
          <p:spPr>
            <a:xfrm>
              <a:off x="2786368" y="3812757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649" name="Google Shape;1649;p94"/>
          <p:cNvGrpSpPr/>
          <p:nvPr/>
        </p:nvGrpSpPr>
        <p:grpSpPr>
          <a:xfrm>
            <a:off x="1994280" y="4797152"/>
            <a:ext cx="8203440" cy="1184831"/>
            <a:chOff x="2786368" y="3032956"/>
            <a:chExt cx="6624736" cy="779801"/>
          </a:xfrm>
        </p:grpSpPr>
        <p:sp>
          <p:nvSpPr>
            <p:cNvPr id="1650" name="Google Shape;1650;p94"/>
            <p:cNvSpPr/>
            <p:nvPr/>
          </p:nvSpPr>
          <p:spPr>
            <a:xfrm>
              <a:off x="2786368" y="3032956"/>
              <a:ext cx="6624736" cy="7797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TextBox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Grid.Row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="0"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Grid.Column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="1"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Margin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="5"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Text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="{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Binding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Euros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}"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TextBlock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Grid.Row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="1"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Grid.Column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="0"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Text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="Amount in $"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TextAlignment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="Center"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VerticalAlignment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="Center"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TextBlock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Grid.Row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="1"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Grid.Column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="1"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TextAlignment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="Left"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VerticalAlignment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="Center"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Text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="{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Binding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Dollars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}" /&gt;</a:t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51" name="Google Shape;1651;p94"/>
            <p:cNvCxnSpPr/>
            <p:nvPr/>
          </p:nvCxnSpPr>
          <p:spPr>
            <a:xfrm>
              <a:off x="2786368" y="3032956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52" name="Google Shape;1652;p94"/>
            <p:cNvCxnSpPr/>
            <p:nvPr/>
          </p:nvCxnSpPr>
          <p:spPr>
            <a:xfrm>
              <a:off x="2786368" y="3812757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6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95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/>
              <a:t>프로젝트 계속</a:t>
            </a:r>
            <a:endParaRPr/>
          </a:p>
        </p:txBody>
      </p:sp>
      <p:sp>
        <p:nvSpPr>
          <p:cNvPr id="1658" name="Google Shape;1658;p95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Tutorial 9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MVVM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Action을 처리하는 방법 – 간단한 통화 변환기</a:t>
            </a:r>
            <a:endParaRPr/>
          </a:p>
          <a:p>
            <a:pPr indent="-257124" lvl="3" marL="1116583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arenR"/>
            </a:pPr>
            <a:r>
              <a:rPr lang="en-US"/>
              <a:t>기능적 논리 코딩</a:t>
            </a:r>
            <a:endParaRPr/>
          </a:p>
        </p:txBody>
      </p:sp>
      <p:sp>
        <p:nvSpPr>
          <p:cNvPr id="1659" name="Google Shape;1659;p95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660" name="Google Shape;1660;p95"/>
          <p:cNvGrpSpPr/>
          <p:nvPr/>
        </p:nvGrpSpPr>
        <p:grpSpPr>
          <a:xfrm>
            <a:off x="1994280" y="2852935"/>
            <a:ext cx="8203440" cy="2592289"/>
            <a:chOff x="2786368" y="3032956"/>
            <a:chExt cx="6624736" cy="779801"/>
          </a:xfrm>
        </p:grpSpPr>
        <p:sp>
          <p:nvSpPr>
            <p:cNvPr id="1661" name="Google Shape;1661;p95"/>
            <p:cNvSpPr/>
            <p:nvPr/>
          </p:nvSpPr>
          <p:spPr>
            <a:xfrm>
              <a:off x="2786368" y="3032956"/>
              <a:ext cx="6624736" cy="7797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public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decimal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Euros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get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{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return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euros; 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set 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euros = value;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OnPropertyChanged(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"Euros"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OnEurosChanged();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private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void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OnEurosChanged()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Dollars = Euros * 1.1M;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}</a:t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62" name="Google Shape;1662;p95"/>
            <p:cNvCxnSpPr/>
            <p:nvPr/>
          </p:nvCxnSpPr>
          <p:spPr>
            <a:xfrm>
              <a:off x="2786368" y="3032956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63" name="Google Shape;1663;p95"/>
            <p:cNvCxnSpPr/>
            <p:nvPr/>
          </p:nvCxnSpPr>
          <p:spPr>
            <a:xfrm>
              <a:off x="2786368" y="3812757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7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Google Shape;1668;p96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/>
              <a:t>프로젝트 계속</a:t>
            </a:r>
            <a:endParaRPr/>
          </a:p>
        </p:txBody>
      </p:sp>
      <p:sp>
        <p:nvSpPr>
          <p:cNvPr id="1669" name="Google Shape;1669;p96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Tutorial 9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MVVM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Action을 처리하는 방법 – 복잡한 예제</a:t>
            </a:r>
            <a:endParaRPr/>
          </a:p>
          <a:p>
            <a:pPr indent="-257124" lvl="3" marL="1116583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arenR"/>
            </a:pPr>
            <a:r>
              <a:rPr lang="en-US"/>
              <a:t>더 까다로운 화면</a:t>
            </a:r>
            <a:endParaRPr/>
          </a:p>
        </p:txBody>
      </p:sp>
      <p:sp>
        <p:nvSpPr>
          <p:cNvPr id="1670" name="Google Shape;1670;p96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671" name="Google Shape;1671;p96"/>
          <p:cNvGrpSpPr/>
          <p:nvPr/>
        </p:nvGrpSpPr>
        <p:grpSpPr>
          <a:xfrm>
            <a:off x="1994280" y="2852936"/>
            <a:ext cx="8203440" cy="2520280"/>
            <a:chOff x="2786368" y="3032956"/>
            <a:chExt cx="6624736" cy="779801"/>
          </a:xfrm>
        </p:grpSpPr>
        <p:sp>
          <p:nvSpPr>
            <p:cNvPr id="1672" name="Google Shape;1672;p96"/>
            <p:cNvSpPr/>
            <p:nvPr/>
          </p:nvSpPr>
          <p:spPr>
            <a:xfrm>
              <a:off x="2786368" y="3032956"/>
              <a:ext cx="6624736" cy="7797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public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class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lang="en-US" sz="1300">
                  <a:solidFill>
                    <a:srgbClr val="2B91AF"/>
                  </a:solidFill>
                  <a:latin typeface="Arial"/>
                  <a:ea typeface="Arial"/>
                  <a:cs typeface="Arial"/>
                  <a:sym typeface="Arial"/>
                </a:rPr>
                <a:t>Currency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public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Title {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get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;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set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; 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public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decimal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Rate {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get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;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set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; 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public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lang="en-US" sz="1300">
                  <a:solidFill>
                    <a:srgbClr val="2B91AF"/>
                  </a:solidFill>
                  <a:latin typeface="Arial"/>
                  <a:ea typeface="Arial"/>
                  <a:cs typeface="Arial"/>
                  <a:sym typeface="Arial"/>
                </a:rPr>
                <a:t>Currency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title,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decimal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rate)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Title = title ??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throw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new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ArgumentNullException(nameof(title));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Rate = rate;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}</a:t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73" name="Google Shape;1673;p96"/>
            <p:cNvCxnSpPr/>
            <p:nvPr/>
          </p:nvCxnSpPr>
          <p:spPr>
            <a:xfrm>
              <a:off x="2786368" y="3032956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74" name="Google Shape;1674;p96"/>
            <p:cNvCxnSpPr/>
            <p:nvPr/>
          </p:nvCxnSpPr>
          <p:spPr>
            <a:xfrm>
              <a:off x="2786368" y="3812757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1675" name="Google Shape;1675;p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176" y="958409"/>
            <a:ext cx="4122723" cy="1654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9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Google Shape;1680;p97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681" name="Google Shape;1681;p97"/>
          <p:cNvGrpSpPr/>
          <p:nvPr/>
        </p:nvGrpSpPr>
        <p:grpSpPr>
          <a:xfrm>
            <a:off x="1994280" y="116633"/>
            <a:ext cx="8203440" cy="6624736"/>
            <a:chOff x="2786368" y="3032956"/>
            <a:chExt cx="6624736" cy="779801"/>
          </a:xfrm>
        </p:grpSpPr>
        <p:sp>
          <p:nvSpPr>
            <p:cNvPr id="1682" name="Google Shape;1682;p97"/>
            <p:cNvSpPr/>
            <p:nvPr/>
          </p:nvSpPr>
          <p:spPr>
            <a:xfrm>
              <a:off x="2786368" y="3032956"/>
              <a:ext cx="6624736" cy="7797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public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class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lang="en-US" sz="1300">
                  <a:solidFill>
                    <a:srgbClr val="2B91AF"/>
                  </a:solidFill>
                  <a:latin typeface="Arial"/>
                  <a:ea typeface="Arial"/>
                  <a:cs typeface="Arial"/>
                  <a:sym typeface="Arial"/>
                </a:rPr>
                <a:t>CurrencyConverterViewModel2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: Notifier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// 무시할 수 있는 장황한 코드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private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decimal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euros;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private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decimal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converted;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private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Currency selectedCurrency;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private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IEnumerable&lt;Currency&gt; currencies;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private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resultText;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public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decimal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Euros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get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{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return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euros; 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set 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euros = value;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OnPropertyChanged(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"Euros"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OnEurosChanged();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public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decimal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Converted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get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{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return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converted; 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set 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converted = value;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OnPropertyChanged(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"Converted"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public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Currency SelectedCurrency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get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{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return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selectedCurrency; 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set 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selectedCurrency = value;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OnPropertyChanged(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"SelectedCurrency"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OnSelectedCurrencyChanged();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}</a:t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83" name="Google Shape;1683;p97"/>
            <p:cNvCxnSpPr/>
            <p:nvPr/>
          </p:nvCxnSpPr>
          <p:spPr>
            <a:xfrm>
              <a:off x="2786368" y="3032956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84" name="Google Shape;1684;p97"/>
            <p:cNvCxnSpPr/>
            <p:nvPr/>
          </p:nvCxnSpPr>
          <p:spPr>
            <a:xfrm>
              <a:off x="2786368" y="3812757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8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p98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690" name="Google Shape;1690;p98"/>
          <p:cNvGrpSpPr/>
          <p:nvPr/>
        </p:nvGrpSpPr>
        <p:grpSpPr>
          <a:xfrm>
            <a:off x="1994280" y="116633"/>
            <a:ext cx="8203440" cy="6624736"/>
            <a:chOff x="2786368" y="3032956"/>
            <a:chExt cx="6624736" cy="779801"/>
          </a:xfrm>
        </p:grpSpPr>
        <p:sp>
          <p:nvSpPr>
            <p:cNvPr id="1691" name="Google Shape;1691;p98"/>
            <p:cNvSpPr/>
            <p:nvPr/>
          </p:nvSpPr>
          <p:spPr>
            <a:xfrm>
              <a:off x="2786368" y="3032956"/>
              <a:ext cx="6624736" cy="7797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public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IEnumerable&lt;Currency&gt; Currencies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get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{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return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currencies; 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set 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{ currencies = value;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OnPropertyChanged(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"Currencies"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public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ResultText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get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{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return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resultText; 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set 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{ resultText = value;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OnPropertyChanged(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"ResultText"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// 생성자!!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public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lang="en-US" sz="1300">
                  <a:solidFill>
                    <a:srgbClr val="2B91AF"/>
                  </a:solidFill>
                  <a:latin typeface="Arial"/>
                  <a:ea typeface="Arial"/>
                  <a:cs typeface="Arial"/>
                  <a:sym typeface="Arial"/>
                </a:rPr>
                <a:t>CurrencyConverterViewModel2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Currencies =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new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Currency[]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new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Currency(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"US Dollar"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 1.1M),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new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Currency(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"British Pound"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 0.9M),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};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private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void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OnEurosChanged() {  ComputeConverted(); 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private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void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OnSelectedCurrencyChanged() {  ComputeConverted(); 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private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void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ComputeConverted()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if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(SelectedCurrency ==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null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return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Converted = Euros * SelectedCurrency.Rate;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ResultText =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.Format(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$"Amount in 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{SelectedCurrency.Title}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"</a:t>
              </a: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}</a:t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92" name="Google Shape;1692;p98"/>
            <p:cNvCxnSpPr/>
            <p:nvPr/>
          </p:nvCxnSpPr>
          <p:spPr>
            <a:xfrm>
              <a:off x="2786368" y="3032956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93" name="Google Shape;1693;p98"/>
            <p:cNvCxnSpPr/>
            <p:nvPr/>
          </p:nvCxnSpPr>
          <p:spPr>
            <a:xfrm>
              <a:off x="2786368" y="3812757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7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p99"/>
          <p:cNvSpPr txBox="1"/>
          <p:nvPr>
            <p:ph type="title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/>
              <a:t>프로젝트 계속</a:t>
            </a:r>
            <a:endParaRPr/>
          </a:p>
        </p:txBody>
      </p:sp>
      <p:sp>
        <p:nvSpPr>
          <p:cNvPr id="1699" name="Google Shape;1699;p99"/>
          <p:cNvSpPr txBox="1"/>
          <p:nvPr>
            <p:ph idx="1" type="body"/>
          </p:nvPr>
        </p:nvSpPr>
        <p:spPr>
          <a:xfrm>
            <a:off x="800855" y="1700810"/>
            <a:ext cx="10595763" cy="421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24" lvl="0" marL="25712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erif Pro"/>
              <a:buAutoNum type="arabicPeriod"/>
            </a:pPr>
            <a:r>
              <a:rPr lang="en-US"/>
              <a:t>Tutorial 9</a:t>
            </a:r>
            <a:endParaRPr/>
          </a:p>
          <a:p>
            <a:pPr indent="-257123" lvl="1" marL="58011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UcPeriod"/>
            </a:pPr>
            <a:r>
              <a:rPr lang="en-US"/>
              <a:t>MVVM</a:t>
            </a:r>
            <a:endParaRPr/>
          </a:p>
          <a:p>
            <a:pPr indent="-257123" lvl="2" marL="852316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US"/>
              <a:t>Action을 처리하는 방법 – 복잡한 예제</a:t>
            </a:r>
            <a:endParaRPr/>
          </a:p>
          <a:p>
            <a:pPr indent="-257124" lvl="3" marL="1116583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arenR"/>
            </a:pPr>
            <a:r>
              <a:rPr lang="en-US"/>
              <a:t>View 에서 데이터바인딩</a:t>
            </a:r>
            <a:endParaRPr/>
          </a:p>
        </p:txBody>
      </p:sp>
      <p:sp>
        <p:nvSpPr>
          <p:cNvPr id="1700" name="Google Shape;1700;p99"/>
          <p:cNvSpPr txBox="1"/>
          <p:nvPr>
            <p:ph idx="12" type="sldNum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01" name="Google Shape;1701;p99"/>
          <p:cNvGrpSpPr/>
          <p:nvPr/>
        </p:nvGrpSpPr>
        <p:grpSpPr>
          <a:xfrm>
            <a:off x="1994280" y="2852937"/>
            <a:ext cx="8203440" cy="2160240"/>
            <a:chOff x="2786368" y="3032956"/>
            <a:chExt cx="6624736" cy="779801"/>
          </a:xfrm>
        </p:grpSpPr>
        <p:sp>
          <p:nvSpPr>
            <p:cNvPr id="1702" name="Google Shape;1702;p99"/>
            <p:cNvSpPr/>
            <p:nvPr/>
          </p:nvSpPr>
          <p:spPr>
            <a:xfrm>
              <a:off x="2786368" y="3032956"/>
              <a:ext cx="6624736" cy="7797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ComboBox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SelectedItem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="{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Binding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SelectedCurrency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}" 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ItemsSource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="{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Binding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Currencies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}"&gt;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ComboBox.ItemTemplate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DataTemplate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TextBlock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Text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="{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Binding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Title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}"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&lt;/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DataTemplate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&lt;/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ComboBox.ItemTemplate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&lt;/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ComboBox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TextBox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Text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="{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Binding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Euros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}"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TextBlock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Text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="{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Binding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ResultText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}"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TextBlock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Text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="{</a:t>
              </a:r>
              <a:r>
                <a:rPr b="0" lang="en-US" sz="1300">
                  <a:solidFill>
                    <a:srgbClr val="A31515"/>
                  </a:solidFill>
                  <a:latin typeface="Arial"/>
                  <a:ea typeface="Arial"/>
                  <a:cs typeface="Arial"/>
                  <a:sym typeface="Arial"/>
                </a:rPr>
                <a:t>Binding</a:t>
              </a:r>
              <a:r>
                <a:rPr b="0"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Converted</a:t>
              </a:r>
              <a:r>
                <a:rPr b="0" lang="en-US" sz="13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}" /&gt;</a:t>
              </a:r>
              <a:endParaRPr b="0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03" name="Google Shape;1703;p99"/>
            <p:cNvCxnSpPr/>
            <p:nvPr/>
          </p:nvCxnSpPr>
          <p:spPr>
            <a:xfrm>
              <a:off x="2786368" y="3032956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04" name="Google Shape;1704;p99"/>
            <p:cNvCxnSpPr/>
            <p:nvPr/>
          </p:nvCxnSpPr>
          <p:spPr>
            <a:xfrm>
              <a:off x="2786368" y="3812757"/>
              <a:ext cx="6624736" cy="0"/>
            </a:xfrm>
            <a:prstGeom prst="straightConnector1">
              <a:avLst/>
            </a:prstGeom>
            <a:noFill/>
            <a:ln cap="flat" cmpd="sng" w="15875">
              <a:solidFill>
                <a:srgbClr val="9F9F9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Другая 264">
      <a:dk1>
        <a:srgbClr val="000000"/>
      </a:dk1>
      <a:lt1>
        <a:srgbClr val="FFFFFF"/>
      </a:lt1>
      <a:dk2>
        <a:srgbClr val="242529"/>
      </a:dk2>
      <a:lt2>
        <a:srgbClr val="FAFBFF"/>
      </a:lt2>
      <a:accent1>
        <a:srgbClr val="25A3FB"/>
      </a:accent1>
      <a:accent2>
        <a:srgbClr val="28519A"/>
      </a:accent2>
      <a:accent3>
        <a:srgbClr val="E8E9EC"/>
      </a:accent3>
      <a:accent4>
        <a:srgbClr val="D4D4D4"/>
      </a:accent4>
      <a:accent5>
        <a:srgbClr val="E8E9EC"/>
      </a:accent5>
      <a:accent6>
        <a:srgbClr val="D4D4D4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1998-07-27T04:31:16Z</dcterms:created>
  <dc:creator>김성우</dc:creator>
</cp:coreProperties>
</file>