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3"/>
  </p:notesMasterIdLst>
  <p:handoutMasterIdLst>
    <p:handoutMasterId r:id="rId94"/>
  </p:handoutMasterIdLst>
  <p:sldIdLst>
    <p:sldId id="581" r:id="rId2"/>
    <p:sldId id="576" r:id="rId3"/>
    <p:sldId id="643" r:id="rId4"/>
    <p:sldId id="644" r:id="rId5"/>
    <p:sldId id="645" r:id="rId6"/>
    <p:sldId id="646" r:id="rId7"/>
    <p:sldId id="647" r:id="rId8"/>
    <p:sldId id="648" r:id="rId9"/>
    <p:sldId id="621" r:id="rId10"/>
    <p:sldId id="649" r:id="rId11"/>
    <p:sldId id="622" r:id="rId12"/>
    <p:sldId id="631" r:id="rId13"/>
    <p:sldId id="630" r:id="rId14"/>
    <p:sldId id="632" r:id="rId15"/>
    <p:sldId id="633" r:id="rId16"/>
    <p:sldId id="634" r:id="rId17"/>
    <p:sldId id="635" r:id="rId18"/>
    <p:sldId id="637" r:id="rId19"/>
    <p:sldId id="636" r:id="rId20"/>
    <p:sldId id="638" r:id="rId21"/>
    <p:sldId id="639" r:id="rId22"/>
    <p:sldId id="640" r:id="rId23"/>
    <p:sldId id="641" r:id="rId24"/>
    <p:sldId id="642" r:id="rId25"/>
    <p:sldId id="657" r:id="rId26"/>
    <p:sldId id="658" r:id="rId27"/>
    <p:sldId id="659" r:id="rId28"/>
    <p:sldId id="661" r:id="rId29"/>
    <p:sldId id="660" r:id="rId30"/>
    <p:sldId id="662" r:id="rId31"/>
    <p:sldId id="663" r:id="rId32"/>
    <p:sldId id="664" r:id="rId33"/>
    <p:sldId id="665" r:id="rId34"/>
    <p:sldId id="674" r:id="rId35"/>
    <p:sldId id="676" r:id="rId36"/>
    <p:sldId id="677" r:id="rId37"/>
    <p:sldId id="675" r:id="rId38"/>
    <p:sldId id="600" r:id="rId39"/>
    <p:sldId id="601" r:id="rId40"/>
    <p:sldId id="602" r:id="rId41"/>
    <p:sldId id="603" r:id="rId42"/>
    <p:sldId id="604" r:id="rId43"/>
    <p:sldId id="605" r:id="rId44"/>
    <p:sldId id="606" r:id="rId45"/>
    <p:sldId id="607" r:id="rId46"/>
    <p:sldId id="608" r:id="rId47"/>
    <p:sldId id="609" r:id="rId48"/>
    <p:sldId id="610" r:id="rId49"/>
    <p:sldId id="611" r:id="rId50"/>
    <p:sldId id="612" r:id="rId51"/>
    <p:sldId id="613" r:id="rId52"/>
    <p:sldId id="614" r:id="rId53"/>
    <p:sldId id="615" r:id="rId54"/>
    <p:sldId id="616" r:id="rId55"/>
    <p:sldId id="617" r:id="rId56"/>
    <p:sldId id="618" r:id="rId57"/>
    <p:sldId id="619" r:id="rId58"/>
    <p:sldId id="620" r:id="rId59"/>
    <p:sldId id="650" r:id="rId60"/>
    <p:sldId id="679" r:id="rId61"/>
    <p:sldId id="651" r:id="rId62"/>
    <p:sldId id="656" r:id="rId63"/>
    <p:sldId id="667" r:id="rId64"/>
    <p:sldId id="668" r:id="rId65"/>
    <p:sldId id="669" r:id="rId66"/>
    <p:sldId id="671" r:id="rId67"/>
    <p:sldId id="670" r:id="rId68"/>
    <p:sldId id="672" r:id="rId69"/>
    <p:sldId id="652" r:id="rId70"/>
    <p:sldId id="654" r:id="rId71"/>
    <p:sldId id="653" r:id="rId72"/>
    <p:sldId id="655" r:id="rId73"/>
    <p:sldId id="673" r:id="rId74"/>
    <p:sldId id="678" r:id="rId75"/>
    <p:sldId id="681" r:id="rId76"/>
    <p:sldId id="680" r:id="rId77"/>
    <p:sldId id="683" r:id="rId78"/>
    <p:sldId id="682" r:id="rId79"/>
    <p:sldId id="684" r:id="rId80"/>
    <p:sldId id="685" r:id="rId81"/>
    <p:sldId id="686" r:id="rId82"/>
    <p:sldId id="687" r:id="rId83"/>
    <p:sldId id="688" r:id="rId84"/>
    <p:sldId id="689" r:id="rId85"/>
    <p:sldId id="690" r:id="rId86"/>
    <p:sldId id="691" r:id="rId87"/>
    <p:sldId id="692" r:id="rId88"/>
    <p:sldId id="693" r:id="rId89"/>
    <p:sldId id="694" r:id="rId90"/>
    <p:sldId id="695" r:id="rId91"/>
    <p:sldId id="599" r:id="rId92"/>
  </p:sldIdLst>
  <p:sldSz cx="12192000" cy="6858000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8E02D75-558D-4E2C-9A1F-3E6E7B8F0DA8}">
          <p14:sldIdLst>
            <p14:sldId id="581"/>
            <p14:sldId id="576"/>
            <p14:sldId id="643"/>
            <p14:sldId id="644"/>
            <p14:sldId id="645"/>
            <p14:sldId id="646"/>
            <p14:sldId id="647"/>
            <p14:sldId id="648"/>
            <p14:sldId id="621"/>
            <p14:sldId id="649"/>
            <p14:sldId id="622"/>
            <p14:sldId id="631"/>
            <p14:sldId id="630"/>
            <p14:sldId id="632"/>
            <p14:sldId id="633"/>
            <p14:sldId id="634"/>
            <p14:sldId id="635"/>
            <p14:sldId id="637"/>
            <p14:sldId id="636"/>
            <p14:sldId id="638"/>
            <p14:sldId id="639"/>
            <p14:sldId id="640"/>
            <p14:sldId id="641"/>
            <p14:sldId id="642"/>
            <p14:sldId id="657"/>
            <p14:sldId id="658"/>
            <p14:sldId id="659"/>
            <p14:sldId id="661"/>
            <p14:sldId id="660"/>
            <p14:sldId id="662"/>
            <p14:sldId id="663"/>
            <p14:sldId id="664"/>
            <p14:sldId id="665"/>
            <p14:sldId id="674"/>
            <p14:sldId id="676"/>
            <p14:sldId id="677"/>
            <p14:sldId id="675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50"/>
            <p14:sldId id="679"/>
            <p14:sldId id="651"/>
            <p14:sldId id="656"/>
            <p14:sldId id="667"/>
            <p14:sldId id="668"/>
            <p14:sldId id="669"/>
            <p14:sldId id="671"/>
            <p14:sldId id="670"/>
            <p14:sldId id="672"/>
            <p14:sldId id="652"/>
            <p14:sldId id="654"/>
            <p14:sldId id="653"/>
            <p14:sldId id="655"/>
            <p14:sldId id="673"/>
            <p14:sldId id="678"/>
            <p14:sldId id="681"/>
            <p14:sldId id="680"/>
            <p14:sldId id="683"/>
            <p14:sldId id="682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</p14:sldIdLst>
        </p14:section>
        <p14:section name="임시" id="{2FA1B162-3E9B-4038-B3F2-C818BC65F39D}">
          <p14:sldIdLst>
            <p14:sldId id="599"/>
          </p14:sldIdLst>
        </p14:section>
      </p14:sectionLst>
    </p:ext>
    <p:ext uri="{EFAFB233-063F-42B5-8137-9DF3F51BA10A}">
      <p15:sldGuideLst xmlns:p15="http://schemas.microsoft.com/office/powerpoint/2012/main">
        <p15:guide id="2" pos="483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sung6705@hotmail.com" initials="h" lastIdx="3" clrIdx="0">
    <p:extLst>
      <p:ext uri="{19B8F6BF-5375-455C-9EA6-DF929625EA0E}">
        <p15:presenceInfo xmlns:p15="http://schemas.microsoft.com/office/powerpoint/2012/main" userId="5df0e200c47680c9" providerId="Windows Live"/>
      </p:ext>
    </p:extLst>
  </p:cmAuthor>
  <p:cmAuthor id="2" name="Sung Myung gun" initials="SMg" lastIdx="2" clrIdx="1">
    <p:extLst>
      <p:ext uri="{19B8F6BF-5375-455C-9EA6-DF929625EA0E}">
        <p15:presenceInfo xmlns:p15="http://schemas.microsoft.com/office/powerpoint/2012/main" userId="1c506f38faaa01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  <a:srgbClr val="99FF66"/>
    <a:srgbClr val="CC3300"/>
    <a:srgbClr val="FF0000"/>
    <a:srgbClr val="006699"/>
    <a:srgbClr val="FFFF00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DBD042-15A4-417D-A5F7-2C7B95143469}" v="48" dt="2020-07-29T12:25:12.020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86388" autoAdjust="0"/>
  </p:normalViewPr>
  <p:slideViewPr>
    <p:cSldViewPr showGuides="1">
      <p:cViewPr varScale="1">
        <p:scale>
          <a:sx n="97" d="100"/>
          <a:sy n="97" d="100"/>
        </p:scale>
        <p:origin x="598" y="-326"/>
      </p:cViewPr>
      <p:guideLst>
        <p:guide pos="483"/>
        <p:guide pos="7197"/>
        <p:guide orient="horz" pos="2160"/>
        <p:guide orient="horz" pos="1298"/>
      </p:guideLst>
    </p:cSldViewPr>
  </p:slideViewPr>
  <p:outlineViewPr>
    <p:cViewPr>
      <p:scale>
        <a:sx n="33" d="100"/>
        <a:sy n="33" d="100"/>
      </p:scale>
      <p:origin x="0" y="-287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86"/>
    </p:cViewPr>
  </p:sorterViewPr>
  <p:notesViewPr>
    <p:cSldViewPr showGuides="1">
      <p:cViewPr varScale="1">
        <p:scale>
          <a:sx n="53" d="100"/>
          <a:sy n="53" d="100"/>
        </p:scale>
        <p:origin x="-1902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g Myung gun" userId="1c506f38faaa01ce" providerId="LiveId" clId="{CFDBD042-15A4-417D-A5F7-2C7B95143469}"/>
    <pc:docChg chg="undo custSel addSld delSld modSld sldOrd modSection">
      <pc:chgData name="Sung Myung gun" userId="1c506f38faaa01ce" providerId="LiveId" clId="{CFDBD042-15A4-417D-A5F7-2C7B95143469}" dt="2020-07-29T14:43:27.760" v="1451" actId="14100"/>
      <pc:docMkLst>
        <pc:docMk/>
      </pc:docMkLst>
      <pc:sldChg chg="modSp mod">
        <pc:chgData name="Sung Myung gun" userId="1c506f38faaa01ce" providerId="LiveId" clId="{CFDBD042-15A4-417D-A5F7-2C7B95143469}" dt="2020-07-29T12:23:17.489" v="676" actId="400"/>
        <pc:sldMkLst>
          <pc:docMk/>
          <pc:sldMk cId="2880679107" sldId="612"/>
        </pc:sldMkLst>
        <pc:spChg chg="mod">
          <ac:chgData name="Sung Myung gun" userId="1c506f38faaa01ce" providerId="LiveId" clId="{CFDBD042-15A4-417D-A5F7-2C7B95143469}" dt="2020-07-29T12:23:17.489" v="676" actId="400"/>
          <ac:spMkLst>
            <pc:docMk/>
            <pc:sldMk cId="2880679107" sldId="612"/>
            <ac:spMk id="11" creationId="{C737E36A-78FE-4F63-BF75-AA11D8EFE8C8}"/>
          </ac:spMkLst>
        </pc:spChg>
      </pc:sldChg>
      <pc:sldChg chg="modSp mod">
        <pc:chgData name="Sung Myung gun" userId="1c506f38faaa01ce" providerId="LiveId" clId="{CFDBD042-15A4-417D-A5F7-2C7B95143469}" dt="2020-07-29T12:23:40.247" v="729"/>
        <pc:sldMkLst>
          <pc:docMk/>
          <pc:sldMk cId="486844073" sldId="614"/>
        </pc:sldMkLst>
        <pc:spChg chg="mod">
          <ac:chgData name="Sung Myung gun" userId="1c506f38faaa01ce" providerId="LiveId" clId="{CFDBD042-15A4-417D-A5F7-2C7B95143469}" dt="2020-07-29T12:23:40.247" v="729"/>
          <ac:spMkLst>
            <pc:docMk/>
            <pc:sldMk cId="486844073" sldId="614"/>
            <ac:spMk id="3" creationId="{01FD661F-968B-431B-A55D-2C0018FA6AEA}"/>
          </ac:spMkLst>
        </pc:spChg>
        <pc:spChg chg="mod">
          <ac:chgData name="Sung Myung gun" userId="1c506f38faaa01ce" providerId="LiveId" clId="{CFDBD042-15A4-417D-A5F7-2C7B95143469}" dt="2020-07-29T12:22:50.293" v="670" actId="6549"/>
          <ac:spMkLst>
            <pc:docMk/>
            <pc:sldMk cId="486844073" sldId="614"/>
            <ac:spMk id="20" creationId="{F28ED950-A9A3-4672-A4A2-3DA2F26F352A}"/>
          </ac:spMkLst>
        </pc:spChg>
        <pc:grpChg chg="mod">
          <ac:chgData name="Sung Myung gun" userId="1c506f38faaa01ce" providerId="LiveId" clId="{CFDBD042-15A4-417D-A5F7-2C7B95143469}" dt="2020-07-29T12:22:56.434" v="671" actId="14100"/>
          <ac:grpSpMkLst>
            <pc:docMk/>
            <pc:sldMk cId="486844073" sldId="614"/>
            <ac:grpSpMk id="19" creationId="{A6C6E76D-B2A4-4A9A-B1A6-E19137FE2EA2}"/>
          </ac:grpSpMkLst>
        </pc:grpChg>
        <pc:picChg chg="mod">
          <ac:chgData name="Sung Myung gun" userId="1c506f38faaa01ce" providerId="LiveId" clId="{CFDBD042-15A4-417D-A5F7-2C7B95143469}" dt="2020-07-29T12:23:02.307" v="675" actId="1076"/>
          <ac:picMkLst>
            <pc:docMk/>
            <pc:sldMk cId="486844073" sldId="614"/>
            <ac:picMk id="16" creationId="{23F6D03D-B9E0-4209-AFA0-15DDDB3125B1}"/>
          </ac:picMkLst>
        </pc:picChg>
      </pc:sldChg>
      <pc:sldChg chg="addSp delSp modSp mod">
        <pc:chgData name="Sung Myung gun" userId="1c506f38faaa01ce" providerId="LiveId" clId="{CFDBD042-15A4-417D-A5F7-2C7B95143469}" dt="2020-07-27T07:58:03.402" v="8" actId="21"/>
        <pc:sldMkLst>
          <pc:docMk/>
          <pc:sldMk cId="2133416544" sldId="640"/>
        </pc:sldMkLst>
        <pc:picChg chg="add del mod">
          <ac:chgData name="Sung Myung gun" userId="1c506f38faaa01ce" providerId="LiveId" clId="{CFDBD042-15A4-417D-A5F7-2C7B95143469}" dt="2020-07-27T07:58:03.402" v="8" actId="21"/>
          <ac:picMkLst>
            <pc:docMk/>
            <pc:sldMk cId="2133416544" sldId="640"/>
            <ac:picMk id="7" creationId="{F92C14C6-06D7-4A8C-A09E-2C29AD03C7D4}"/>
          </ac:picMkLst>
        </pc:picChg>
      </pc:sldChg>
      <pc:sldChg chg="addSp delSp modSp mod">
        <pc:chgData name="Sung Myung gun" userId="1c506f38faaa01ce" providerId="LiveId" clId="{CFDBD042-15A4-417D-A5F7-2C7B95143469}" dt="2020-07-27T07:58:04.839" v="9" actId="22"/>
        <pc:sldMkLst>
          <pc:docMk/>
          <pc:sldMk cId="1947919310" sldId="642"/>
        </pc:sldMkLst>
        <pc:picChg chg="add del mod">
          <ac:chgData name="Sung Myung gun" userId="1c506f38faaa01ce" providerId="LiveId" clId="{CFDBD042-15A4-417D-A5F7-2C7B95143469}" dt="2020-07-27T07:57:46.392" v="4" actId="21"/>
          <ac:picMkLst>
            <pc:docMk/>
            <pc:sldMk cId="1947919310" sldId="642"/>
            <ac:picMk id="6" creationId="{39B09470-62DD-4403-BD7F-5C62F5A41072}"/>
          </ac:picMkLst>
        </pc:picChg>
        <pc:picChg chg="add">
          <ac:chgData name="Sung Myung gun" userId="1c506f38faaa01ce" providerId="LiveId" clId="{CFDBD042-15A4-417D-A5F7-2C7B95143469}" dt="2020-07-27T07:58:04.839" v="9" actId="22"/>
          <ac:picMkLst>
            <pc:docMk/>
            <pc:sldMk cId="1947919310" sldId="642"/>
            <ac:picMk id="7" creationId="{DD2ED2C2-BFC4-47A8-B51B-EB8C34D1CB66}"/>
          </ac:picMkLst>
        </pc:picChg>
        <pc:picChg chg="del">
          <ac:chgData name="Sung Myung gun" userId="1c506f38faaa01ce" providerId="LiveId" clId="{CFDBD042-15A4-417D-A5F7-2C7B95143469}" dt="2020-07-27T07:57:41.250" v="0" actId="478"/>
          <ac:picMkLst>
            <pc:docMk/>
            <pc:sldMk cId="1947919310" sldId="642"/>
            <ac:picMk id="10" creationId="{83275314-D459-4DAD-A7F5-53676960125D}"/>
          </ac:picMkLst>
        </pc:picChg>
      </pc:sldChg>
      <pc:sldChg chg="addSp delSp mod">
        <pc:chgData name="Sung Myung gun" userId="1c506f38faaa01ce" providerId="LiveId" clId="{CFDBD042-15A4-417D-A5F7-2C7B95143469}" dt="2020-07-27T12:35:13.491" v="11" actId="22"/>
        <pc:sldMkLst>
          <pc:docMk/>
          <pc:sldMk cId="734250176" sldId="678"/>
        </pc:sldMkLst>
        <pc:spChg chg="add del">
          <ac:chgData name="Sung Myung gun" userId="1c506f38faaa01ce" providerId="LiveId" clId="{CFDBD042-15A4-417D-A5F7-2C7B95143469}" dt="2020-07-27T12:35:13.491" v="11" actId="22"/>
          <ac:spMkLst>
            <pc:docMk/>
            <pc:sldMk cId="734250176" sldId="678"/>
            <ac:spMk id="7" creationId="{A8501B82-F78E-414C-850F-51B671D2C196}"/>
          </ac:spMkLst>
        </pc:spChg>
      </pc:sldChg>
      <pc:sldChg chg="addSp delSp modSp add mod">
        <pc:chgData name="Sung Myung gun" userId="1c506f38faaa01ce" providerId="LiveId" clId="{CFDBD042-15A4-417D-A5F7-2C7B95143469}" dt="2020-07-29T07:42:27.862" v="131" actId="14100"/>
        <pc:sldMkLst>
          <pc:docMk/>
          <pc:sldMk cId="3652868866" sldId="680"/>
        </pc:sldMkLst>
        <pc:spChg chg="mod">
          <ac:chgData name="Sung Myung gun" userId="1c506f38faaa01ce" providerId="LiveId" clId="{CFDBD042-15A4-417D-A5F7-2C7B95143469}" dt="2020-07-29T07:40:53.692" v="124"/>
          <ac:spMkLst>
            <pc:docMk/>
            <pc:sldMk cId="3652868866" sldId="680"/>
            <ac:spMk id="3" creationId="{8DB1A926-7FA5-4403-B5E2-08D2312B0075}"/>
          </ac:spMkLst>
        </pc:spChg>
        <pc:spChg chg="mod">
          <ac:chgData name="Sung Myung gun" userId="1c506f38faaa01ce" providerId="LiveId" clId="{CFDBD042-15A4-417D-A5F7-2C7B95143469}" dt="2020-07-29T07:41:12.502" v="130" actId="113"/>
          <ac:spMkLst>
            <pc:docMk/>
            <pc:sldMk cId="3652868866" sldId="680"/>
            <ac:spMk id="6" creationId="{166D7544-D7CF-41F9-9175-0E586D73502E}"/>
          </ac:spMkLst>
        </pc:spChg>
        <pc:grpChg chg="add mod">
          <ac:chgData name="Sung Myung gun" userId="1c506f38faaa01ce" providerId="LiveId" clId="{CFDBD042-15A4-417D-A5F7-2C7B95143469}" dt="2020-07-29T07:42:27.862" v="131" actId="14100"/>
          <ac:grpSpMkLst>
            <pc:docMk/>
            <pc:sldMk cId="3652868866" sldId="680"/>
            <ac:grpSpMk id="5" creationId="{6D163305-1D54-42D1-8DA2-F61F920723A2}"/>
          </ac:grpSpMkLst>
        </pc:grpChg>
        <pc:picChg chg="del">
          <ac:chgData name="Sung Myung gun" userId="1c506f38faaa01ce" providerId="LiveId" clId="{CFDBD042-15A4-417D-A5F7-2C7B95143469}" dt="2020-07-27T12:35:16.615" v="13" actId="478"/>
          <ac:picMkLst>
            <pc:docMk/>
            <pc:sldMk cId="3652868866" sldId="680"/>
            <ac:picMk id="6" creationId="{5D24F1A6-5268-4476-B57F-229781F9EC88}"/>
          </ac:picMkLst>
        </pc:picChg>
        <pc:cxnChg chg="mod">
          <ac:chgData name="Sung Myung gun" userId="1c506f38faaa01ce" providerId="LiveId" clId="{CFDBD042-15A4-417D-A5F7-2C7B95143469}" dt="2020-07-29T07:40:57.382" v="125"/>
          <ac:cxnSpMkLst>
            <pc:docMk/>
            <pc:sldMk cId="3652868866" sldId="680"/>
            <ac:cxnSpMk id="7" creationId="{BF2D9833-F84C-46B6-B11E-2D8EF11FA1F4}"/>
          </ac:cxnSpMkLst>
        </pc:cxnChg>
        <pc:cxnChg chg="mod">
          <ac:chgData name="Sung Myung gun" userId="1c506f38faaa01ce" providerId="LiveId" clId="{CFDBD042-15A4-417D-A5F7-2C7B95143469}" dt="2020-07-29T07:40:57.382" v="125"/>
          <ac:cxnSpMkLst>
            <pc:docMk/>
            <pc:sldMk cId="3652868866" sldId="680"/>
            <ac:cxnSpMk id="8" creationId="{D8B16191-658D-4BFE-9294-F03BD35EF692}"/>
          </ac:cxnSpMkLst>
        </pc:cxnChg>
      </pc:sldChg>
      <pc:sldChg chg="addSp delSp modSp add mod">
        <pc:chgData name="Sung Myung gun" userId="1c506f38faaa01ce" providerId="LiveId" clId="{CFDBD042-15A4-417D-A5F7-2C7B95143469}" dt="2020-07-29T12:21:29.899" v="647" actId="20577"/>
        <pc:sldMkLst>
          <pc:docMk/>
          <pc:sldMk cId="4042307746" sldId="681"/>
        </pc:sldMkLst>
        <pc:spChg chg="mod">
          <ac:chgData name="Sung Myung gun" userId="1c506f38faaa01ce" providerId="LiveId" clId="{CFDBD042-15A4-417D-A5F7-2C7B95143469}" dt="2020-07-29T12:21:29.899" v="647" actId="20577"/>
          <ac:spMkLst>
            <pc:docMk/>
            <pc:sldMk cId="4042307746" sldId="681"/>
            <ac:spMk id="3" creationId="{8DB1A926-7FA5-4403-B5E2-08D2312B0075}"/>
          </ac:spMkLst>
        </pc:spChg>
        <pc:picChg chg="del">
          <ac:chgData name="Sung Myung gun" userId="1c506f38faaa01ce" providerId="LiveId" clId="{CFDBD042-15A4-417D-A5F7-2C7B95143469}" dt="2020-07-27T12:35:20.558" v="15" actId="478"/>
          <ac:picMkLst>
            <pc:docMk/>
            <pc:sldMk cId="4042307746" sldId="681"/>
            <ac:picMk id="6" creationId="{5D24F1A6-5268-4476-B57F-229781F9EC88}"/>
          </ac:picMkLst>
        </pc:picChg>
        <pc:picChg chg="add mod">
          <ac:chgData name="Sung Myung gun" userId="1c506f38faaa01ce" providerId="LiveId" clId="{CFDBD042-15A4-417D-A5F7-2C7B95143469}" dt="2020-07-29T07:34:29.536" v="94" actId="1076"/>
          <ac:picMkLst>
            <pc:docMk/>
            <pc:sldMk cId="4042307746" sldId="681"/>
            <ac:picMk id="6" creationId="{60712876-37FD-45F7-A709-060E5CF864AB}"/>
          </ac:picMkLst>
        </pc:picChg>
      </pc:sldChg>
      <pc:sldChg chg="addSp delSp modSp add mod">
        <pc:chgData name="Sung Myung gun" userId="1c506f38faaa01ce" providerId="LiveId" clId="{CFDBD042-15A4-417D-A5F7-2C7B95143469}" dt="2020-07-29T10:59:16.173" v="321" actId="14100"/>
        <pc:sldMkLst>
          <pc:docMk/>
          <pc:sldMk cId="911877517" sldId="682"/>
        </pc:sldMkLst>
        <pc:spChg chg="mod">
          <ac:chgData name="Sung Myung gun" userId="1c506f38faaa01ce" providerId="LiveId" clId="{CFDBD042-15A4-417D-A5F7-2C7B95143469}" dt="2020-07-29T10:59:13.060" v="320" actId="6549"/>
          <ac:spMkLst>
            <pc:docMk/>
            <pc:sldMk cId="911877517" sldId="682"/>
            <ac:spMk id="3" creationId="{8DB1A926-7FA5-4403-B5E2-08D2312B0075}"/>
          </ac:spMkLst>
        </pc:spChg>
        <pc:spChg chg="mod">
          <ac:chgData name="Sung Myung gun" userId="1c506f38faaa01ce" providerId="LiveId" clId="{CFDBD042-15A4-417D-A5F7-2C7B95143469}" dt="2020-07-29T10:47:40.589" v="133" actId="20577"/>
          <ac:spMkLst>
            <pc:docMk/>
            <pc:sldMk cId="911877517" sldId="682"/>
            <ac:spMk id="6" creationId="{166D7544-D7CF-41F9-9175-0E586D73502E}"/>
          </ac:spMkLst>
        </pc:spChg>
        <pc:spChg chg="mod">
          <ac:chgData name="Sung Myung gun" userId="1c506f38faaa01ce" providerId="LiveId" clId="{CFDBD042-15A4-417D-A5F7-2C7B95143469}" dt="2020-07-29T10:58:42.509" v="316" actId="6549"/>
          <ac:spMkLst>
            <pc:docMk/>
            <pc:sldMk cId="911877517" sldId="682"/>
            <ac:spMk id="10" creationId="{73314CD1-D567-4C2C-A863-AF6CB52A270E}"/>
          </ac:spMkLst>
        </pc:spChg>
        <pc:grpChg chg="del">
          <ac:chgData name="Sung Myung gun" userId="1c506f38faaa01ce" providerId="LiveId" clId="{CFDBD042-15A4-417D-A5F7-2C7B95143469}" dt="2020-07-29T10:49:34.837" v="190" actId="478"/>
          <ac:grpSpMkLst>
            <pc:docMk/>
            <pc:sldMk cId="911877517" sldId="682"/>
            <ac:grpSpMk id="5" creationId="{6D163305-1D54-42D1-8DA2-F61F920723A2}"/>
          </ac:grpSpMkLst>
        </pc:grpChg>
        <pc:grpChg chg="add mod">
          <ac:chgData name="Sung Myung gun" userId="1c506f38faaa01ce" providerId="LiveId" clId="{CFDBD042-15A4-417D-A5F7-2C7B95143469}" dt="2020-07-29T10:59:16.173" v="321" actId="14100"/>
          <ac:grpSpMkLst>
            <pc:docMk/>
            <pc:sldMk cId="911877517" sldId="682"/>
            <ac:grpSpMk id="9" creationId="{BC72C909-3588-4716-8D57-AEB4D2B90CEE}"/>
          </ac:grpSpMkLst>
        </pc:grpChg>
        <pc:cxnChg chg="mod">
          <ac:chgData name="Sung Myung gun" userId="1c506f38faaa01ce" providerId="LiveId" clId="{CFDBD042-15A4-417D-A5F7-2C7B95143469}" dt="2020-07-29T10:50:54.454" v="295"/>
          <ac:cxnSpMkLst>
            <pc:docMk/>
            <pc:sldMk cId="911877517" sldId="682"/>
            <ac:cxnSpMk id="11" creationId="{B61FADCD-607B-4C9E-AA27-FEB0B793DBDF}"/>
          </ac:cxnSpMkLst>
        </pc:cxnChg>
        <pc:cxnChg chg="mod">
          <ac:chgData name="Sung Myung gun" userId="1c506f38faaa01ce" providerId="LiveId" clId="{CFDBD042-15A4-417D-A5F7-2C7B95143469}" dt="2020-07-29T10:50:54.454" v="295"/>
          <ac:cxnSpMkLst>
            <pc:docMk/>
            <pc:sldMk cId="911877517" sldId="682"/>
            <ac:cxnSpMk id="12" creationId="{05202FE4-A692-43CD-B887-15E3EB33DCC0}"/>
          </ac:cxnSpMkLst>
        </pc:cxnChg>
      </pc:sldChg>
      <pc:sldChg chg="modSp add mod ord">
        <pc:chgData name="Sung Myung gun" userId="1c506f38faaa01ce" providerId="LiveId" clId="{CFDBD042-15A4-417D-A5F7-2C7B95143469}" dt="2020-07-29T10:58:34.642" v="314"/>
        <pc:sldMkLst>
          <pc:docMk/>
          <pc:sldMk cId="2732652881" sldId="683"/>
        </pc:sldMkLst>
        <pc:spChg chg="mod">
          <ac:chgData name="Sung Myung gun" userId="1c506f38faaa01ce" providerId="LiveId" clId="{CFDBD042-15A4-417D-A5F7-2C7B95143469}" dt="2020-07-29T10:58:28.247" v="312" actId="6549"/>
          <ac:spMkLst>
            <pc:docMk/>
            <pc:sldMk cId="2732652881" sldId="683"/>
            <ac:spMk id="10" creationId="{73314CD1-D567-4C2C-A863-AF6CB52A270E}"/>
          </ac:spMkLst>
        </pc:spChg>
      </pc:sldChg>
      <pc:sldChg chg="modSp add mod">
        <pc:chgData name="Sung Myung gun" userId="1c506f38faaa01ce" providerId="LiveId" clId="{CFDBD042-15A4-417D-A5F7-2C7B95143469}" dt="2020-07-29T11:08:00.786" v="426" actId="6549"/>
        <pc:sldMkLst>
          <pc:docMk/>
          <pc:sldMk cId="989855198" sldId="684"/>
        </pc:sldMkLst>
        <pc:spChg chg="mod">
          <ac:chgData name="Sung Myung gun" userId="1c506f38faaa01ce" providerId="LiveId" clId="{CFDBD042-15A4-417D-A5F7-2C7B95143469}" dt="2020-07-29T11:06:11.360" v="378"/>
          <ac:spMkLst>
            <pc:docMk/>
            <pc:sldMk cId="989855198" sldId="684"/>
            <ac:spMk id="3" creationId="{8DB1A926-7FA5-4403-B5E2-08D2312B0075}"/>
          </ac:spMkLst>
        </pc:spChg>
        <pc:spChg chg="mod">
          <ac:chgData name="Sung Myung gun" userId="1c506f38faaa01ce" providerId="LiveId" clId="{CFDBD042-15A4-417D-A5F7-2C7B95143469}" dt="2020-07-29T11:08:00.786" v="426" actId="6549"/>
          <ac:spMkLst>
            <pc:docMk/>
            <pc:sldMk cId="989855198" sldId="684"/>
            <ac:spMk id="10" creationId="{73314CD1-D567-4C2C-A863-AF6CB52A270E}"/>
          </ac:spMkLst>
        </pc:spChg>
        <pc:grpChg chg="mod">
          <ac:chgData name="Sung Myung gun" userId="1c506f38faaa01ce" providerId="LiveId" clId="{CFDBD042-15A4-417D-A5F7-2C7B95143469}" dt="2020-07-29T11:06:15.823" v="379" actId="14100"/>
          <ac:grpSpMkLst>
            <pc:docMk/>
            <pc:sldMk cId="989855198" sldId="684"/>
            <ac:grpSpMk id="9" creationId="{BC72C909-3588-4716-8D57-AEB4D2B90CEE}"/>
          </ac:grpSpMkLst>
        </pc:grpChg>
      </pc:sldChg>
      <pc:sldChg chg="modSp add mod">
        <pc:chgData name="Sung Myung gun" userId="1c506f38faaa01ce" providerId="LiveId" clId="{CFDBD042-15A4-417D-A5F7-2C7B95143469}" dt="2020-07-29T12:15:12.904" v="516" actId="6549"/>
        <pc:sldMkLst>
          <pc:docMk/>
          <pc:sldMk cId="3767957154" sldId="685"/>
        </pc:sldMkLst>
        <pc:spChg chg="mod">
          <ac:chgData name="Sung Myung gun" userId="1c506f38faaa01ce" providerId="LiveId" clId="{CFDBD042-15A4-417D-A5F7-2C7B95143469}" dt="2020-07-29T11:10:03.185" v="449" actId="20577"/>
          <ac:spMkLst>
            <pc:docMk/>
            <pc:sldMk cId="3767957154" sldId="685"/>
            <ac:spMk id="3" creationId="{8DB1A926-7FA5-4403-B5E2-08D2312B0075}"/>
          </ac:spMkLst>
        </pc:spChg>
        <pc:spChg chg="mod">
          <ac:chgData name="Sung Myung gun" userId="1c506f38faaa01ce" providerId="LiveId" clId="{CFDBD042-15A4-417D-A5F7-2C7B95143469}" dt="2020-07-29T12:15:12.904" v="516" actId="6549"/>
          <ac:spMkLst>
            <pc:docMk/>
            <pc:sldMk cId="3767957154" sldId="685"/>
            <ac:spMk id="10" creationId="{73314CD1-D567-4C2C-A863-AF6CB52A270E}"/>
          </ac:spMkLst>
        </pc:spChg>
      </pc:sldChg>
      <pc:sldChg chg="modSp add mod">
        <pc:chgData name="Sung Myung gun" userId="1c506f38faaa01ce" providerId="LiveId" clId="{CFDBD042-15A4-417D-A5F7-2C7B95143469}" dt="2020-07-29T12:18:50.916" v="542" actId="20577"/>
        <pc:sldMkLst>
          <pc:docMk/>
          <pc:sldMk cId="3165543231" sldId="686"/>
        </pc:sldMkLst>
        <pc:spChg chg="mod">
          <ac:chgData name="Sung Myung gun" userId="1c506f38faaa01ce" providerId="LiveId" clId="{CFDBD042-15A4-417D-A5F7-2C7B95143469}" dt="2020-07-29T12:18:50.916" v="542" actId="20577"/>
          <ac:spMkLst>
            <pc:docMk/>
            <pc:sldMk cId="3165543231" sldId="686"/>
            <ac:spMk id="10" creationId="{73314CD1-D567-4C2C-A863-AF6CB52A270E}"/>
          </ac:spMkLst>
        </pc:spChg>
      </pc:sldChg>
      <pc:sldChg chg="modSp add mod">
        <pc:chgData name="Sung Myung gun" userId="1c506f38faaa01ce" providerId="LiveId" clId="{CFDBD042-15A4-417D-A5F7-2C7B95143469}" dt="2020-07-29T12:19:28.186" v="552" actId="20577"/>
        <pc:sldMkLst>
          <pc:docMk/>
          <pc:sldMk cId="2577707224" sldId="687"/>
        </pc:sldMkLst>
        <pc:spChg chg="mod">
          <ac:chgData name="Sung Myung gun" userId="1c506f38faaa01ce" providerId="LiveId" clId="{CFDBD042-15A4-417D-A5F7-2C7B95143469}" dt="2020-07-29T12:19:28.186" v="552" actId="20577"/>
          <ac:spMkLst>
            <pc:docMk/>
            <pc:sldMk cId="2577707224" sldId="687"/>
            <ac:spMk id="10" creationId="{73314CD1-D567-4C2C-A863-AF6CB52A270E}"/>
          </ac:spMkLst>
        </pc:spChg>
      </pc:sldChg>
      <pc:sldChg chg="modSp add mod">
        <pc:chgData name="Sung Myung gun" userId="1c506f38faaa01ce" providerId="LiveId" clId="{CFDBD042-15A4-417D-A5F7-2C7B95143469}" dt="2020-07-29T12:20:34.021" v="591" actId="14100"/>
        <pc:sldMkLst>
          <pc:docMk/>
          <pc:sldMk cId="1892627928" sldId="688"/>
        </pc:sldMkLst>
        <pc:spChg chg="mod">
          <ac:chgData name="Sung Myung gun" userId="1c506f38faaa01ce" providerId="LiveId" clId="{CFDBD042-15A4-417D-A5F7-2C7B95143469}" dt="2020-07-29T12:20:29.085" v="590" actId="20577"/>
          <ac:spMkLst>
            <pc:docMk/>
            <pc:sldMk cId="1892627928" sldId="688"/>
            <ac:spMk id="10" creationId="{73314CD1-D567-4C2C-A863-AF6CB52A270E}"/>
          </ac:spMkLst>
        </pc:spChg>
        <pc:grpChg chg="mod">
          <ac:chgData name="Sung Myung gun" userId="1c506f38faaa01ce" providerId="LiveId" clId="{CFDBD042-15A4-417D-A5F7-2C7B95143469}" dt="2020-07-29T12:20:34.021" v="591" actId="14100"/>
          <ac:grpSpMkLst>
            <pc:docMk/>
            <pc:sldMk cId="1892627928" sldId="688"/>
            <ac:grpSpMk id="9" creationId="{BC72C909-3588-4716-8D57-AEB4D2B90CEE}"/>
          </ac:grpSpMkLst>
        </pc:grpChg>
      </pc:sldChg>
      <pc:sldChg chg="addSp delSp modSp add mod">
        <pc:chgData name="Sung Myung gun" userId="1c506f38faaa01ce" providerId="LiveId" clId="{CFDBD042-15A4-417D-A5F7-2C7B95143469}" dt="2020-07-29T14:36:52.602" v="1099" actId="22"/>
        <pc:sldMkLst>
          <pc:docMk/>
          <pc:sldMk cId="1135049806" sldId="689"/>
        </pc:sldMkLst>
        <pc:spChg chg="mod">
          <ac:chgData name="Sung Myung gun" userId="1c506f38faaa01ce" providerId="LiveId" clId="{CFDBD042-15A4-417D-A5F7-2C7B95143469}" dt="2020-07-29T12:20:46.392" v="610" actId="20577"/>
          <ac:spMkLst>
            <pc:docMk/>
            <pc:sldMk cId="1135049806" sldId="689"/>
            <ac:spMk id="10" creationId="{73314CD1-D567-4C2C-A863-AF6CB52A270E}"/>
          </ac:spMkLst>
        </pc:spChg>
        <pc:spChg chg="add del">
          <ac:chgData name="Sung Myung gun" userId="1c506f38faaa01ce" providerId="LiveId" clId="{CFDBD042-15A4-417D-A5F7-2C7B95143469}" dt="2020-07-29T14:36:52.602" v="1099" actId="22"/>
          <ac:spMkLst>
            <pc:docMk/>
            <pc:sldMk cId="1135049806" sldId="689"/>
            <ac:spMk id="13" creationId="{5B9925CA-CCA3-473D-8598-42F9F043036F}"/>
          </ac:spMkLst>
        </pc:spChg>
        <pc:grpChg chg="mod">
          <ac:chgData name="Sung Myung gun" userId="1c506f38faaa01ce" providerId="LiveId" clId="{CFDBD042-15A4-417D-A5F7-2C7B95143469}" dt="2020-07-29T12:20:51.368" v="611" actId="14100"/>
          <ac:grpSpMkLst>
            <pc:docMk/>
            <pc:sldMk cId="1135049806" sldId="689"/>
            <ac:grpSpMk id="9" creationId="{BC72C909-3588-4716-8D57-AEB4D2B90CEE}"/>
          </ac:grpSpMkLst>
        </pc:grpChg>
      </pc:sldChg>
      <pc:sldChg chg="addSp delSp modSp add mod">
        <pc:chgData name="Sung Myung gun" userId="1c506f38faaa01ce" providerId="LiveId" clId="{CFDBD042-15A4-417D-A5F7-2C7B95143469}" dt="2020-07-29T14:29:47.947" v="938"/>
        <pc:sldMkLst>
          <pc:docMk/>
          <pc:sldMk cId="13285749" sldId="690"/>
        </pc:sldMkLst>
        <pc:spChg chg="mod">
          <ac:chgData name="Sung Myung gun" userId="1c506f38faaa01ce" providerId="LiveId" clId="{CFDBD042-15A4-417D-A5F7-2C7B95143469}" dt="2020-07-29T14:29:47.947" v="938"/>
          <ac:spMkLst>
            <pc:docMk/>
            <pc:sldMk cId="13285749" sldId="690"/>
            <ac:spMk id="3" creationId="{8DB1A926-7FA5-4403-B5E2-08D2312B0075}"/>
          </ac:spMkLst>
        </pc:spChg>
        <pc:spChg chg="mod">
          <ac:chgData name="Sung Myung gun" userId="1c506f38faaa01ce" providerId="LiveId" clId="{CFDBD042-15A4-417D-A5F7-2C7B95143469}" dt="2020-07-29T12:20:58.263" v="613" actId="20577"/>
          <ac:spMkLst>
            <pc:docMk/>
            <pc:sldMk cId="13285749" sldId="690"/>
            <ac:spMk id="10" creationId="{73314CD1-D567-4C2C-A863-AF6CB52A270E}"/>
          </ac:spMkLst>
        </pc:spChg>
        <pc:grpChg chg="add del">
          <ac:chgData name="Sung Myung gun" userId="1c506f38faaa01ce" providerId="LiveId" clId="{CFDBD042-15A4-417D-A5F7-2C7B95143469}" dt="2020-07-29T12:23:50.667" v="747" actId="478"/>
          <ac:grpSpMkLst>
            <pc:docMk/>
            <pc:sldMk cId="13285749" sldId="690"/>
            <ac:grpSpMk id="9" creationId="{BC72C909-3588-4716-8D57-AEB4D2B90CEE}"/>
          </ac:grpSpMkLst>
        </pc:grpChg>
        <pc:picChg chg="add mod">
          <ac:chgData name="Sung Myung gun" userId="1c506f38faaa01ce" providerId="LiveId" clId="{CFDBD042-15A4-417D-A5F7-2C7B95143469}" dt="2020-07-29T12:24:35.108" v="750" actId="1076"/>
          <ac:picMkLst>
            <pc:docMk/>
            <pc:sldMk cId="13285749" sldId="690"/>
            <ac:picMk id="6" creationId="{09BE4162-2996-4DCA-A9F7-4370A414134C}"/>
          </ac:picMkLst>
        </pc:picChg>
      </pc:sldChg>
      <pc:sldChg chg="addSp delSp modSp add mod">
        <pc:chgData name="Sung Myung gun" userId="1c506f38faaa01ce" providerId="LiveId" clId="{CFDBD042-15A4-417D-A5F7-2C7B95143469}" dt="2020-07-29T14:37:21.568" v="1125" actId="14100"/>
        <pc:sldMkLst>
          <pc:docMk/>
          <pc:sldMk cId="1971252085" sldId="691"/>
        </pc:sldMkLst>
        <pc:spChg chg="mod">
          <ac:chgData name="Sung Myung gun" userId="1c506f38faaa01ce" providerId="LiveId" clId="{CFDBD042-15A4-417D-A5F7-2C7B95143469}" dt="2020-07-29T14:36:46.426" v="1097"/>
          <ac:spMkLst>
            <pc:docMk/>
            <pc:sldMk cId="1971252085" sldId="691"/>
            <ac:spMk id="3" creationId="{8DB1A926-7FA5-4403-B5E2-08D2312B0075}"/>
          </ac:spMkLst>
        </pc:spChg>
        <pc:spChg chg="mod">
          <ac:chgData name="Sung Myung gun" userId="1c506f38faaa01ce" providerId="LiveId" clId="{CFDBD042-15A4-417D-A5F7-2C7B95143469}" dt="2020-07-29T14:37:18.909" v="1124" actId="113"/>
          <ac:spMkLst>
            <pc:docMk/>
            <pc:sldMk cId="1971252085" sldId="691"/>
            <ac:spMk id="8" creationId="{0FF8D878-61F1-4BB4-A250-F1F18E84191B}"/>
          </ac:spMkLst>
        </pc:spChg>
        <pc:grpChg chg="add mod">
          <ac:chgData name="Sung Myung gun" userId="1c506f38faaa01ce" providerId="LiveId" clId="{CFDBD042-15A4-417D-A5F7-2C7B95143469}" dt="2020-07-29T14:37:21.568" v="1125" actId="14100"/>
          <ac:grpSpMkLst>
            <pc:docMk/>
            <pc:sldMk cId="1971252085" sldId="691"/>
            <ac:grpSpMk id="7" creationId="{81949463-29DC-495E-93BC-F3807E3CEA0C}"/>
          </ac:grpSpMkLst>
        </pc:grpChg>
        <pc:picChg chg="del">
          <ac:chgData name="Sung Myung gun" userId="1c506f38faaa01ce" providerId="LiveId" clId="{CFDBD042-15A4-417D-A5F7-2C7B95143469}" dt="2020-07-29T14:29:59.326" v="942" actId="478"/>
          <ac:picMkLst>
            <pc:docMk/>
            <pc:sldMk cId="1971252085" sldId="691"/>
            <ac:picMk id="6" creationId="{09BE4162-2996-4DCA-A9F7-4370A414134C}"/>
          </ac:picMkLst>
        </pc:picChg>
        <pc:cxnChg chg="mod">
          <ac:chgData name="Sung Myung gun" userId="1c506f38faaa01ce" providerId="LiveId" clId="{CFDBD042-15A4-417D-A5F7-2C7B95143469}" dt="2020-07-29T14:36:55.227" v="1100"/>
          <ac:cxnSpMkLst>
            <pc:docMk/>
            <pc:sldMk cId="1971252085" sldId="691"/>
            <ac:cxnSpMk id="9" creationId="{4EE5463A-B21B-4AB6-9C67-A3511400DC6C}"/>
          </ac:cxnSpMkLst>
        </pc:cxnChg>
        <pc:cxnChg chg="mod">
          <ac:chgData name="Sung Myung gun" userId="1c506f38faaa01ce" providerId="LiveId" clId="{CFDBD042-15A4-417D-A5F7-2C7B95143469}" dt="2020-07-29T14:36:55.227" v="1100"/>
          <ac:cxnSpMkLst>
            <pc:docMk/>
            <pc:sldMk cId="1971252085" sldId="691"/>
            <ac:cxnSpMk id="10" creationId="{6A6C320D-49B5-40E0-832F-BA732945FAEA}"/>
          </ac:cxnSpMkLst>
        </pc:cxnChg>
      </pc:sldChg>
      <pc:sldChg chg="new del">
        <pc:chgData name="Sung Myung gun" userId="1c506f38faaa01ce" providerId="LiveId" clId="{CFDBD042-15A4-417D-A5F7-2C7B95143469}" dt="2020-07-29T14:29:56.003" v="940" actId="47"/>
        <pc:sldMkLst>
          <pc:docMk/>
          <pc:sldMk cId="2131309182" sldId="691"/>
        </pc:sldMkLst>
      </pc:sldChg>
      <pc:sldChg chg="modSp add mod">
        <pc:chgData name="Sung Myung gun" userId="1c506f38faaa01ce" providerId="LiveId" clId="{CFDBD042-15A4-417D-A5F7-2C7B95143469}" dt="2020-07-29T14:39:16.464" v="1199" actId="20577"/>
        <pc:sldMkLst>
          <pc:docMk/>
          <pc:sldMk cId="83512121" sldId="692"/>
        </pc:sldMkLst>
        <pc:spChg chg="mod">
          <ac:chgData name="Sung Myung gun" userId="1c506f38faaa01ce" providerId="LiveId" clId="{CFDBD042-15A4-417D-A5F7-2C7B95143469}" dt="2020-07-29T14:38:19.024" v="1177"/>
          <ac:spMkLst>
            <pc:docMk/>
            <pc:sldMk cId="83512121" sldId="692"/>
            <ac:spMk id="3" creationId="{8DB1A926-7FA5-4403-B5E2-08D2312B0075}"/>
          </ac:spMkLst>
        </pc:spChg>
        <pc:spChg chg="mod">
          <ac:chgData name="Sung Myung gun" userId="1c506f38faaa01ce" providerId="LiveId" clId="{CFDBD042-15A4-417D-A5F7-2C7B95143469}" dt="2020-07-29T14:39:16.464" v="1199" actId="20577"/>
          <ac:spMkLst>
            <pc:docMk/>
            <pc:sldMk cId="83512121" sldId="692"/>
            <ac:spMk id="8" creationId="{0FF8D878-61F1-4BB4-A250-F1F18E84191B}"/>
          </ac:spMkLst>
        </pc:spChg>
        <pc:grpChg chg="mod">
          <ac:chgData name="Sung Myung gun" userId="1c506f38faaa01ce" providerId="LiveId" clId="{CFDBD042-15A4-417D-A5F7-2C7B95143469}" dt="2020-07-29T14:38:24.986" v="1179" actId="14100"/>
          <ac:grpSpMkLst>
            <pc:docMk/>
            <pc:sldMk cId="83512121" sldId="692"/>
            <ac:grpSpMk id="7" creationId="{81949463-29DC-495E-93BC-F3807E3CEA0C}"/>
          </ac:grpSpMkLst>
        </pc:grpChg>
      </pc:sldChg>
      <pc:sldChg chg="add del">
        <pc:chgData name="Sung Myung gun" userId="1c506f38faaa01ce" providerId="LiveId" clId="{CFDBD042-15A4-417D-A5F7-2C7B95143469}" dt="2020-07-29T14:37:51.219" v="1127"/>
        <pc:sldMkLst>
          <pc:docMk/>
          <pc:sldMk cId="457266367" sldId="692"/>
        </pc:sldMkLst>
      </pc:sldChg>
      <pc:sldChg chg="add del">
        <pc:chgData name="Sung Myung gun" userId="1c506f38faaa01ce" providerId="LiveId" clId="{CFDBD042-15A4-417D-A5F7-2C7B95143469}" dt="2020-07-29T14:37:56.690" v="1129"/>
        <pc:sldMkLst>
          <pc:docMk/>
          <pc:sldMk cId="3592629619" sldId="692"/>
        </pc:sldMkLst>
      </pc:sldChg>
      <pc:sldChg chg="modSp add mod">
        <pc:chgData name="Sung Myung gun" userId="1c506f38faaa01ce" providerId="LiveId" clId="{CFDBD042-15A4-417D-A5F7-2C7B95143469}" dt="2020-07-29T14:40:25.135" v="1286"/>
        <pc:sldMkLst>
          <pc:docMk/>
          <pc:sldMk cId="1828621841" sldId="693"/>
        </pc:sldMkLst>
        <pc:spChg chg="mod">
          <ac:chgData name="Sung Myung gun" userId="1c506f38faaa01ce" providerId="LiveId" clId="{CFDBD042-15A4-417D-A5F7-2C7B95143469}" dt="2020-07-29T14:40:25.135" v="1286"/>
          <ac:spMkLst>
            <pc:docMk/>
            <pc:sldMk cId="1828621841" sldId="693"/>
            <ac:spMk id="3" creationId="{8DB1A926-7FA5-4403-B5E2-08D2312B0075}"/>
          </ac:spMkLst>
        </pc:spChg>
        <pc:spChg chg="mod">
          <ac:chgData name="Sung Myung gun" userId="1c506f38faaa01ce" providerId="LiveId" clId="{CFDBD042-15A4-417D-A5F7-2C7B95143469}" dt="2020-07-29T14:39:23.466" v="1200" actId="6549"/>
          <ac:spMkLst>
            <pc:docMk/>
            <pc:sldMk cId="1828621841" sldId="693"/>
            <ac:spMk id="8" creationId="{0FF8D878-61F1-4BB4-A250-F1F18E84191B}"/>
          </ac:spMkLst>
        </pc:spChg>
        <pc:grpChg chg="mod">
          <ac:chgData name="Sung Myung gun" userId="1c506f38faaa01ce" providerId="LiveId" clId="{CFDBD042-15A4-417D-A5F7-2C7B95143469}" dt="2020-07-29T14:39:28.727" v="1201" actId="14100"/>
          <ac:grpSpMkLst>
            <pc:docMk/>
            <pc:sldMk cId="1828621841" sldId="693"/>
            <ac:grpSpMk id="7" creationId="{81949463-29DC-495E-93BC-F3807E3CEA0C}"/>
          </ac:grpSpMkLst>
        </pc:grpChg>
      </pc:sldChg>
      <pc:sldChg chg="addSp modSp add mod">
        <pc:chgData name="Sung Myung gun" userId="1c506f38faaa01ce" providerId="LiveId" clId="{CFDBD042-15A4-417D-A5F7-2C7B95143469}" dt="2020-07-29T14:41:55.338" v="1375" actId="1076"/>
        <pc:sldMkLst>
          <pc:docMk/>
          <pc:sldMk cId="1750858219" sldId="694"/>
        </pc:sldMkLst>
        <pc:spChg chg="mod">
          <ac:chgData name="Sung Myung gun" userId="1c506f38faaa01ce" providerId="LiveId" clId="{CFDBD042-15A4-417D-A5F7-2C7B95143469}" dt="2020-07-29T14:40:57.559" v="1338"/>
          <ac:spMkLst>
            <pc:docMk/>
            <pc:sldMk cId="1750858219" sldId="694"/>
            <ac:spMk id="3" creationId="{8DB1A926-7FA5-4403-B5E2-08D2312B0075}"/>
          </ac:spMkLst>
        </pc:spChg>
        <pc:spChg chg="mod">
          <ac:chgData name="Sung Myung gun" userId="1c506f38faaa01ce" providerId="LiveId" clId="{CFDBD042-15A4-417D-A5F7-2C7B95143469}" dt="2020-07-29T14:41:27.006" v="1370" actId="6549"/>
          <ac:spMkLst>
            <pc:docMk/>
            <pc:sldMk cId="1750858219" sldId="694"/>
            <ac:spMk id="8" creationId="{0FF8D878-61F1-4BB4-A250-F1F18E84191B}"/>
          </ac:spMkLst>
        </pc:spChg>
        <pc:grpChg chg="mod">
          <ac:chgData name="Sung Myung gun" userId="1c506f38faaa01ce" providerId="LiveId" clId="{CFDBD042-15A4-417D-A5F7-2C7B95143469}" dt="2020-07-29T14:41:17.753" v="1345" actId="14100"/>
          <ac:grpSpMkLst>
            <pc:docMk/>
            <pc:sldMk cId="1750858219" sldId="694"/>
            <ac:grpSpMk id="7" creationId="{81949463-29DC-495E-93BC-F3807E3CEA0C}"/>
          </ac:grpSpMkLst>
        </pc:grpChg>
        <pc:picChg chg="add mod">
          <ac:chgData name="Sung Myung gun" userId="1c506f38faaa01ce" providerId="LiveId" clId="{CFDBD042-15A4-417D-A5F7-2C7B95143469}" dt="2020-07-29T14:41:55.338" v="1375" actId="1076"/>
          <ac:picMkLst>
            <pc:docMk/>
            <pc:sldMk cId="1750858219" sldId="694"/>
            <ac:picMk id="6" creationId="{9DADAC95-D224-46D5-99A7-79E0901ED71F}"/>
          </ac:picMkLst>
        </pc:picChg>
      </pc:sldChg>
      <pc:sldChg chg="delSp modSp add mod">
        <pc:chgData name="Sung Myung gun" userId="1c506f38faaa01ce" providerId="LiveId" clId="{CFDBD042-15A4-417D-A5F7-2C7B95143469}" dt="2020-07-29T14:43:27.760" v="1451" actId="14100"/>
        <pc:sldMkLst>
          <pc:docMk/>
          <pc:sldMk cId="203072329" sldId="695"/>
        </pc:sldMkLst>
        <pc:spChg chg="mod">
          <ac:chgData name="Sung Myung gun" userId="1c506f38faaa01ce" providerId="LiveId" clId="{CFDBD042-15A4-417D-A5F7-2C7B95143469}" dt="2020-07-29T14:42:22.114" v="1414"/>
          <ac:spMkLst>
            <pc:docMk/>
            <pc:sldMk cId="203072329" sldId="695"/>
            <ac:spMk id="3" creationId="{8DB1A926-7FA5-4403-B5E2-08D2312B0075}"/>
          </ac:spMkLst>
        </pc:spChg>
        <pc:spChg chg="mod">
          <ac:chgData name="Sung Myung gun" userId="1c506f38faaa01ce" providerId="LiveId" clId="{CFDBD042-15A4-417D-A5F7-2C7B95143469}" dt="2020-07-29T14:43:21.775" v="1450" actId="113"/>
          <ac:spMkLst>
            <pc:docMk/>
            <pc:sldMk cId="203072329" sldId="695"/>
            <ac:spMk id="8" creationId="{0FF8D878-61F1-4BB4-A250-F1F18E84191B}"/>
          </ac:spMkLst>
        </pc:spChg>
        <pc:grpChg chg="mod">
          <ac:chgData name="Sung Myung gun" userId="1c506f38faaa01ce" providerId="LiveId" clId="{CFDBD042-15A4-417D-A5F7-2C7B95143469}" dt="2020-07-29T14:43:27.760" v="1451" actId="14100"/>
          <ac:grpSpMkLst>
            <pc:docMk/>
            <pc:sldMk cId="203072329" sldId="695"/>
            <ac:grpSpMk id="7" creationId="{81949463-29DC-495E-93BC-F3807E3CEA0C}"/>
          </ac:grpSpMkLst>
        </pc:grpChg>
        <pc:picChg chg="del">
          <ac:chgData name="Sung Myung gun" userId="1c506f38faaa01ce" providerId="LiveId" clId="{CFDBD042-15A4-417D-A5F7-2C7B95143469}" dt="2020-07-29T14:42:00.229" v="1377" actId="478"/>
          <ac:picMkLst>
            <pc:docMk/>
            <pc:sldMk cId="203072329" sldId="695"/>
            <ac:picMk id="6" creationId="{9DADAC95-D224-46D5-99A7-79E0901ED71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2075"/>
            <a:ext cx="742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74" tIns="46238" rIns="92474" bIns="46238" numCol="1" anchor="ctr" anchorCtr="0" compatLnSpc="1">
            <a:prstTxWarp prst="textNoShape">
              <a:avLst/>
            </a:prstTxWarp>
            <a:spAutoFit/>
          </a:bodyPr>
          <a:lstStyle>
            <a:lvl1pPr algn="l" defTabSz="925513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05488" y="92075"/>
            <a:ext cx="958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74" tIns="46238" rIns="92474" bIns="46238" numCol="1" anchor="ctr" anchorCtr="0" compatLnSpc="1">
            <a:prstTxWarp prst="textNoShape">
              <a:avLst/>
            </a:prstTxWarp>
            <a:spAutoFit/>
          </a:bodyPr>
          <a:lstStyle>
            <a:lvl1pPr algn="r" defTabSz="925513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8825"/>
            <a:ext cx="742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74" tIns="46238" rIns="92474" bIns="46238" numCol="1" anchor="b" anchorCtr="0" compatLnSpc="1">
            <a:prstTxWarp prst="textNoShape">
              <a:avLst/>
            </a:prstTxWarp>
            <a:spAutoFit/>
          </a:bodyPr>
          <a:lstStyle>
            <a:lvl1pPr algn="l" defTabSz="925513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454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7" tIns="45913" rIns="91827" bIns="45913" numCol="1" anchor="t" anchorCtr="0" compatLnSpc="1">
            <a:prstTxWarp prst="textNoShape">
              <a:avLst/>
            </a:prstTxWarp>
          </a:bodyPr>
          <a:lstStyle>
            <a:lvl1pPr algn="l" defTabSz="919163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7" tIns="45913" rIns="91827" bIns="45913" numCol="1" anchor="t" anchorCtr="0" compatLnSpc="1">
            <a:prstTxWarp prst="textNoShape">
              <a:avLst/>
            </a:prstTxWarp>
          </a:bodyPr>
          <a:lstStyle>
            <a:lvl1pPr algn="r" defTabSz="919163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5113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7" tIns="45913" rIns="91827" bIns="45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7" tIns="45913" rIns="91827" bIns="45913" numCol="1" anchor="b" anchorCtr="0" compatLnSpc="1">
            <a:prstTxWarp prst="textNoShape">
              <a:avLst/>
            </a:prstTxWarp>
          </a:bodyPr>
          <a:lstStyle>
            <a:lvl1pPr algn="l" defTabSz="919163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7" tIns="45913" rIns="91827" bIns="45913" numCol="1" anchor="b" anchorCtr="0" compatLnSpc="1">
            <a:prstTxWarp prst="textNoShape">
              <a:avLst/>
            </a:prstTxWarp>
          </a:bodyPr>
          <a:lstStyle>
            <a:lvl1pPr algn="r" defTabSz="919163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2CA6893-F7DD-4DEF-852D-43674E6C77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4651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22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Пользовательский маке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Рисунок 31"/>
          <p:cNvSpPr>
            <a:spLocks noGrp="1"/>
          </p:cNvSpPr>
          <p:nvPr>
            <p:ph type="pic" sz="quarter" idx="24"/>
          </p:nvPr>
        </p:nvSpPr>
        <p:spPr>
          <a:xfrm>
            <a:off x="768101" y="0"/>
            <a:ext cx="11423899" cy="6858000"/>
          </a:xfrm>
          <a:custGeom>
            <a:avLst/>
            <a:gdLst>
              <a:gd name="connsiteX0" fmla="*/ 6158212 w 22850772"/>
              <a:gd name="connsiteY0" fmla="*/ 0 h 13717588"/>
              <a:gd name="connsiteX1" fmla="*/ 7238331 w 22850772"/>
              <a:gd name="connsiteY1" fmla="*/ 0 h 13717588"/>
              <a:gd name="connsiteX2" fmla="*/ 21770652 w 22850772"/>
              <a:gd name="connsiteY2" fmla="*/ 0 h 13717588"/>
              <a:gd name="connsiteX3" fmla="*/ 22850772 w 22850772"/>
              <a:gd name="connsiteY3" fmla="*/ 0 h 13717588"/>
              <a:gd name="connsiteX4" fmla="*/ 22850772 w 22850772"/>
              <a:gd name="connsiteY4" fmla="*/ 13717588 h 13717588"/>
              <a:gd name="connsiteX5" fmla="*/ 21770652 w 22850772"/>
              <a:gd name="connsiteY5" fmla="*/ 13717588 h 13717588"/>
              <a:gd name="connsiteX6" fmla="*/ 1080120 w 22850772"/>
              <a:gd name="connsiteY6" fmla="*/ 13717588 h 13717588"/>
              <a:gd name="connsiteX7" fmla="*/ 0 w 22850772"/>
              <a:gd name="connsiteY7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50772" h="13717588">
                <a:moveTo>
                  <a:pt x="6158212" y="0"/>
                </a:moveTo>
                <a:lnTo>
                  <a:pt x="7238331" y="0"/>
                </a:lnTo>
                <a:lnTo>
                  <a:pt x="21770652" y="0"/>
                </a:lnTo>
                <a:lnTo>
                  <a:pt x="22850772" y="0"/>
                </a:lnTo>
                <a:lnTo>
                  <a:pt x="22850772" y="13717588"/>
                </a:lnTo>
                <a:lnTo>
                  <a:pt x="21770652" y="13717588"/>
                </a:lnTo>
                <a:lnTo>
                  <a:pt x="1080120" y="13717588"/>
                </a:lnTo>
                <a:lnTo>
                  <a:pt x="0" y="13717588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376014" y="1622463"/>
            <a:ext cx="4391916" cy="101454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sz="6499" b="1" i="0" baseline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18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035698" y="0"/>
            <a:ext cx="3060302" cy="685800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01" cy="119007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887984" y="2277005"/>
            <a:ext cx="4211920" cy="3203985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76518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302" y="8608"/>
            <a:ext cx="3021968" cy="6849392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1125011"/>
            <a:ext cx="5295145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0938" y="2925002"/>
            <a:ext cx="5295062" cy="3042927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082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flipH="1">
            <a:off x="6095999" y="3393000"/>
            <a:ext cx="3060303" cy="34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302" y="0"/>
            <a:ext cx="3021968" cy="685800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0938" y="2925002"/>
            <a:ext cx="4359094" cy="3042927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 flipH="1">
            <a:off x="6095984" y="0"/>
            <a:ext cx="3060303" cy="339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468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95984" y="1"/>
            <a:ext cx="6082286" cy="458099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0938" y="2925002"/>
            <a:ext cx="4359094" cy="3042927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 flipH="1">
            <a:off x="6095998" y="4580995"/>
            <a:ext cx="6096001" cy="2277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24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0"/>
            <a:ext cx="12192000" cy="2277005"/>
          </a:xfrm>
          <a:prstGeom prst="rect">
            <a:avLst/>
          </a:prstGeom>
          <a:solidFill>
            <a:srgbClr val="25A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51487"/>
            <a:ext cx="4359101" cy="112551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804101" y="2781003"/>
            <a:ext cx="10727795" cy="1799992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04202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156302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75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0"/>
            <a:ext cx="12192000" cy="2277005"/>
          </a:xfrm>
          <a:prstGeom prst="rect">
            <a:avLst/>
          </a:prstGeom>
          <a:solidFill>
            <a:srgbClr val="25A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51487"/>
            <a:ext cx="4359101" cy="112551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804101" y="2781003"/>
            <a:ext cx="10727795" cy="1511993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052101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04202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156302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65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0"/>
            <a:ext cx="30603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4101" y="1151487"/>
            <a:ext cx="5291899" cy="112551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 TOP SLIDE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3612048" y="2781003"/>
            <a:ext cx="7919848" cy="1511993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04202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156302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052101" y="4588795"/>
            <a:ext cx="3035698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86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96000" y="0"/>
            <a:ext cx="6096000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51487"/>
            <a:ext cx="4359101" cy="112551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804101" y="2781003"/>
            <a:ext cx="4355917" cy="1511993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6096000" y="4580995"/>
            <a:ext cx="6096000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 flipH="1">
            <a:off x="0" y="4580995"/>
            <a:ext cx="6096000" cy="2277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88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96001" y="8608"/>
            <a:ext cx="6082269" cy="6849392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3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25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779987" y="1122322"/>
            <a:ext cx="4751909" cy="11897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9987" y="2745003"/>
            <a:ext cx="4751909" cy="183599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035699" y="4588795"/>
            <a:ext cx="3052101" cy="22692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7163" y="0"/>
            <a:ext cx="3018536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537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0" y="1145058"/>
            <a:ext cx="5147901" cy="112551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099245" y="2774575"/>
            <a:ext cx="5144140" cy="1799992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096000" y="5984988"/>
            <a:ext cx="3060302" cy="873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948098" y="2774575"/>
            <a:ext cx="2087601" cy="1115995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6099527" y="0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291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6096000" y="4580995"/>
            <a:ext cx="6099158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0" y="0"/>
            <a:ext cx="12192000" cy="4580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804101" y="4940993"/>
            <a:ext cx="4751909" cy="1115995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51487"/>
            <a:ext cx="4359101" cy="30335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849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0"/>
            <a:ext cx="30356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3520736" y="2567228"/>
            <a:ext cx="2090227" cy="1485389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1151487"/>
            <a:ext cx="2234844" cy="30335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3520736" y="1331940"/>
            <a:ext cx="2106553" cy="94360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5999" b="1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2017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6595943" y="1331940"/>
            <a:ext cx="2106553" cy="94360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5999" b="1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2018</a:t>
            </a:r>
          </a:p>
        </p:txBody>
      </p:sp>
      <p:sp>
        <p:nvSpPr>
          <p:cNvPr id="9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9641339" y="1331940"/>
            <a:ext cx="2106553" cy="94360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5999" b="1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2019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23" hasCustomPrompt="1"/>
          </p:nvPr>
        </p:nvSpPr>
        <p:spPr>
          <a:xfrm>
            <a:off x="6595943" y="2567228"/>
            <a:ext cx="2090227" cy="1485389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24" hasCustomPrompt="1"/>
          </p:nvPr>
        </p:nvSpPr>
        <p:spPr>
          <a:xfrm>
            <a:off x="9641339" y="2567228"/>
            <a:ext cx="2090227" cy="1485389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341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олилиния 43"/>
          <p:cNvSpPr/>
          <p:nvPr userDrawn="1"/>
        </p:nvSpPr>
        <p:spPr>
          <a:xfrm>
            <a:off x="0" y="0"/>
            <a:ext cx="12192000" cy="4580995"/>
          </a:xfrm>
          <a:custGeom>
            <a:avLst/>
            <a:gdLst>
              <a:gd name="connsiteX0" fmla="*/ 0 w 24387176"/>
              <a:gd name="connsiteY0" fmla="*/ 0 h 9163050"/>
              <a:gd name="connsiteX1" fmla="*/ 24387176 w 24387176"/>
              <a:gd name="connsiteY1" fmla="*/ 0 h 9163050"/>
              <a:gd name="connsiteX2" fmla="*/ 24387176 w 24387176"/>
              <a:gd name="connsiteY2" fmla="*/ 4554538 h 9163050"/>
              <a:gd name="connsiteX3" fmla="*/ 12193587 w 24387176"/>
              <a:gd name="connsiteY3" fmla="*/ 4554538 h 9163050"/>
              <a:gd name="connsiteX4" fmla="*/ 12193587 w 24387176"/>
              <a:gd name="connsiteY4" fmla="*/ 9163050 h 9163050"/>
              <a:gd name="connsiteX5" fmla="*/ 0 w 24387176"/>
              <a:gd name="connsiteY5" fmla="*/ 9163050 h 9163050"/>
              <a:gd name="connsiteX6" fmla="*/ 0 w 24387176"/>
              <a:gd name="connsiteY6" fmla="*/ 4554538 h 9163050"/>
              <a:gd name="connsiteX7" fmla="*/ 0 w 24387176"/>
              <a:gd name="connsiteY7" fmla="*/ 2610322 h 916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7176" h="9163050">
                <a:moveTo>
                  <a:pt x="0" y="0"/>
                </a:moveTo>
                <a:lnTo>
                  <a:pt x="24387176" y="0"/>
                </a:lnTo>
                <a:lnTo>
                  <a:pt x="24387176" y="4554538"/>
                </a:lnTo>
                <a:lnTo>
                  <a:pt x="12193587" y="4554538"/>
                </a:lnTo>
                <a:lnTo>
                  <a:pt x="12193587" y="9163050"/>
                </a:lnTo>
                <a:lnTo>
                  <a:pt x="0" y="9163050"/>
                </a:lnTo>
                <a:lnTo>
                  <a:pt x="0" y="4554538"/>
                </a:lnTo>
                <a:lnTo>
                  <a:pt x="0" y="26103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99939" y="5981995"/>
            <a:ext cx="290204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4101" y="4868993"/>
            <a:ext cx="2227997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9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3637367" y="4868993"/>
            <a:ext cx="2227997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0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6470633" y="4868993"/>
            <a:ext cx="2227997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1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9303899" y="4868993"/>
            <a:ext cx="2227997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1993"/>
            <a:ext cx="4359101" cy="30335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45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455993" y="2781003"/>
            <a:ext cx="5075903" cy="1799992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7" name="Прямоугольник 4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166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 flipH="1">
            <a:off x="-1" y="1"/>
            <a:ext cx="9156302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77315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35699" y="2285600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156302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1" name="Полилиния 10"/>
          <p:cNvSpPr/>
          <p:nvPr userDrawn="1"/>
        </p:nvSpPr>
        <p:spPr>
          <a:xfrm>
            <a:off x="6096000" y="2277005"/>
            <a:ext cx="6096000" cy="4580995"/>
          </a:xfrm>
          <a:custGeom>
            <a:avLst/>
            <a:gdLst>
              <a:gd name="connsiteX0" fmla="*/ 1 w 12193588"/>
              <a:gd name="connsiteY0" fmla="*/ 0 h 9163050"/>
              <a:gd name="connsiteX1" fmla="*/ 6121400 w 12193588"/>
              <a:gd name="connsiteY1" fmla="*/ 0 h 9163050"/>
              <a:gd name="connsiteX2" fmla="*/ 6121400 w 12193588"/>
              <a:gd name="connsiteY2" fmla="*/ 4608512 h 9163050"/>
              <a:gd name="connsiteX3" fmla="*/ 12193588 w 12193588"/>
              <a:gd name="connsiteY3" fmla="*/ 4608512 h 9163050"/>
              <a:gd name="connsiteX4" fmla="*/ 12193588 w 12193588"/>
              <a:gd name="connsiteY4" fmla="*/ 9163050 h 9163050"/>
              <a:gd name="connsiteX5" fmla="*/ 6121400 w 12193588"/>
              <a:gd name="connsiteY5" fmla="*/ 9163050 h 9163050"/>
              <a:gd name="connsiteX6" fmla="*/ 1 w 12193588"/>
              <a:gd name="connsiteY6" fmla="*/ 9163050 h 9163050"/>
              <a:gd name="connsiteX7" fmla="*/ 0 w 12193588"/>
              <a:gd name="connsiteY7" fmla="*/ 9163050 h 9163050"/>
              <a:gd name="connsiteX8" fmla="*/ 0 w 12193588"/>
              <a:gd name="connsiteY8" fmla="*/ 4608512 h 9163050"/>
              <a:gd name="connsiteX9" fmla="*/ 1 w 12193588"/>
              <a:gd name="connsiteY9" fmla="*/ 4608512 h 916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588" h="9163050">
                <a:moveTo>
                  <a:pt x="1" y="0"/>
                </a:moveTo>
                <a:lnTo>
                  <a:pt x="6121400" y="0"/>
                </a:lnTo>
                <a:lnTo>
                  <a:pt x="6121400" y="4608512"/>
                </a:lnTo>
                <a:lnTo>
                  <a:pt x="12193588" y="4608512"/>
                </a:lnTo>
                <a:lnTo>
                  <a:pt x="12193588" y="9163050"/>
                </a:lnTo>
                <a:lnTo>
                  <a:pt x="6121400" y="9163050"/>
                </a:lnTo>
                <a:lnTo>
                  <a:pt x="1" y="9163050"/>
                </a:lnTo>
                <a:lnTo>
                  <a:pt x="0" y="9163050"/>
                </a:lnTo>
                <a:lnTo>
                  <a:pt x="0" y="4608512"/>
                </a:lnTo>
                <a:lnTo>
                  <a:pt x="1" y="46085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6491992" y="2709003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3468050" y="2673003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333048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 flipH="1">
            <a:off x="6095999" y="1"/>
            <a:ext cx="6096000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77315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35699" y="2285599"/>
            <a:ext cx="3040460" cy="229301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85124" y="4580995"/>
            <a:ext cx="3071178" cy="22770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9587933" y="5012993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9156302" y="2277006"/>
            <a:ext cx="3035698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31" hasCustomPrompt="1"/>
          </p:nvPr>
        </p:nvSpPr>
        <p:spPr>
          <a:xfrm>
            <a:off x="6527992" y="2673003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1" name="Полилиния 10"/>
          <p:cNvSpPr/>
          <p:nvPr userDrawn="1"/>
        </p:nvSpPr>
        <p:spPr>
          <a:xfrm>
            <a:off x="-12301" y="2276236"/>
            <a:ext cx="6096000" cy="4580995"/>
          </a:xfrm>
          <a:custGeom>
            <a:avLst/>
            <a:gdLst>
              <a:gd name="connsiteX0" fmla="*/ 1 w 12193588"/>
              <a:gd name="connsiteY0" fmla="*/ 0 h 9163050"/>
              <a:gd name="connsiteX1" fmla="*/ 6121400 w 12193588"/>
              <a:gd name="connsiteY1" fmla="*/ 0 h 9163050"/>
              <a:gd name="connsiteX2" fmla="*/ 6121400 w 12193588"/>
              <a:gd name="connsiteY2" fmla="*/ 4608512 h 9163050"/>
              <a:gd name="connsiteX3" fmla="*/ 12193588 w 12193588"/>
              <a:gd name="connsiteY3" fmla="*/ 4608512 h 9163050"/>
              <a:gd name="connsiteX4" fmla="*/ 12193588 w 12193588"/>
              <a:gd name="connsiteY4" fmla="*/ 9163050 h 9163050"/>
              <a:gd name="connsiteX5" fmla="*/ 6121400 w 12193588"/>
              <a:gd name="connsiteY5" fmla="*/ 9163050 h 9163050"/>
              <a:gd name="connsiteX6" fmla="*/ 1 w 12193588"/>
              <a:gd name="connsiteY6" fmla="*/ 9163050 h 9163050"/>
              <a:gd name="connsiteX7" fmla="*/ 0 w 12193588"/>
              <a:gd name="connsiteY7" fmla="*/ 9163050 h 9163050"/>
              <a:gd name="connsiteX8" fmla="*/ 0 w 12193588"/>
              <a:gd name="connsiteY8" fmla="*/ 4608512 h 9163050"/>
              <a:gd name="connsiteX9" fmla="*/ 1 w 12193588"/>
              <a:gd name="connsiteY9" fmla="*/ 4608512 h 916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588" h="9163050">
                <a:moveTo>
                  <a:pt x="1" y="0"/>
                </a:moveTo>
                <a:lnTo>
                  <a:pt x="6121400" y="0"/>
                </a:lnTo>
                <a:lnTo>
                  <a:pt x="6121400" y="4608512"/>
                </a:lnTo>
                <a:lnTo>
                  <a:pt x="12193588" y="4608512"/>
                </a:lnTo>
                <a:lnTo>
                  <a:pt x="12193588" y="9163050"/>
                </a:lnTo>
                <a:lnTo>
                  <a:pt x="6121400" y="9163050"/>
                </a:lnTo>
                <a:lnTo>
                  <a:pt x="1" y="9163050"/>
                </a:lnTo>
                <a:lnTo>
                  <a:pt x="0" y="9163050"/>
                </a:lnTo>
                <a:lnTo>
                  <a:pt x="0" y="4608512"/>
                </a:lnTo>
                <a:lnTo>
                  <a:pt x="1" y="46085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999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 flipH="1">
            <a:off x="-1" y="2303990"/>
            <a:ext cx="6096001" cy="455401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0" y="10082"/>
            <a:ext cx="3035699" cy="22770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1" name="Полилиния 10"/>
          <p:cNvSpPr/>
          <p:nvPr userDrawn="1"/>
        </p:nvSpPr>
        <p:spPr>
          <a:xfrm rot="10800000">
            <a:off x="6108302" y="0"/>
            <a:ext cx="6096000" cy="4580995"/>
          </a:xfrm>
          <a:custGeom>
            <a:avLst/>
            <a:gdLst>
              <a:gd name="connsiteX0" fmla="*/ 1 w 12193588"/>
              <a:gd name="connsiteY0" fmla="*/ 0 h 9163050"/>
              <a:gd name="connsiteX1" fmla="*/ 6121400 w 12193588"/>
              <a:gd name="connsiteY1" fmla="*/ 0 h 9163050"/>
              <a:gd name="connsiteX2" fmla="*/ 6121400 w 12193588"/>
              <a:gd name="connsiteY2" fmla="*/ 4608512 h 9163050"/>
              <a:gd name="connsiteX3" fmla="*/ 12193588 w 12193588"/>
              <a:gd name="connsiteY3" fmla="*/ 4608512 h 9163050"/>
              <a:gd name="connsiteX4" fmla="*/ 12193588 w 12193588"/>
              <a:gd name="connsiteY4" fmla="*/ 9163050 h 9163050"/>
              <a:gd name="connsiteX5" fmla="*/ 6121400 w 12193588"/>
              <a:gd name="connsiteY5" fmla="*/ 9163050 h 9163050"/>
              <a:gd name="connsiteX6" fmla="*/ 1 w 12193588"/>
              <a:gd name="connsiteY6" fmla="*/ 9163050 h 9163050"/>
              <a:gd name="connsiteX7" fmla="*/ 0 w 12193588"/>
              <a:gd name="connsiteY7" fmla="*/ 9163050 h 9163050"/>
              <a:gd name="connsiteX8" fmla="*/ 0 w 12193588"/>
              <a:gd name="connsiteY8" fmla="*/ 4608512 h 9163050"/>
              <a:gd name="connsiteX9" fmla="*/ 1 w 12193588"/>
              <a:gd name="connsiteY9" fmla="*/ 4608512 h 916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588" h="9163050">
                <a:moveTo>
                  <a:pt x="1" y="0"/>
                </a:moveTo>
                <a:lnTo>
                  <a:pt x="6121400" y="0"/>
                </a:lnTo>
                <a:lnTo>
                  <a:pt x="6121400" y="4608512"/>
                </a:lnTo>
                <a:lnTo>
                  <a:pt x="12193588" y="4608512"/>
                </a:lnTo>
                <a:lnTo>
                  <a:pt x="12193588" y="9163050"/>
                </a:lnTo>
                <a:lnTo>
                  <a:pt x="6121400" y="9163050"/>
                </a:lnTo>
                <a:lnTo>
                  <a:pt x="1" y="9163050"/>
                </a:lnTo>
                <a:lnTo>
                  <a:pt x="0" y="9163050"/>
                </a:lnTo>
                <a:lnTo>
                  <a:pt x="0" y="4608512"/>
                </a:lnTo>
                <a:lnTo>
                  <a:pt x="1" y="46085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56118" y="2745003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77315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113881" y="4580995"/>
            <a:ext cx="3035699" cy="22770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6491992" y="2709003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2352114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115842" y="-905"/>
            <a:ext cx="6102051" cy="22770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035699" y="4580995"/>
            <a:ext cx="3035699" cy="22770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77315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7988" y="3429000"/>
            <a:ext cx="4643911" cy="2303989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857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0"/>
            <a:ext cx="12192000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0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3103" y="4868993"/>
            <a:ext cx="4493259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1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9303899" y="4868993"/>
            <a:ext cx="2227997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302" y="1089011"/>
            <a:ext cx="3021968" cy="34919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593670" y="1089011"/>
            <a:ext cx="5006643" cy="34919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4101" y="1151487"/>
            <a:ext cx="2231598" cy="342950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 TOP SLIDE</a:t>
            </a:r>
            <a:endParaRPr lang="ru-RU" dirty="0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7315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712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0"/>
            <a:ext cx="12192000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4101" y="4868993"/>
            <a:ext cx="2227997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0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3103" y="4868993"/>
            <a:ext cx="4493259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1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9303899" y="4868993"/>
            <a:ext cx="2227997" cy="1206935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302" y="1089011"/>
            <a:ext cx="3021968" cy="34919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1089011"/>
            <a:ext cx="3035699" cy="34919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593670" y="1089011"/>
            <a:ext cx="5006643" cy="34919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3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3735203" y="4868993"/>
            <a:ext cx="1846910" cy="1026936"/>
          </a:xfrm>
          <a:prstGeom prst="rect">
            <a:avLst/>
          </a:prstGeom>
        </p:spPr>
        <p:txBody>
          <a:bodyPr/>
          <a:lstStyle>
            <a:lvl1pPr algn="ctr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052100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104201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156302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679" y="4868993"/>
            <a:ext cx="1846910" cy="1026936"/>
          </a:xfrm>
          <a:prstGeom prst="rect">
            <a:avLst/>
          </a:prstGeom>
        </p:spPr>
        <p:txBody>
          <a:bodyPr/>
          <a:lstStyle>
            <a:lvl1pPr algn="ctr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30" hasCustomPrompt="1"/>
          </p:nvPr>
        </p:nvSpPr>
        <p:spPr>
          <a:xfrm>
            <a:off x="9572250" y="4868993"/>
            <a:ext cx="1846910" cy="1026936"/>
          </a:xfrm>
          <a:prstGeom prst="rect">
            <a:avLst/>
          </a:prstGeom>
        </p:spPr>
        <p:txBody>
          <a:bodyPr/>
          <a:lstStyle>
            <a:lvl1pPr algn="ctr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quarter" idx="31" hasCustomPrompt="1"/>
          </p:nvPr>
        </p:nvSpPr>
        <p:spPr>
          <a:xfrm>
            <a:off x="6653726" y="4868993"/>
            <a:ext cx="1846910" cy="1026936"/>
          </a:xfrm>
          <a:prstGeom prst="rect">
            <a:avLst/>
          </a:prstGeom>
        </p:spPr>
        <p:txBody>
          <a:bodyPr/>
          <a:lstStyle>
            <a:lvl1pPr algn="ctr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729080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1221389" y="2277006"/>
            <a:ext cx="9827297" cy="2297560"/>
          </a:xfrm>
          <a:prstGeom prst="rect">
            <a:avLst/>
          </a:prstGeom>
        </p:spPr>
        <p:txBody>
          <a:bodyPr numCol="2" spcCol="1080000"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 rot="5400000">
            <a:off x="11015948" y="3404943"/>
            <a:ext cx="2303988" cy="48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192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 userDrawn="1"/>
        </p:nvSpPr>
        <p:spPr>
          <a:xfrm>
            <a:off x="6096001" y="2277006"/>
            <a:ext cx="6109578" cy="2303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77006"/>
            <a:ext cx="9156301" cy="230398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104201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9477132" y="2678282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3393248" y="2678282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591928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2277006"/>
            <a:ext cx="6096000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156302" y="2277006"/>
            <a:ext cx="3035699" cy="230398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6096001" y="3429000"/>
            <a:ext cx="3060301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096001" y="-1145"/>
            <a:ext cx="3060301" cy="3430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6508944" y="4010180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6508944" y="1449964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82499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97011"/>
            <a:ext cx="3599107" cy="1439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0939" y="3177001"/>
            <a:ext cx="3599038" cy="2790928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798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463974" y="1197011"/>
            <a:ext cx="3599107" cy="1439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7464042" y="3177001"/>
            <a:ext cx="3599038" cy="2790928"/>
          </a:xfrm>
          <a:prstGeom prst="rect">
            <a:avLst/>
          </a:prstGeom>
        </p:spPr>
        <p:txBody>
          <a:bodyPr/>
          <a:lstStyle>
            <a:lvl1pPr algn="l"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8800531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91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0939" y="3932998"/>
            <a:ext cx="2375955" cy="1206935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3540847" y="3932998"/>
            <a:ext cx="2375955" cy="1206935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0755" y="3932998"/>
            <a:ext cx="2375955" cy="1206935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9020663" y="3932998"/>
            <a:ext cx="2375955" cy="1206935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800939" y="2349005"/>
            <a:ext cx="2375955" cy="1460392"/>
          </a:xfrm>
          <a:prstGeom prst="rect">
            <a:avLst/>
          </a:prstGeom>
        </p:spPr>
        <p:txBody>
          <a:bodyPr/>
          <a:lstStyle>
            <a:lvl1pPr>
              <a:lnSpc>
                <a:spcPct val="300000"/>
              </a:lnSpc>
              <a:spcBef>
                <a:spcPts val="0"/>
              </a:spcBef>
              <a:defRPr lang="en-US" sz="7499" b="1" i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01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3540847" y="2349005"/>
            <a:ext cx="2375955" cy="146039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US" sz="7499" b="1" i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02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755" y="2349005"/>
            <a:ext cx="2375955" cy="146039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US" sz="7499" b="1" i="0" kern="120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 algn="l" defTabSz="1219079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03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9020663" y="2349005"/>
            <a:ext cx="2375955" cy="146039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US" sz="7499" b="1" i="0" kern="120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 algn="l" defTabSz="1219079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04</a:t>
            </a:r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890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3033321" y="2385005"/>
            <a:ext cx="2990680" cy="1307640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3033321" y="4245350"/>
            <a:ext cx="2990680" cy="1307640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181223" y="2384813"/>
            <a:ext cx="2990680" cy="1307640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8181223" y="4245159"/>
            <a:ext cx="2990680" cy="1307640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1197357" y="2384814"/>
            <a:ext cx="1587132" cy="1188763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300000"/>
              </a:lnSpc>
              <a:spcBef>
                <a:spcPts val="0"/>
              </a:spcBef>
              <a:defRPr lang="en-US" sz="7499" b="1" i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01</a:t>
            </a:r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23" hasCustomPrompt="1"/>
          </p:nvPr>
        </p:nvSpPr>
        <p:spPr>
          <a:xfrm>
            <a:off x="1197357" y="4256996"/>
            <a:ext cx="1587132" cy="1188763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300000"/>
              </a:lnSpc>
              <a:spcBef>
                <a:spcPts val="0"/>
              </a:spcBef>
              <a:defRPr lang="en-US" sz="7499" b="1" i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01</a:t>
            </a:r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24" hasCustomPrompt="1"/>
          </p:nvPr>
        </p:nvSpPr>
        <p:spPr>
          <a:xfrm>
            <a:off x="6347995" y="2384814"/>
            <a:ext cx="1587132" cy="1188763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300000"/>
              </a:lnSpc>
              <a:spcBef>
                <a:spcPts val="0"/>
              </a:spcBef>
              <a:defRPr lang="en-US" sz="7499" b="1" i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01</a:t>
            </a:r>
          </a:p>
        </p:txBody>
      </p:sp>
      <p:sp>
        <p:nvSpPr>
          <p:cNvPr id="37" name="Текст 3"/>
          <p:cNvSpPr>
            <a:spLocks noGrp="1"/>
          </p:cNvSpPr>
          <p:nvPr>
            <p:ph type="body" sz="quarter" idx="25" hasCustomPrompt="1"/>
          </p:nvPr>
        </p:nvSpPr>
        <p:spPr>
          <a:xfrm>
            <a:off x="6347995" y="4256996"/>
            <a:ext cx="1587132" cy="1188763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300000"/>
              </a:lnSpc>
              <a:spcBef>
                <a:spcPts val="0"/>
              </a:spcBef>
              <a:defRPr lang="en-US" sz="7499" b="1" i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01</a:t>
            </a:r>
          </a:p>
        </p:txBody>
      </p:sp>
      <p:sp>
        <p:nvSpPr>
          <p:cNvPr id="3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7981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064077" y="2385005"/>
            <a:ext cx="2990680" cy="1307640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2064077" y="4245350"/>
            <a:ext cx="2990680" cy="1307640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7065244" y="2384813"/>
            <a:ext cx="2990680" cy="1307640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7065244" y="4245159"/>
            <a:ext cx="2990680" cy="1307640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1229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2280072" y="4105377"/>
            <a:ext cx="3419935" cy="1799992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6419993" y="4112997"/>
            <a:ext cx="3419935" cy="1799992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4695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974287" y="4112997"/>
            <a:ext cx="3194129" cy="1799992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4218" y="4112997"/>
            <a:ext cx="3194129" cy="1799992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4150" y="4112997"/>
            <a:ext cx="3194129" cy="1799992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3421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7181453" y="2601004"/>
            <a:ext cx="4215165" cy="2951986"/>
          </a:xfrm>
          <a:prstGeom prst="rect">
            <a:avLst/>
          </a:prstGeom>
        </p:spPr>
        <p:txBody>
          <a:bodyPr/>
          <a:lstStyle>
            <a:lvl1pPr algn="r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Freeform 10"/>
          <p:cNvSpPr>
            <a:spLocks noEditPoints="1"/>
          </p:cNvSpPr>
          <p:nvPr userDrawn="1"/>
        </p:nvSpPr>
        <p:spPr bwMode="auto">
          <a:xfrm>
            <a:off x="228112" y="2698686"/>
            <a:ext cx="2283322" cy="2314307"/>
          </a:xfrm>
          <a:custGeom>
            <a:avLst/>
            <a:gdLst>
              <a:gd name="T0" fmla="*/ 2526 w 2533"/>
              <a:gd name="T1" fmla="*/ 1292 h 2564"/>
              <a:gd name="T2" fmla="*/ 1264 w 2533"/>
              <a:gd name="T3" fmla="*/ 2564 h 2564"/>
              <a:gd name="T4" fmla="*/ 0 w 2533"/>
              <a:gd name="T5" fmla="*/ 1296 h 2564"/>
              <a:gd name="T6" fmla="*/ 1264 w 2533"/>
              <a:gd name="T7" fmla="*/ 0 h 2564"/>
              <a:gd name="T8" fmla="*/ 2526 w 2533"/>
              <a:gd name="T9" fmla="*/ 1292 h 2564"/>
              <a:gd name="T10" fmla="*/ 456 w 2533"/>
              <a:gd name="T11" fmla="*/ 1303 h 2564"/>
              <a:gd name="T12" fmla="*/ 1264 w 2533"/>
              <a:gd name="T13" fmla="*/ 2139 h 2564"/>
              <a:gd name="T14" fmla="*/ 2069 w 2533"/>
              <a:gd name="T15" fmla="*/ 1299 h 2564"/>
              <a:gd name="T16" fmla="*/ 1264 w 2533"/>
              <a:gd name="T17" fmla="*/ 421 h 2564"/>
              <a:gd name="T18" fmla="*/ 456 w 2533"/>
              <a:gd name="T19" fmla="*/ 1303 h 2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33" h="2564">
                <a:moveTo>
                  <a:pt x="2526" y="1292"/>
                </a:moveTo>
                <a:cubicBezTo>
                  <a:pt x="2519" y="1928"/>
                  <a:pt x="2129" y="2564"/>
                  <a:pt x="1264" y="2564"/>
                </a:cubicBezTo>
                <a:cubicBezTo>
                  <a:pt x="400" y="2564"/>
                  <a:pt x="0" y="1942"/>
                  <a:pt x="0" y="1296"/>
                </a:cubicBezTo>
                <a:cubicBezTo>
                  <a:pt x="0" y="650"/>
                  <a:pt x="414" y="0"/>
                  <a:pt x="1264" y="0"/>
                </a:cubicBezTo>
                <a:cubicBezTo>
                  <a:pt x="2111" y="0"/>
                  <a:pt x="2533" y="650"/>
                  <a:pt x="2526" y="1292"/>
                </a:cubicBezTo>
                <a:close/>
                <a:moveTo>
                  <a:pt x="456" y="1303"/>
                </a:moveTo>
                <a:cubicBezTo>
                  <a:pt x="467" y="1707"/>
                  <a:pt x="685" y="2139"/>
                  <a:pt x="1264" y="2139"/>
                </a:cubicBezTo>
                <a:cubicBezTo>
                  <a:pt x="1844" y="2139"/>
                  <a:pt x="2062" y="1703"/>
                  <a:pt x="2069" y="1299"/>
                </a:cubicBezTo>
                <a:cubicBezTo>
                  <a:pt x="2076" y="885"/>
                  <a:pt x="1844" y="421"/>
                  <a:pt x="1264" y="421"/>
                </a:cubicBezTo>
                <a:cubicBezTo>
                  <a:pt x="685" y="421"/>
                  <a:pt x="446" y="888"/>
                  <a:pt x="456" y="1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2551909" y="2743130"/>
            <a:ext cx="1824594" cy="2219068"/>
          </a:xfrm>
          <a:custGeom>
            <a:avLst/>
            <a:gdLst>
              <a:gd name="T0" fmla="*/ 780 w 2024"/>
              <a:gd name="T1" fmla="*/ 421 h 2459"/>
              <a:gd name="T2" fmla="*/ 0 w 2024"/>
              <a:gd name="T3" fmla="*/ 421 h 2459"/>
              <a:gd name="T4" fmla="*/ 0 w 2024"/>
              <a:gd name="T5" fmla="*/ 0 h 2459"/>
              <a:gd name="T6" fmla="*/ 2024 w 2024"/>
              <a:gd name="T7" fmla="*/ 0 h 2459"/>
              <a:gd name="T8" fmla="*/ 2024 w 2024"/>
              <a:gd name="T9" fmla="*/ 421 h 2459"/>
              <a:gd name="T10" fmla="*/ 1244 w 2024"/>
              <a:gd name="T11" fmla="*/ 421 h 2459"/>
              <a:gd name="T12" fmla="*/ 1244 w 2024"/>
              <a:gd name="T13" fmla="*/ 2459 h 2459"/>
              <a:gd name="T14" fmla="*/ 780 w 2024"/>
              <a:gd name="T15" fmla="*/ 2459 h 2459"/>
              <a:gd name="T16" fmla="*/ 780 w 2024"/>
              <a:gd name="T17" fmla="*/ 421 h 2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4" h="2459">
                <a:moveTo>
                  <a:pt x="780" y="421"/>
                </a:moveTo>
                <a:cubicBezTo>
                  <a:pt x="0" y="421"/>
                  <a:pt x="0" y="421"/>
                  <a:pt x="0" y="421"/>
                </a:cubicBezTo>
                <a:cubicBezTo>
                  <a:pt x="0" y="0"/>
                  <a:pt x="0" y="0"/>
                  <a:pt x="0" y="0"/>
                </a:cubicBezTo>
                <a:cubicBezTo>
                  <a:pt x="710" y="0"/>
                  <a:pt x="1311" y="0"/>
                  <a:pt x="2024" y="0"/>
                </a:cubicBezTo>
                <a:cubicBezTo>
                  <a:pt x="2024" y="421"/>
                  <a:pt x="2024" y="421"/>
                  <a:pt x="2024" y="421"/>
                </a:cubicBezTo>
                <a:cubicBezTo>
                  <a:pt x="1244" y="421"/>
                  <a:pt x="1244" y="421"/>
                  <a:pt x="1244" y="421"/>
                </a:cubicBezTo>
                <a:cubicBezTo>
                  <a:pt x="1244" y="2459"/>
                  <a:pt x="1244" y="2459"/>
                  <a:pt x="1244" y="2459"/>
                </a:cubicBezTo>
                <a:cubicBezTo>
                  <a:pt x="780" y="2459"/>
                  <a:pt x="780" y="2459"/>
                  <a:pt x="780" y="2459"/>
                </a:cubicBezTo>
                <a:lnTo>
                  <a:pt x="780" y="42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8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1221389" y="2277006"/>
            <a:ext cx="9827297" cy="2297560"/>
          </a:xfrm>
          <a:prstGeom prst="rect">
            <a:avLst/>
          </a:prstGeom>
        </p:spPr>
        <p:txBody>
          <a:bodyPr numCol="2" spcCol="1080000"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696103" y="0"/>
            <a:ext cx="2303955" cy="48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605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5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26"/>
          </p:nvPr>
        </p:nvSpPr>
        <p:spPr>
          <a:xfrm>
            <a:off x="5052020" y="-134983"/>
            <a:ext cx="7139980" cy="7106143"/>
          </a:xfrm>
          <a:custGeom>
            <a:avLst/>
            <a:gdLst>
              <a:gd name="connsiteX0" fmla="*/ 5777727 w 14281819"/>
              <a:gd name="connsiteY0" fmla="*/ 0 h 14213931"/>
              <a:gd name="connsiteX1" fmla="*/ 7717963 w 14281819"/>
              <a:gd name="connsiteY1" fmla="*/ 201064 h 14213931"/>
              <a:gd name="connsiteX2" fmla="*/ 8032593 w 14281819"/>
              <a:gd name="connsiteY2" fmla="*/ 282092 h 14213931"/>
              <a:gd name="connsiteX3" fmla="*/ 14281819 w 14281819"/>
              <a:gd name="connsiteY3" fmla="*/ 269998 h 14213931"/>
              <a:gd name="connsiteX4" fmla="*/ 14281819 w 14281819"/>
              <a:gd name="connsiteY4" fmla="*/ 13987586 h 14213931"/>
              <a:gd name="connsiteX5" fmla="*/ 7917867 w 14281819"/>
              <a:gd name="connsiteY5" fmla="*/ 13979652 h 14213931"/>
              <a:gd name="connsiteX6" fmla="*/ 7719415 w 14281819"/>
              <a:gd name="connsiteY6" fmla="*/ 14025547 h 14213931"/>
              <a:gd name="connsiteX7" fmla="*/ 5832183 w 14281819"/>
              <a:gd name="connsiteY7" fmla="*/ 14213931 h 14213931"/>
              <a:gd name="connsiteX8" fmla="*/ 0 w 14281819"/>
              <a:gd name="connsiteY8" fmla="*/ 10920792 h 14213931"/>
              <a:gd name="connsiteX9" fmla="*/ 2101982 w 14281819"/>
              <a:gd name="connsiteY9" fmla="*/ 9830348 h 14213931"/>
              <a:gd name="connsiteX10" fmla="*/ 5870301 w 14281819"/>
              <a:gd name="connsiteY10" fmla="*/ 11956713 h 14213931"/>
              <a:gd name="connsiteX11" fmla="*/ 8952481 w 14281819"/>
              <a:gd name="connsiteY11" fmla="*/ 9944845 h 14213931"/>
              <a:gd name="connsiteX12" fmla="*/ 5853965 w 14281819"/>
              <a:gd name="connsiteY12" fmla="*/ 7971142 h 14213931"/>
              <a:gd name="connsiteX13" fmla="*/ 593565 w 14281819"/>
              <a:gd name="connsiteY13" fmla="*/ 3909240 h 14213931"/>
              <a:gd name="connsiteX14" fmla="*/ 5777727 w 14281819"/>
              <a:gd name="connsiteY14" fmla="*/ 0 h 1421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281819" h="14213931">
                <a:moveTo>
                  <a:pt x="5777727" y="0"/>
                </a:moveTo>
                <a:cubicBezTo>
                  <a:pt x="6429491" y="0"/>
                  <a:pt x="7088701" y="58036"/>
                  <a:pt x="7717963" y="201064"/>
                </a:cubicBezTo>
                <a:lnTo>
                  <a:pt x="8032593" y="282092"/>
                </a:lnTo>
                <a:lnTo>
                  <a:pt x="14281819" y="269998"/>
                </a:lnTo>
                <a:lnTo>
                  <a:pt x="14281819" y="13987586"/>
                </a:lnTo>
                <a:lnTo>
                  <a:pt x="7917867" y="13979652"/>
                </a:lnTo>
                <a:lnTo>
                  <a:pt x="7719415" y="14025547"/>
                </a:lnTo>
                <a:cubicBezTo>
                  <a:pt x="7123199" y="14152620"/>
                  <a:pt x="6486160" y="14213931"/>
                  <a:pt x="5832183" y="14213931"/>
                </a:cubicBezTo>
                <a:cubicBezTo>
                  <a:pt x="3098517" y="14213931"/>
                  <a:pt x="996535" y="13374290"/>
                  <a:pt x="0" y="10920792"/>
                </a:cubicBezTo>
                <a:cubicBezTo>
                  <a:pt x="2101982" y="9830348"/>
                  <a:pt x="2101982" y="9830348"/>
                  <a:pt x="2101982" y="9830348"/>
                </a:cubicBezTo>
                <a:cubicBezTo>
                  <a:pt x="2695547" y="11302447"/>
                  <a:pt x="4247528" y="11956713"/>
                  <a:pt x="5870301" y="11956713"/>
                </a:cubicBezTo>
                <a:cubicBezTo>
                  <a:pt x="7460401" y="11956713"/>
                  <a:pt x="8952481" y="11400587"/>
                  <a:pt x="8952481" y="9944845"/>
                </a:cubicBezTo>
                <a:cubicBezTo>
                  <a:pt x="8952481" y="8679930"/>
                  <a:pt x="7634659" y="8161970"/>
                  <a:pt x="5853965" y="7971142"/>
                </a:cubicBezTo>
                <a:cubicBezTo>
                  <a:pt x="3120299" y="7644009"/>
                  <a:pt x="593565" y="6918864"/>
                  <a:pt x="593565" y="3909240"/>
                </a:cubicBezTo>
                <a:cubicBezTo>
                  <a:pt x="593565" y="1150418"/>
                  <a:pt x="3310893" y="21809"/>
                  <a:pt x="5777727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7558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5"/>
          </p:nvPr>
        </p:nvSpPr>
        <p:spPr>
          <a:xfrm flipH="1">
            <a:off x="0" y="0"/>
            <a:ext cx="7390301" cy="6858000"/>
          </a:xfrm>
          <a:custGeom>
            <a:avLst/>
            <a:gdLst>
              <a:gd name="connsiteX0" fmla="*/ 0 w 14782526"/>
              <a:gd name="connsiteY0" fmla="*/ 0 h 13717588"/>
              <a:gd name="connsiteX1" fmla="*/ 2901097 w 14782526"/>
              <a:gd name="connsiteY1" fmla="*/ 0 h 13717588"/>
              <a:gd name="connsiteX2" fmla="*/ 9458929 w 14782526"/>
              <a:gd name="connsiteY2" fmla="*/ 0 h 13717588"/>
              <a:gd name="connsiteX3" fmla="*/ 11149091 w 14782526"/>
              <a:gd name="connsiteY3" fmla="*/ 0 h 13717588"/>
              <a:gd name="connsiteX4" fmla="*/ 14782526 w 14782526"/>
              <a:gd name="connsiteY4" fmla="*/ 0 h 13717588"/>
              <a:gd name="connsiteX5" fmla="*/ 14782526 w 14782526"/>
              <a:gd name="connsiteY5" fmla="*/ 9245313 h 13717588"/>
              <a:gd name="connsiteX6" fmla="*/ 14782526 w 14782526"/>
              <a:gd name="connsiteY6" fmla="*/ 9245306 h 13717588"/>
              <a:gd name="connsiteX7" fmla="*/ 14782526 w 14782526"/>
              <a:gd name="connsiteY7" fmla="*/ 13717588 h 13717588"/>
              <a:gd name="connsiteX8" fmla="*/ 14782526 w 14782526"/>
              <a:gd name="connsiteY8" fmla="*/ 13717588 h 13717588"/>
              <a:gd name="connsiteX9" fmla="*/ 13477898 w 14782526"/>
              <a:gd name="connsiteY9" fmla="*/ 13717588 h 13717588"/>
              <a:gd name="connsiteX10" fmla="*/ 7228215 w 14782526"/>
              <a:gd name="connsiteY10" fmla="*/ 13717588 h 13717588"/>
              <a:gd name="connsiteX11" fmla="*/ 5167162 w 14782526"/>
              <a:gd name="connsiteY11" fmla="*/ 13717588 h 13717588"/>
              <a:gd name="connsiteX12" fmla="*/ 5033707 w 14782526"/>
              <a:gd name="connsiteY12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82526" h="13717588">
                <a:moveTo>
                  <a:pt x="0" y="0"/>
                </a:moveTo>
                <a:lnTo>
                  <a:pt x="2901097" y="0"/>
                </a:lnTo>
                <a:lnTo>
                  <a:pt x="9458929" y="0"/>
                </a:lnTo>
                <a:lnTo>
                  <a:pt x="11149091" y="0"/>
                </a:lnTo>
                <a:lnTo>
                  <a:pt x="14782526" y="0"/>
                </a:lnTo>
                <a:lnTo>
                  <a:pt x="14782526" y="9245313"/>
                </a:lnTo>
                <a:lnTo>
                  <a:pt x="14782526" y="9245306"/>
                </a:lnTo>
                <a:lnTo>
                  <a:pt x="14782526" y="13717588"/>
                </a:lnTo>
                <a:lnTo>
                  <a:pt x="14782526" y="13717588"/>
                </a:lnTo>
                <a:lnTo>
                  <a:pt x="13477898" y="13717588"/>
                </a:lnTo>
                <a:lnTo>
                  <a:pt x="7228215" y="13717588"/>
                </a:lnTo>
                <a:lnTo>
                  <a:pt x="5167162" y="13717588"/>
                </a:lnTo>
                <a:lnTo>
                  <a:pt x="5033707" y="13717588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181453" y="837013"/>
            <a:ext cx="4215165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7181453" y="2601004"/>
            <a:ext cx="4215165" cy="2951986"/>
          </a:xfrm>
          <a:prstGeom prst="rect">
            <a:avLst/>
          </a:prstGeom>
        </p:spPr>
        <p:txBody>
          <a:bodyPr/>
          <a:lstStyle>
            <a:lvl1pPr algn="r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4482537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/>
          <p:cNvSpPr>
            <a:spLocks noGrp="1"/>
          </p:cNvSpPr>
          <p:nvPr>
            <p:ph type="pic" sz="quarter" idx="25"/>
          </p:nvPr>
        </p:nvSpPr>
        <p:spPr>
          <a:xfrm>
            <a:off x="5196017" y="-98984"/>
            <a:ext cx="6995984" cy="7055967"/>
          </a:xfrm>
          <a:custGeom>
            <a:avLst/>
            <a:gdLst>
              <a:gd name="connsiteX0" fmla="*/ 6996893 w 13993789"/>
              <a:gd name="connsiteY0" fmla="*/ 0 h 14113568"/>
              <a:gd name="connsiteX1" fmla="*/ 8407013 w 13993789"/>
              <a:gd name="connsiteY1" fmla="*/ 143369 h 14113568"/>
              <a:gd name="connsiteX2" fmla="*/ 8641665 w 13993789"/>
              <a:gd name="connsiteY2" fmla="*/ 197990 h 14113568"/>
              <a:gd name="connsiteX3" fmla="*/ 13993787 w 13993789"/>
              <a:gd name="connsiteY3" fmla="*/ 197990 h 14113568"/>
              <a:gd name="connsiteX4" fmla="*/ 13993787 w 13993789"/>
              <a:gd name="connsiteY4" fmla="*/ 7056701 h 14113568"/>
              <a:gd name="connsiteX5" fmla="*/ 13993789 w 13993789"/>
              <a:gd name="connsiteY5" fmla="*/ 7056784 h 14113568"/>
              <a:gd name="connsiteX6" fmla="*/ 13993787 w 13993789"/>
              <a:gd name="connsiteY6" fmla="*/ 7056867 h 14113568"/>
              <a:gd name="connsiteX7" fmla="*/ 13993787 w 13993789"/>
              <a:gd name="connsiteY7" fmla="*/ 13915578 h 14113568"/>
              <a:gd name="connsiteX8" fmla="*/ 8641667 w 13993789"/>
              <a:gd name="connsiteY8" fmla="*/ 13915578 h 14113568"/>
              <a:gd name="connsiteX9" fmla="*/ 8407013 w 13993789"/>
              <a:gd name="connsiteY9" fmla="*/ 13970199 h 14113568"/>
              <a:gd name="connsiteX10" fmla="*/ 6996893 w 13993789"/>
              <a:gd name="connsiteY10" fmla="*/ 14113568 h 14113568"/>
              <a:gd name="connsiteX11" fmla="*/ 0 w 13993789"/>
              <a:gd name="connsiteY11" fmla="*/ 7056784 h 14113568"/>
              <a:gd name="connsiteX12" fmla="*/ 6996893 w 13993789"/>
              <a:gd name="connsiteY12" fmla="*/ 0 h 1411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993789" h="14113568">
                <a:moveTo>
                  <a:pt x="6996893" y="0"/>
                </a:moveTo>
                <a:cubicBezTo>
                  <a:pt x="7479929" y="0"/>
                  <a:pt x="7951531" y="49366"/>
                  <a:pt x="8407013" y="143369"/>
                </a:cubicBezTo>
                <a:lnTo>
                  <a:pt x="8641665" y="197990"/>
                </a:lnTo>
                <a:lnTo>
                  <a:pt x="13993787" y="197990"/>
                </a:lnTo>
                <a:lnTo>
                  <a:pt x="13993787" y="7056701"/>
                </a:lnTo>
                <a:lnTo>
                  <a:pt x="13993789" y="7056784"/>
                </a:lnTo>
                <a:lnTo>
                  <a:pt x="13993787" y="7056867"/>
                </a:lnTo>
                <a:lnTo>
                  <a:pt x="13993787" y="13915578"/>
                </a:lnTo>
                <a:lnTo>
                  <a:pt x="8641667" y="13915578"/>
                </a:lnTo>
                <a:lnTo>
                  <a:pt x="8407013" y="13970199"/>
                </a:lnTo>
                <a:cubicBezTo>
                  <a:pt x="7951531" y="14064202"/>
                  <a:pt x="7479929" y="14113568"/>
                  <a:pt x="6996893" y="14113568"/>
                </a:cubicBezTo>
                <a:cubicBezTo>
                  <a:pt x="3132616" y="14113568"/>
                  <a:pt x="0" y="10954138"/>
                  <a:pt x="0" y="7056784"/>
                </a:cubicBezTo>
                <a:cubicBezTo>
                  <a:pt x="0" y="3159430"/>
                  <a:pt x="3132616" y="0"/>
                  <a:pt x="6996893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935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5880004" cy="6858000"/>
          </a:xfrm>
          <a:custGeom>
            <a:avLst/>
            <a:gdLst>
              <a:gd name="connsiteX0" fmla="*/ 0 w 11761540"/>
              <a:gd name="connsiteY0" fmla="*/ 0 h 13717588"/>
              <a:gd name="connsiteX1" fmla="*/ 44667 w 11761540"/>
              <a:gd name="connsiteY1" fmla="*/ 0 h 13717588"/>
              <a:gd name="connsiteX2" fmla="*/ 11761540 w 11761540"/>
              <a:gd name="connsiteY2" fmla="*/ 0 h 13717588"/>
              <a:gd name="connsiteX3" fmla="*/ 11761540 w 11761540"/>
              <a:gd name="connsiteY3" fmla="*/ 35494 h 13717588"/>
              <a:gd name="connsiteX4" fmla="*/ 11761540 w 11761540"/>
              <a:gd name="connsiteY4" fmla="*/ 2173939 h 13717588"/>
              <a:gd name="connsiteX5" fmla="*/ 7246146 w 11761540"/>
              <a:gd name="connsiteY5" fmla="*/ 2173939 h 13717588"/>
              <a:gd name="connsiteX6" fmla="*/ 7246146 w 11761540"/>
              <a:gd name="connsiteY6" fmla="*/ 13717588 h 13717588"/>
              <a:gd name="connsiteX7" fmla="*/ 4560064 w 11761540"/>
              <a:gd name="connsiteY7" fmla="*/ 13717588 h 13717588"/>
              <a:gd name="connsiteX8" fmla="*/ 0 w 11761540"/>
              <a:gd name="connsiteY8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61540" h="13717588">
                <a:moveTo>
                  <a:pt x="0" y="0"/>
                </a:moveTo>
                <a:lnTo>
                  <a:pt x="44667" y="0"/>
                </a:lnTo>
                <a:lnTo>
                  <a:pt x="11761540" y="0"/>
                </a:lnTo>
                <a:lnTo>
                  <a:pt x="11761540" y="35494"/>
                </a:lnTo>
                <a:cubicBezTo>
                  <a:pt x="11761540" y="340987"/>
                  <a:pt x="11761540" y="951971"/>
                  <a:pt x="11761540" y="2173939"/>
                </a:cubicBezTo>
                <a:cubicBezTo>
                  <a:pt x="11761540" y="2173939"/>
                  <a:pt x="11761540" y="2173939"/>
                  <a:pt x="7246146" y="2173939"/>
                </a:cubicBezTo>
                <a:lnTo>
                  <a:pt x="7246146" y="13717588"/>
                </a:lnTo>
                <a:lnTo>
                  <a:pt x="4560064" y="13717588"/>
                </a:lnTo>
                <a:lnTo>
                  <a:pt x="0" y="13717588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181453" y="837013"/>
            <a:ext cx="4215165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7181453" y="2601004"/>
            <a:ext cx="4215165" cy="2951986"/>
          </a:xfrm>
          <a:prstGeom prst="rect">
            <a:avLst/>
          </a:prstGeom>
        </p:spPr>
        <p:txBody>
          <a:bodyPr/>
          <a:lstStyle>
            <a:lvl1pPr algn="r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40928058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96000" y="2277005"/>
            <a:ext cx="3060302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0" y="2277005"/>
            <a:ext cx="6092900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967788" y="603390"/>
            <a:ext cx="6256423" cy="84561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YOUR PORTFOLIO</a:t>
            </a:r>
            <a:endParaRPr lang="ru-RU" dirty="0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964725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156302" y="2277005"/>
            <a:ext cx="3035698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52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96000" y="0"/>
            <a:ext cx="3060302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0" y="0"/>
            <a:ext cx="6092900" cy="685800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156302" y="2277005"/>
            <a:ext cx="3035698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9551934" y="405014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9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6527992" y="5012993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980282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96000" y="0"/>
            <a:ext cx="6096000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0" y="2277005"/>
            <a:ext cx="6092900" cy="458099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156302" y="4580995"/>
            <a:ext cx="3035698" cy="227700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837013"/>
            <a:ext cx="4575158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 flipH="1">
            <a:off x="6096000" y="4580995"/>
            <a:ext cx="3060301" cy="228520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603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12030" y="0"/>
            <a:ext cx="4644272" cy="6871492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585014"/>
            <a:ext cx="3063187" cy="183599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156302" y="2277005"/>
            <a:ext cx="3035698" cy="4594487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9551934" y="405014"/>
            <a:ext cx="2234761" cy="1503537"/>
          </a:xfrm>
          <a:prstGeom prst="rect">
            <a:avLst/>
          </a:prstGeom>
        </p:spPr>
        <p:txBody>
          <a:bodyPr/>
          <a:lstStyle>
            <a:lvl1pPr algn="l"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90498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298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985" y="2061006"/>
            <a:ext cx="4605997" cy="935996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7985" y="765013"/>
            <a:ext cx="4605997" cy="1007995"/>
          </a:xfrm>
          <a:prstGeom prst="rect">
            <a:avLst/>
          </a:prstGeom>
        </p:spPr>
        <p:txBody>
          <a:bodyPr/>
          <a:lstStyle>
            <a:lvl1pPr>
              <a:defRPr lang="en-US" sz="4000" b="1" i="0" kern="120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6638241" y="2061006"/>
            <a:ext cx="4605997" cy="935996"/>
          </a:xfrm>
          <a:prstGeom prst="rect">
            <a:avLst/>
          </a:prstGeom>
        </p:spPr>
        <p:txBody>
          <a:bodyPr/>
          <a:lstStyle>
            <a:lvl1pPr>
              <a:defRPr lang="en-US" sz="12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6638241" y="765013"/>
            <a:ext cx="4605997" cy="1007995"/>
          </a:xfrm>
          <a:prstGeom prst="rect">
            <a:avLst/>
          </a:prstGeom>
        </p:spPr>
        <p:txBody>
          <a:bodyPr/>
          <a:lstStyle>
            <a:lvl1pPr>
              <a:defRPr lang="en-US" sz="4000" b="1" i="0" kern="120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82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메인컨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</p:spPr>
        <p:txBody>
          <a:bodyPr/>
          <a:lstStyle>
            <a:lvl1pPr marL="257124" indent="-257124">
              <a:buFont typeface="+mj-lt"/>
              <a:buAutoNum type="arabicPeriod"/>
              <a:defRPr sz="16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580115" indent="-257124">
              <a:buFont typeface="+mj-lt"/>
              <a:buAutoNum type="alphaUcPeriod"/>
              <a:defRPr sz="15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852317" indent="-257124">
              <a:buFont typeface="+mj-lt"/>
              <a:buAutoNum type="alphaLcPeriod"/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116583" indent="-257124">
              <a:buFont typeface="+mj-lt"/>
              <a:buAutoNum type="arabicParenR"/>
              <a:defRPr sz="13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388785" indent="-257124">
              <a:buFont typeface="+mj-ea"/>
              <a:buAutoNum type="circleNumDbPlain"/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10" name="Группа 1"/>
          <p:cNvGrpSpPr/>
          <p:nvPr userDrawn="1"/>
        </p:nvGrpSpPr>
        <p:grpSpPr>
          <a:xfrm>
            <a:off x="10703912" y="6057892"/>
            <a:ext cx="647988" cy="359094"/>
            <a:chOff x="14785875" y="9451082"/>
            <a:chExt cx="6872896" cy="3808688"/>
          </a:xfrm>
          <a:solidFill>
            <a:schemeClr val="tx2"/>
          </a:solidFill>
        </p:grpSpPr>
        <p:sp>
          <p:nvSpPr>
            <p:cNvPr id="11" name="Полилиния 8"/>
            <p:cNvSpPr/>
            <p:nvPr/>
          </p:nvSpPr>
          <p:spPr>
            <a:xfrm>
              <a:off x="19754427" y="9451083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 9"/>
            <p:cNvSpPr/>
            <p:nvPr/>
          </p:nvSpPr>
          <p:spPr>
            <a:xfrm rot="10800000">
              <a:off x="14785875" y="9451082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226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7450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pos="1434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1051970"/>
            <a:ext cx="12192000" cy="4790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15331" y="1665008"/>
            <a:ext cx="3362888" cy="3707983"/>
          </a:xfrm>
          <a:prstGeom prst="rect">
            <a:avLst/>
          </a:prstGeom>
        </p:spPr>
        <p:txBody>
          <a:bodyPr/>
          <a:lstStyle>
            <a:lvl1pPr algn="r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3" name="Полилиния 32"/>
          <p:cNvSpPr/>
          <p:nvPr userDrawn="1"/>
        </p:nvSpPr>
        <p:spPr>
          <a:xfrm>
            <a:off x="4831816" y="405014"/>
            <a:ext cx="3208147" cy="5870310"/>
          </a:xfrm>
          <a:custGeom>
            <a:avLst/>
            <a:gdLst>
              <a:gd name="connsiteX0" fmla="*/ 188845 w 6768752"/>
              <a:gd name="connsiteY0" fmla="*/ 0 h 12385376"/>
              <a:gd name="connsiteX1" fmla="*/ 6579907 w 6768752"/>
              <a:gd name="connsiteY1" fmla="*/ 0 h 12385376"/>
              <a:gd name="connsiteX2" fmla="*/ 6768752 w 6768752"/>
              <a:gd name="connsiteY2" fmla="*/ 188845 h 12385376"/>
              <a:gd name="connsiteX3" fmla="*/ 6768752 w 6768752"/>
              <a:gd name="connsiteY3" fmla="*/ 1296144 h 12385376"/>
              <a:gd name="connsiteX4" fmla="*/ 6768752 w 6768752"/>
              <a:gd name="connsiteY4" fmla="*/ 12385376 h 12385376"/>
              <a:gd name="connsiteX5" fmla="*/ 0 w 6768752"/>
              <a:gd name="connsiteY5" fmla="*/ 12385376 h 12385376"/>
              <a:gd name="connsiteX6" fmla="*/ 0 w 6768752"/>
              <a:gd name="connsiteY6" fmla="*/ 1296144 h 12385376"/>
              <a:gd name="connsiteX7" fmla="*/ 0 w 6768752"/>
              <a:gd name="connsiteY7" fmla="*/ 188845 h 12385376"/>
              <a:gd name="connsiteX8" fmla="*/ 188845 w 6768752"/>
              <a:gd name="connsiteY8" fmla="*/ 0 h 1238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68752" h="12385376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6768752" y="12385376"/>
                </a:lnTo>
                <a:lnTo>
                  <a:pt x="0" y="12385376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Полилиния 26"/>
          <p:cNvSpPr/>
          <p:nvPr userDrawn="1"/>
        </p:nvSpPr>
        <p:spPr>
          <a:xfrm>
            <a:off x="4831816" y="405014"/>
            <a:ext cx="3208147" cy="935996"/>
          </a:xfrm>
          <a:custGeom>
            <a:avLst/>
            <a:gdLst>
              <a:gd name="connsiteX0" fmla="*/ 188845 w 6768752"/>
              <a:gd name="connsiteY0" fmla="*/ 0 h 1296144"/>
              <a:gd name="connsiteX1" fmla="*/ 6579907 w 6768752"/>
              <a:gd name="connsiteY1" fmla="*/ 0 h 1296144"/>
              <a:gd name="connsiteX2" fmla="*/ 6768752 w 6768752"/>
              <a:gd name="connsiteY2" fmla="*/ 188845 h 1296144"/>
              <a:gd name="connsiteX3" fmla="*/ 6768752 w 6768752"/>
              <a:gd name="connsiteY3" fmla="*/ 1296144 h 1296144"/>
              <a:gd name="connsiteX4" fmla="*/ 0 w 6768752"/>
              <a:gd name="connsiteY4" fmla="*/ 1296144 h 1296144"/>
              <a:gd name="connsiteX5" fmla="*/ 0 w 6768752"/>
              <a:gd name="connsiteY5" fmla="*/ 188845 h 1296144"/>
              <a:gd name="connsiteX6" fmla="*/ 188845 w 6768752"/>
              <a:gd name="connsiteY6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8752" h="1296144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5002462" y="546918"/>
            <a:ext cx="580935" cy="155220"/>
            <a:chOff x="9968502" y="1028886"/>
            <a:chExt cx="856928" cy="235298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3" name="Овал 2"/>
            <p:cNvSpPr/>
            <p:nvPr userDrawn="1"/>
          </p:nvSpPr>
          <p:spPr>
            <a:xfrm>
              <a:off x="9968502" y="1028886"/>
              <a:ext cx="228514" cy="235298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Овал 16"/>
            <p:cNvSpPr/>
            <p:nvPr userDrawn="1"/>
          </p:nvSpPr>
          <p:spPr>
            <a:xfrm>
              <a:off x="10282709" y="1028886"/>
              <a:ext cx="228514" cy="235298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Овал 17"/>
            <p:cNvSpPr/>
            <p:nvPr userDrawn="1"/>
          </p:nvSpPr>
          <p:spPr>
            <a:xfrm>
              <a:off x="10596916" y="1028886"/>
              <a:ext cx="228514" cy="235298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0" name="Полилиния 49"/>
          <p:cNvSpPr/>
          <p:nvPr userDrawn="1"/>
        </p:nvSpPr>
        <p:spPr>
          <a:xfrm>
            <a:off x="8422389" y="405014"/>
            <a:ext cx="3208147" cy="5870310"/>
          </a:xfrm>
          <a:custGeom>
            <a:avLst/>
            <a:gdLst>
              <a:gd name="connsiteX0" fmla="*/ 188845 w 6768752"/>
              <a:gd name="connsiteY0" fmla="*/ 0 h 12385376"/>
              <a:gd name="connsiteX1" fmla="*/ 6579907 w 6768752"/>
              <a:gd name="connsiteY1" fmla="*/ 0 h 12385376"/>
              <a:gd name="connsiteX2" fmla="*/ 6768752 w 6768752"/>
              <a:gd name="connsiteY2" fmla="*/ 188845 h 12385376"/>
              <a:gd name="connsiteX3" fmla="*/ 6768752 w 6768752"/>
              <a:gd name="connsiteY3" fmla="*/ 1296144 h 12385376"/>
              <a:gd name="connsiteX4" fmla="*/ 6768752 w 6768752"/>
              <a:gd name="connsiteY4" fmla="*/ 12385376 h 12385376"/>
              <a:gd name="connsiteX5" fmla="*/ 0 w 6768752"/>
              <a:gd name="connsiteY5" fmla="*/ 12385376 h 12385376"/>
              <a:gd name="connsiteX6" fmla="*/ 0 w 6768752"/>
              <a:gd name="connsiteY6" fmla="*/ 1296144 h 12385376"/>
              <a:gd name="connsiteX7" fmla="*/ 0 w 6768752"/>
              <a:gd name="connsiteY7" fmla="*/ 188845 h 12385376"/>
              <a:gd name="connsiteX8" fmla="*/ 188845 w 6768752"/>
              <a:gd name="connsiteY8" fmla="*/ 0 h 1238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68752" h="12385376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6768752" y="12385376"/>
                </a:lnTo>
                <a:lnTo>
                  <a:pt x="0" y="12385376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Полилиния 52"/>
          <p:cNvSpPr/>
          <p:nvPr userDrawn="1"/>
        </p:nvSpPr>
        <p:spPr>
          <a:xfrm>
            <a:off x="8422389" y="405014"/>
            <a:ext cx="3208147" cy="827996"/>
          </a:xfrm>
          <a:custGeom>
            <a:avLst/>
            <a:gdLst>
              <a:gd name="connsiteX0" fmla="*/ 188845 w 6768752"/>
              <a:gd name="connsiteY0" fmla="*/ 0 h 1296144"/>
              <a:gd name="connsiteX1" fmla="*/ 6579907 w 6768752"/>
              <a:gd name="connsiteY1" fmla="*/ 0 h 1296144"/>
              <a:gd name="connsiteX2" fmla="*/ 6768752 w 6768752"/>
              <a:gd name="connsiteY2" fmla="*/ 188845 h 1296144"/>
              <a:gd name="connsiteX3" fmla="*/ 6768752 w 6768752"/>
              <a:gd name="connsiteY3" fmla="*/ 1296144 h 1296144"/>
              <a:gd name="connsiteX4" fmla="*/ 0 w 6768752"/>
              <a:gd name="connsiteY4" fmla="*/ 1296144 h 1296144"/>
              <a:gd name="connsiteX5" fmla="*/ 0 w 6768752"/>
              <a:gd name="connsiteY5" fmla="*/ 188845 h 1296144"/>
              <a:gd name="connsiteX6" fmla="*/ 188845 w 6768752"/>
              <a:gd name="connsiteY6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8752" h="1296144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4" name="Группа 53"/>
          <p:cNvGrpSpPr/>
          <p:nvPr userDrawn="1"/>
        </p:nvGrpSpPr>
        <p:grpSpPr>
          <a:xfrm>
            <a:off x="8593035" y="546918"/>
            <a:ext cx="580935" cy="155220"/>
            <a:chOff x="9968502" y="1028886"/>
            <a:chExt cx="856928" cy="235298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55" name="Овал 54"/>
            <p:cNvSpPr/>
            <p:nvPr userDrawn="1"/>
          </p:nvSpPr>
          <p:spPr>
            <a:xfrm>
              <a:off x="9968502" y="1028886"/>
              <a:ext cx="228514" cy="235298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Овал 55"/>
            <p:cNvSpPr/>
            <p:nvPr userDrawn="1"/>
          </p:nvSpPr>
          <p:spPr>
            <a:xfrm>
              <a:off x="10282709" y="1028886"/>
              <a:ext cx="228514" cy="235298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Овал 56"/>
            <p:cNvSpPr/>
            <p:nvPr userDrawn="1"/>
          </p:nvSpPr>
          <p:spPr>
            <a:xfrm>
              <a:off x="10596916" y="1028886"/>
              <a:ext cx="228514" cy="235298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1" name="Picture Placeholder 2"/>
          <p:cNvSpPr>
            <a:spLocks noGrp="1"/>
          </p:cNvSpPr>
          <p:nvPr userDrawn="1">
            <p:ph type="pic" sz="quarter" idx="22"/>
          </p:nvPr>
        </p:nvSpPr>
        <p:spPr>
          <a:xfrm>
            <a:off x="8422389" y="837012"/>
            <a:ext cx="3201401" cy="546145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 userDrawn="1">
            <p:ph type="pic" sz="quarter" idx="20"/>
          </p:nvPr>
        </p:nvSpPr>
        <p:spPr>
          <a:xfrm>
            <a:off x="4831816" y="837012"/>
            <a:ext cx="3201401" cy="546145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42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23969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Пользовательский маке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Рисунок 31"/>
          <p:cNvSpPr>
            <a:spLocks noGrp="1"/>
          </p:cNvSpPr>
          <p:nvPr>
            <p:ph type="pic" sz="quarter" idx="24"/>
          </p:nvPr>
        </p:nvSpPr>
        <p:spPr>
          <a:xfrm>
            <a:off x="768101" y="0"/>
            <a:ext cx="11423899" cy="6858000"/>
          </a:xfrm>
          <a:custGeom>
            <a:avLst/>
            <a:gdLst>
              <a:gd name="connsiteX0" fmla="*/ 6158212 w 22850772"/>
              <a:gd name="connsiteY0" fmla="*/ 0 h 13717588"/>
              <a:gd name="connsiteX1" fmla="*/ 7238331 w 22850772"/>
              <a:gd name="connsiteY1" fmla="*/ 0 h 13717588"/>
              <a:gd name="connsiteX2" fmla="*/ 21770652 w 22850772"/>
              <a:gd name="connsiteY2" fmla="*/ 0 h 13717588"/>
              <a:gd name="connsiteX3" fmla="*/ 22850772 w 22850772"/>
              <a:gd name="connsiteY3" fmla="*/ 0 h 13717588"/>
              <a:gd name="connsiteX4" fmla="*/ 22850772 w 22850772"/>
              <a:gd name="connsiteY4" fmla="*/ 13717588 h 13717588"/>
              <a:gd name="connsiteX5" fmla="*/ 21770652 w 22850772"/>
              <a:gd name="connsiteY5" fmla="*/ 13717588 h 13717588"/>
              <a:gd name="connsiteX6" fmla="*/ 1080120 w 22850772"/>
              <a:gd name="connsiteY6" fmla="*/ 13717588 h 13717588"/>
              <a:gd name="connsiteX7" fmla="*/ 0 w 22850772"/>
              <a:gd name="connsiteY7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50772" h="13717588">
                <a:moveTo>
                  <a:pt x="6158212" y="0"/>
                </a:moveTo>
                <a:lnTo>
                  <a:pt x="7238331" y="0"/>
                </a:lnTo>
                <a:lnTo>
                  <a:pt x="21770652" y="0"/>
                </a:lnTo>
                <a:lnTo>
                  <a:pt x="22850772" y="0"/>
                </a:lnTo>
                <a:lnTo>
                  <a:pt x="22850772" y="13717588"/>
                </a:lnTo>
                <a:lnTo>
                  <a:pt x="21770652" y="13717588"/>
                </a:lnTo>
                <a:lnTo>
                  <a:pt x="1080120" y="13717588"/>
                </a:lnTo>
                <a:lnTo>
                  <a:pt x="0" y="13717588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376014" y="1622463"/>
            <a:ext cx="4391916" cy="101454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sz="6499" b="1" i="0" baseline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2791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7533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rgbClr val="60B9BC"/>
            </a:solidFill>
            <a:prstDash val="sysDot"/>
          </a:ln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35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0732990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326160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07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rgbClr val="60B9BC"/>
            </a:solidFill>
            <a:prstDash val="sysDot"/>
          </a:ln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35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830101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969788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82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49" b="0" i="0" kern="1200" baseline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reeform 8"/>
          <p:cNvSpPr>
            <a:spLocks/>
          </p:cNvSpPr>
          <p:nvPr userDrawn="1"/>
        </p:nvSpPr>
        <p:spPr bwMode="auto">
          <a:xfrm>
            <a:off x="6636013" y="2659796"/>
            <a:ext cx="1896816" cy="2353197"/>
          </a:xfrm>
          <a:custGeom>
            <a:avLst/>
            <a:gdLst>
              <a:gd name="T0" fmla="*/ 1658 w 2104"/>
              <a:gd name="T1" fmla="*/ 679 h 2607"/>
              <a:gd name="T2" fmla="*/ 1075 w 2104"/>
              <a:gd name="T3" fmla="*/ 404 h 2607"/>
              <a:gd name="T4" fmla="*/ 566 w 2104"/>
              <a:gd name="T5" fmla="*/ 731 h 2607"/>
              <a:gd name="T6" fmla="*/ 1114 w 2104"/>
              <a:gd name="T7" fmla="*/ 1040 h 2607"/>
              <a:gd name="T8" fmla="*/ 2104 w 2104"/>
              <a:gd name="T9" fmla="*/ 1824 h 2607"/>
              <a:gd name="T10" fmla="*/ 1071 w 2104"/>
              <a:gd name="T11" fmla="*/ 2607 h 2607"/>
              <a:gd name="T12" fmla="*/ 0 w 2104"/>
              <a:gd name="T13" fmla="*/ 2003 h 2607"/>
              <a:gd name="T14" fmla="*/ 386 w 2104"/>
              <a:gd name="T15" fmla="*/ 1803 h 2607"/>
              <a:gd name="T16" fmla="*/ 1078 w 2104"/>
              <a:gd name="T17" fmla="*/ 2193 h 2607"/>
              <a:gd name="T18" fmla="*/ 1644 w 2104"/>
              <a:gd name="T19" fmla="*/ 1824 h 2607"/>
              <a:gd name="T20" fmla="*/ 1075 w 2104"/>
              <a:gd name="T21" fmla="*/ 1462 h 2607"/>
              <a:gd name="T22" fmla="*/ 109 w 2104"/>
              <a:gd name="T23" fmla="*/ 717 h 2607"/>
              <a:gd name="T24" fmla="*/ 1061 w 2104"/>
              <a:gd name="T25" fmla="*/ 0 h 2607"/>
              <a:gd name="T26" fmla="*/ 2027 w 2104"/>
              <a:gd name="T27" fmla="*/ 489 h 2607"/>
              <a:gd name="T28" fmla="*/ 1658 w 2104"/>
              <a:gd name="T29" fmla="*/ 679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04" h="2607">
                <a:moveTo>
                  <a:pt x="1658" y="679"/>
                </a:moveTo>
                <a:cubicBezTo>
                  <a:pt x="1574" y="538"/>
                  <a:pt x="1342" y="404"/>
                  <a:pt x="1075" y="404"/>
                </a:cubicBezTo>
                <a:cubicBezTo>
                  <a:pt x="731" y="404"/>
                  <a:pt x="566" y="549"/>
                  <a:pt x="566" y="731"/>
                </a:cubicBezTo>
                <a:cubicBezTo>
                  <a:pt x="566" y="945"/>
                  <a:pt x="819" y="1005"/>
                  <a:pt x="1114" y="1040"/>
                </a:cubicBezTo>
                <a:cubicBezTo>
                  <a:pt x="1627" y="1104"/>
                  <a:pt x="2104" y="1237"/>
                  <a:pt x="2104" y="1824"/>
                </a:cubicBezTo>
                <a:cubicBezTo>
                  <a:pt x="2104" y="2372"/>
                  <a:pt x="1620" y="2607"/>
                  <a:pt x="1071" y="2607"/>
                </a:cubicBezTo>
                <a:cubicBezTo>
                  <a:pt x="569" y="2607"/>
                  <a:pt x="183" y="2453"/>
                  <a:pt x="0" y="2003"/>
                </a:cubicBezTo>
                <a:cubicBezTo>
                  <a:pt x="386" y="1803"/>
                  <a:pt x="386" y="1803"/>
                  <a:pt x="386" y="1803"/>
                </a:cubicBezTo>
                <a:cubicBezTo>
                  <a:pt x="495" y="2073"/>
                  <a:pt x="780" y="2193"/>
                  <a:pt x="1078" y="2193"/>
                </a:cubicBezTo>
                <a:cubicBezTo>
                  <a:pt x="1370" y="2193"/>
                  <a:pt x="1644" y="2091"/>
                  <a:pt x="1644" y="1824"/>
                </a:cubicBezTo>
                <a:cubicBezTo>
                  <a:pt x="1644" y="1592"/>
                  <a:pt x="1402" y="1497"/>
                  <a:pt x="1075" y="1462"/>
                </a:cubicBezTo>
                <a:cubicBezTo>
                  <a:pt x="573" y="1402"/>
                  <a:pt x="109" y="1269"/>
                  <a:pt x="109" y="717"/>
                </a:cubicBezTo>
                <a:cubicBezTo>
                  <a:pt x="109" y="211"/>
                  <a:pt x="608" y="4"/>
                  <a:pt x="1061" y="0"/>
                </a:cubicBezTo>
                <a:cubicBezTo>
                  <a:pt x="1444" y="0"/>
                  <a:pt x="1841" y="109"/>
                  <a:pt x="2027" y="489"/>
                </a:cubicBezTo>
                <a:lnTo>
                  <a:pt x="1658" y="6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8716161" y="2736781"/>
            <a:ext cx="3332523" cy="2219068"/>
          </a:xfrm>
          <a:custGeom>
            <a:avLst/>
            <a:gdLst>
              <a:gd name="T0" fmla="*/ 3194 w 4199"/>
              <a:gd name="T1" fmla="*/ 2796 h 2796"/>
              <a:gd name="T2" fmla="*/ 2746 w 4199"/>
              <a:gd name="T3" fmla="*/ 2796 h 2796"/>
              <a:gd name="T4" fmla="*/ 2400 w 4199"/>
              <a:gd name="T5" fmla="*/ 1917 h 2796"/>
              <a:gd name="T6" fmla="*/ 2104 w 4199"/>
              <a:gd name="T7" fmla="*/ 1035 h 2796"/>
              <a:gd name="T8" fmla="*/ 1812 w 4199"/>
              <a:gd name="T9" fmla="*/ 1925 h 2796"/>
              <a:gd name="T10" fmla="*/ 1473 w 4199"/>
              <a:gd name="T11" fmla="*/ 2796 h 2796"/>
              <a:gd name="T12" fmla="*/ 1026 w 4199"/>
              <a:gd name="T13" fmla="*/ 2796 h 2796"/>
              <a:gd name="T14" fmla="*/ 0 w 4199"/>
              <a:gd name="T15" fmla="*/ 0 h 2796"/>
              <a:gd name="T16" fmla="*/ 591 w 4199"/>
              <a:gd name="T17" fmla="*/ 0 h 2796"/>
              <a:gd name="T18" fmla="*/ 1250 w 4199"/>
              <a:gd name="T19" fmla="*/ 2017 h 2796"/>
              <a:gd name="T20" fmla="*/ 1928 w 4199"/>
              <a:gd name="T21" fmla="*/ 0 h 2796"/>
              <a:gd name="T22" fmla="*/ 2271 w 4199"/>
              <a:gd name="T23" fmla="*/ 0 h 2796"/>
              <a:gd name="T24" fmla="*/ 2970 w 4199"/>
              <a:gd name="T25" fmla="*/ 2017 h 2796"/>
              <a:gd name="T26" fmla="*/ 3608 w 4199"/>
              <a:gd name="T27" fmla="*/ 0 h 2796"/>
              <a:gd name="T28" fmla="*/ 4199 w 4199"/>
              <a:gd name="T29" fmla="*/ 0 h 2796"/>
              <a:gd name="T30" fmla="*/ 3194 w 4199"/>
              <a:gd name="T31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99" h="2796">
                <a:moveTo>
                  <a:pt x="3194" y="2796"/>
                </a:moveTo>
                <a:lnTo>
                  <a:pt x="2746" y="2796"/>
                </a:lnTo>
                <a:lnTo>
                  <a:pt x="2400" y="1917"/>
                </a:lnTo>
                <a:lnTo>
                  <a:pt x="2104" y="1035"/>
                </a:lnTo>
                <a:lnTo>
                  <a:pt x="1812" y="1925"/>
                </a:lnTo>
                <a:lnTo>
                  <a:pt x="1473" y="2796"/>
                </a:lnTo>
                <a:lnTo>
                  <a:pt x="1026" y="2796"/>
                </a:lnTo>
                <a:lnTo>
                  <a:pt x="0" y="0"/>
                </a:lnTo>
                <a:lnTo>
                  <a:pt x="591" y="0"/>
                </a:lnTo>
                <a:lnTo>
                  <a:pt x="1250" y="2017"/>
                </a:lnTo>
                <a:lnTo>
                  <a:pt x="1928" y="0"/>
                </a:lnTo>
                <a:lnTo>
                  <a:pt x="2271" y="0"/>
                </a:lnTo>
                <a:lnTo>
                  <a:pt x="2970" y="2017"/>
                </a:lnTo>
                <a:lnTo>
                  <a:pt x="3608" y="0"/>
                </a:lnTo>
                <a:lnTo>
                  <a:pt x="4199" y="0"/>
                </a:lnTo>
                <a:lnTo>
                  <a:pt x="3194" y="27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1"/>
          <p:cNvGrpSpPr/>
          <p:nvPr userDrawn="1"/>
        </p:nvGrpSpPr>
        <p:grpSpPr>
          <a:xfrm>
            <a:off x="10703912" y="6057892"/>
            <a:ext cx="647988" cy="359094"/>
            <a:chOff x="14785875" y="9451082"/>
            <a:chExt cx="6872896" cy="3808688"/>
          </a:xfrm>
          <a:solidFill>
            <a:schemeClr val="tx2"/>
          </a:solidFill>
        </p:grpSpPr>
        <p:sp>
          <p:nvSpPr>
            <p:cNvPr id="10" name="Полилиния 8"/>
            <p:cNvSpPr/>
            <p:nvPr/>
          </p:nvSpPr>
          <p:spPr>
            <a:xfrm>
              <a:off x="19754427" y="9451083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9"/>
            <p:cNvSpPr/>
            <p:nvPr/>
          </p:nvSpPr>
          <p:spPr>
            <a:xfrm rot="10800000">
              <a:off x="14785875" y="9451082"/>
              <a:ext cx="1904344" cy="3808687"/>
            </a:xfrm>
            <a:custGeom>
              <a:avLst/>
              <a:gdLst>
                <a:gd name="connsiteX0" fmla="*/ 0 w 1904344"/>
                <a:gd name="connsiteY0" fmla="*/ 0 h 3808687"/>
                <a:gd name="connsiteX1" fmla="*/ 1904344 w 1904344"/>
                <a:gd name="connsiteY1" fmla="*/ 1904344 h 3808687"/>
                <a:gd name="connsiteX2" fmla="*/ 0 w 1904344"/>
                <a:gd name="connsiteY2" fmla="*/ 3808687 h 3808687"/>
                <a:gd name="connsiteX3" fmla="*/ 0 w 1904344"/>
                <a:gd name="connsiteY3" fmla="*/ 3448647 h 3808687"/>
                <a:gd name="connsiteX4" fmla="*/ 1544304 w 1904344"/>
                <a:gd name="connsiteY4" fmla="*/ 1904344 h 3808687"/>
                <a:gd name="connsiteX5" fmla="*/ 0 w 1904344"/>
                <a:gd name="connsiteY5" fmla="*/ 360040 h 38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344" h="3808687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/>
          <a:lstStyle>
            <a:lvl1pPr marL="257124" indent="-257124">
              <a:buFont typeface="+mj-lt"/>
              <a:buAutoNum type="arabicPeriod"/>
              <a:defRPr sz="16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580115" indent="-257124">
              <a:buFont typeface="+mj-lt"/>
              <a:buAutoNum type="alphaUcPeriod"/>
              <a:defRPr sz="15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852317" indent="-257124">
              <a:buFont typeface="+mj-lt"/>
              <a:buAutoNum type="alphaLcPeriod"/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116583" indent="-257124">
              <a:buFont typeface="+mj-lt"/>
              <a:buAutoNum type="arabicParenR"/>
              <a:defRPr sz="13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388785" indent="-257124">
              <a:buFont typeface="+mj-ea"/>
              <a:buAutoNum type="circleNumDbPlain"/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740476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91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1013">
          <p15:clr>
            <a:srgbClr val="FBAE40"/>
          </p15:clr>
        </p15:guide>
        <p15:guide id="4" pos="14349">
          <p15:clr>
            <a:srgbClr val="FBAE40"/>
          </p15:clr>
        </p15:guide>
        <p15:guide id="5" orient="horz" pos="7450">
          <p15:clr>
            <a:srgbClr val="FBAE40"/>
          </p15:clr>
        </p15:guide>
        <p15:guide id="6" orient="horz" pos="2143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rgbClr val="60B9BC"/>
            </a:solidFill>
            <a:prstDash val="sysDot"/>
          </a:ln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35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1272893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183412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733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rgbClr val="60B9BC"/>
            </a:solidFill>
            <a:prstDash val="sysDot"/>
          </a:ln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35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9651401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09918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813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rgbClr val="60B9BC"/>
            </a:solidFill>
            <a:prstDash val="sysDot"/>
          </a:ln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35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6915690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139362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21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</p:spPr>
        <p:txBody>
          <a:bodyPr/>
          <a:lstStyle>
            <a:lvl1pPr marL="257149" marR="0" indent="-257149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773" marR="0" indent="-136908" algn="l" defTabSz="685731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/>
            </a:lvl2pPr>
            <a:lvl3pPr marL="607158" marR="0" indent="-136908" algn="l" defTabSz="685731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5834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862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br>
              <a:rPr lang="en-US" dirty="0"/>
            </a:br>
            <a:r>
              <a:rPr lang="en-US" dirty="0"/>
              <a:t>THREE AND FOUR STROKE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506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 userDrawn="1"/>
        </p:nvGrpSpPr>
        <p:grpSpPr>
          <a:xfrm rot="10800000">
            <a:off x="4404032" y="5996"/>
            <a:ext cx="3401411" cy="6858000"/>
            <a:chOff x="8704213" y="1"/>
            <a:chExt cx="6873750" cy="13717588"/>
          </a:xfrm>
        </p:grpSpPr>
        <p:sp>
          <p:nvSpPr>
            <p:cNvPr id="16" name="Прямоугольник 15"/>
            <p:cNvSpPr/>
            <p:nvPr/>
          </p:nvSpPr>
          <p:spPr>
            <a:xfrm flipH="1">
              <a:off x="8714458" y="1"/>
              <a:ext cx="6863505" cy="6870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 flipH="1">
              <a:off x="8704213" y="6870790"/>
              <a:ext cx="6863505" cy="684679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9" name="Прямоугольник 18"/>
          <p:cNvSpPr/>
          <p:nvPr/>
        </p:nvSpPr>
        <p:spPr>
          <a:xfrm flipH="1">
            <a:off x="7794540" y="5997"/>
            <a:ext cx="4402820" cy="34204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Прямоугольник 21"/>
          <p:cNvSpPr/>
          <p:nvPr userDrawn="1"/>
        </p:nvSpPr>
        <p:spPr>
          <a:xfrm flipH="1">
            <a:off x="6571" y="5997"/>
            <a:ext cx="4397460" cy="34204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 flipH="1">
            <a:off x="0" y="3426419"/>
            <a:ext cx="4402820" cy="3437578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 flipH="1">
            <a:off x="-1" y="959598"/>
            <a:ext cx="156114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Текст 3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72092" y="1158973"/>
            <a:ext cx="2781071" cy="189881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9" name="Текст 3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72092" y="3800217"/>
            <a:ext cx="2781071" cy="189881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1" name="Текст 3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723837" y="1161874"/>
            <a:ext cx="2781071" cy="189881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3" name="Текст 3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4723837" y="3803118"/>
            <a:ext cx="2781071" cy="189881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Текст 3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7961" y="1164775"/>
            <a:ext cx="2781071" cy="189881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7787968" y="3426419"/>
            <a:ext cx="4402820" cy="343757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Текст 3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7961" y="3806019"/>
            <a:ext cx="2781071" cy="1898811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2947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96001" y="8608"/>
            <a:ext cx="6082269" cy="6849392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400" b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1125011"/>
            <a:ext cx="4359101" cy="11519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0939" y="2925002"/>
            <a:ext cx="4359018" cy="3042927"/>
          </a:xfrm>
          <a:prstGeom prst="rect">
            <a:avLst/>
          </a:prstGeom>
        </p:spPr>
        <p:txBody>
          <a:bodyPr/>
          <a:lstStyle>
            <a:lvl1pPr>
              <a:defRPr lang="en-US" sz="1300" b="0" i="0" baseline="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026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73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</p:sldLayoutIdLst>
  <p:hf hdr="0" ftr="0" dt="0"/>
  <p:txStyles>
    <p:titleStyle>
      <a:lvl1pPr algn="ctr" defTabSz="1219079" rtl="0" eaLnBrk="1" latinLnBrk="0" hangingPunct="1">
        <a:spcBef>
          <a:spcPct val="0"/>
        </a:spcBef>
        <a:buNone/>
        <a:defRPr sz="5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5" indent="-457155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1pPr>
      <a:lvl2pPr marL="990501" indent="-380962" algn="l" defTabSz="12190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75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86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–"/>
        <a:defRPr sz="265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25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»"/>
        <a:defRPr sz="2650" kern="1200">
          <a:solidFill>
            <a:schemeClr val="tx1"/>
          </a:solidFill>
          <a:latin typeface="+mn-lt"/>
          <a:ea typeface="+mn-ea"/>
          <a:cs typeface="+mn-cs"/>
        </a:defRPr>
      </a:lvl5pPr>
      <a:lvl6pPr marL="3352465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2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9" algn="l" defTabSz="1219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9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happs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github.com/MaterialDesignInXAML/MaterialDesignInXamlToolkit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openxmlformats.org/markup-compatibility/2006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happs.com/docs/guides/quick-start" TargetMode="Externa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76"/>
          <p:cNvSpPr/>
          <p:nvPr/>
        </p:nvSpPr>
        <p:spPr>
          <a:xfrm>
            <a:off x="156114" y="441057"/>
            <a:ext cx="12020005" cy="6409079"/>
          </a:xfrm>
          <a:custGeom>
            <a:avLst/>
            <a:gdLst>
              <a:gd name="connsiteX0" fmla="*/ 0 w 23755109"/>
              <a:gd name="connsiteY0" fmla="*/ 0 h 12963844"/>
              <a:gd name="connsiteX1" fmla="*/ 23755109 w 23755109"/>
              <a:gd name="connsiteY1" fmla="*/ 0 h 12963844"/>
              <a:gd name="connsiteX2" fmla="*/ 23755109 w 23755109"/>
              <a:gd name="connsiteY2" fmla="*/ 12963844 h 12963844"/>
              <a:gd name="connsiteX3" fmla="*/ 0 w 23755109"/>
              <a:gd name="connsiteY3" fmla="*/ 12963844 h 12963844"/>
              <a:gd name="connsiteX4" fmla="*/ 0 w 23755109"/>
              <a:gd name="connsiteY4" fmla="*/ 0 h 12963844"/>
              <a:gd name="connsiteX0" fmla="*/ 13693140 w 23755109"/>
              <a:gd name="connsiteY0" fmla="*/ 5463540 h 12963844"/>
              <a:gd name="connsiteX1" fmla="*/ 23755109 w 23755109"/>
              <a:gd name="connsiteY1" fmla="*/ 0 h 12963844"/>
              <a:gd name="connsiteX2" fmla="*/ 23755109 w 23755109"/>
              <a:gd name="connsiteY2" fmla="*/ 12963844 h 12963844"/>
              <a:gd name="connsiteX3" fmla="*/ 0 w 23755109"/>
              <a:gd name="connsiteY3" fmla="*/ 12963844 h 12963844"/>
              <a:gd name="connsiteX4" fmla="*/ 13693140 w 23755109"/>
              <a:gd name="connsiteY4" fmla="*/ 5463540 h 12963844"/>
              <a:gd name="connsiteX0" fmla="*/ 0 w 23755109"/>
              <a:gd name="connsiteY0" fmla="*/ 12963844 h 12963844"/>
              <a:gd name="connsiteX1" fmla="*/ 23755109 w 23755109"/>
              <a:gd name="connsiteY1" fmla="*/ 0 h 12963844"/>
              <a:gd name="connsiteX2" fmla="*/ 23755109 w 23755109"/>
              <a:gd name="connsiteY2" fmla="*/ 12963844 h 12963844"/>
              <a:gd name="connsiteX3" fmla="*/ 0 w 23755109"/>
              <a:gd name="connsiteY3" fmla="*/ 12963844 h 1296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55109" h="12963844">
                <a:moveTo>
                  <a:pt x="0" y="12963844"/>
                </a:moveTo>
                <a:lnTo>
                  <a:pt x="23755109" y="0"/>
                </a:lnTo>
                <a:lnTo>
                  <a:pt x="23755109" y="12963844"/>
                </a:lnTo>
                <a:lnTo>
                  <a:pt x="0" y="1296384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56000"/>
                </a:schemeClr>
              </a:gs>
              <a:gs pos="100000">
                <a:schemeClr val="accent1">
                  <a:alpha val="43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79" name="Группа 78"/>
          <p:cNvGrpSpPr/>
          <p:nvPr/>
        </p:nvGrpSpPr>
        <p:grpSpPr>
          <a:xfrm flipH="1">
            <a:off x="8762742" y="2068596"/>
            <a:ext cx="3597454" cy="3078769"/>
            <a:chOff x="9380150" y="6249805"/>
            <a:chExt cx="8838360" cy="7564035"/>
          </a:xfrm>
        </p:grpSpPr>
        <p:sp>
          <p:nvSpPr>
            <p:cNvPr id="80" name="Полилиния 79"/>
            <p:cNvSpPr/>
            <p:nvPr/>
          </p:nvSpPr>
          <p:spPr>
            <a:xfrm rot="1817963">
              <a:off x="9380150" y="11751742"/>
              <a:ext cx="8428906" cy="526014"/>
            </a:xfrm>
            <a:custGeom>
              <a:avLst/>
              <a:gdLst>
                <a:gd name="connsiteX0" fmla="*/ 6481799 w 17908860"/>
                <a:gd name="connsiteY0" fmla="*/ 224664 h 10464834"/>
                <a:gd name="connsiteX1" fmla="*/ 7029763 w 17908860"/>
                <a:gd name="connsiteY1" fmla="*/ 88424 h 10464834"/>
                <a:gd name="connsiteX2" fmla="*/ 17908860 w 17908860"/>
                <a:gd name="connsiteY2" fmla="*/ 0 h 10464834"/>
                <a:gd name="connsiteX3" fmla="*/ 0 w 17908860"/>
                <a:gd name="connsiteY3" fmla="*/ 10464834 h 10464834"/>
                <a:gd name="connsiteX4" fmla="*/ 6073037 w 17908860"/>
                <a:gd name="connsiteY4" fmla="*/ 614349 h 10464834"/>
                <a:gd name="connsiteX5" fmla="*/ 6481799 w 17908860"/>
                <a:gd name="connsiteY5" fmla="*/ 224664 h 10464834"/>
                <a:gd name="connsiteX0" fmla="*/ 6481799 w 17908860"/>
                <a:gd name="connsiteY0" fmla="*/ 224664 h 10464834"/>
                <a:gd name="connsiteX1" fmla="*/ 7029763 w 17908860"/>
                <a:gd name="connsiteY1" fmla="*/ 88424 h 10464834"/>
                <a:gd name="connsiteX2" fmla="*/ 17908860 w 17908860"/>
                <a:gd name="connsiteY2" fmla="*/ 0 h 10464834"/>
                <a:gd name="connsiteX3" fmla="*/ 1470404 w 17908860"/>
                <a:gd name="connsiteY3" fmla="*/ 9614859 h 10464834"/>
                <a:gd name="connsiteX4" fmla="*/ 0 w 17908860"/>
                <a:gd name="connsiteY4" fmla="*/ 10464834 h 10464834"/>
                <a:gd name="connsiteX5" fmla="*/ 6073037 w 17908860"/>
                <a:gd name="connsiteY5" fmla="*/ 614349 h 10464834"/>
                <a:gd name="connsiteX6" fmla="*/ 6481799 w 17908860"/>
                <a:gd name="connsiteY6" fmla="*/ 224664 h 10464834"/>
                <a:gd name="connsiteX0" fmla="*/ 1470404 w 17908860"/>
                <a:gd name="connsiteY0" fmla="*/ 9614859 h 10464834"/>
                <a:gd name="connsiteX1" fmla="*/ 0 w 17908860"/>
                <a:gd name="connsiteY1" fmla="*/ 10464834 h 10464834"/>
                <a:gd name="connsiteX2" fmla="*/ 6073037 w 17908860"/>
                <a:gd name="connsiteY2" fmla="*/ 614349 h 10464834"/>
                <a:gd name="connsiteX3" fmla="*/ 6481799 w 17908860"/>
                <a:gd name="connsiteY3" fmla="*/ 224664 h 10464834"/>
                <a:gd name="connsiteX4" fmla="*/ 7029763 w 17908860"/>
                <a:gd name="connsiteY4" fmla="*/ 88424 h 10464834"/>
                <a:gd name="connsiteX5" fmla="*/ 17908860 w 17908860"/>
                <a:gd name="connsiteY5" fmla="*/ 0 h 10464834"/>
                <a:gd name="connsiteX6" fmla="*/ 1561844 w 17908860"/>
                <a:gd name="connsiteY6" fmla="*/ 9706299 h 10464834"/>
                <a:gd name="connsiteX0" fmla="*/ 1470404 w 17908860"/>
                <a:gd name="connsiteY0" fmla="*/ 9614859 h 10464834"/>
                <a:gd name="connsiteX1" fmla="*/ 0 w 17908860"/>
                <a:gd name="connsiteY1" fmla="*/ 10464834 h 10464834"/>
                <a:gd name="connsiteX2" fmla="*/ 6073037 w 17908860"/>
                <a:gd name="connsiteY2" fmla="*/ 614349 h 10464834"/>
                <a:gd name="connsiteX3" fmla="*/ 6481799 w 17908860"/>
                <a:gd name="connsiteY3" fmla="*/ 224664 h 10464834"/>
                <a:gd name="connsiteX4" fmla="*/ 7029763 w 17908860"/>
                <a:gd name="connsiteY4" fmla="*/ 88424 h 10464834"/>
                <a:gd name="connsiteX5" fmla="*/ 17908860 w 17908860"/>
                <a:gd name="connsiteY5" fmla="*/ 0 h 10464834"/>
                <a:gd name="connsiteX0" fmla="*/ 0 w 17908860"/>
                <a:gd name="connsiteY0" fmla="*/ 10464834 h 10464834"/>
                <a:gd name="connsiteX1" fmla="*/ 6073037 w 17908860"/>
                <a:gd name="connsiteY1" fmla="*/ 614349 h 10464834"/>
                <a:gd name="connsiteX2" fmla="*/ 6481799 w 17908860"/>
                <a:gd name="connsiteY2" fmla="*/ 224664 h 10464834"/>
                <a:gd name="connsiteX3" fmla="*/ 7029763 w 17908860"/>
                <a:gd name="connsiteY3" fmla="*/ 88424 h 10464834"/>
                <a:gd name="connsiteX4" fmla="*/ 17908860 w 17908860"/>
                <a:gd name="connsiteY4" fmla="*/ 0 h 10464834"/>
                <a:gd name="connsiteX0" fmla="*/ 0 w 18445035"/>
                <a:gd name="connsiteY0" fmla="*/ 11502767 h 11502767"/>
                <a:gd name="connsiteX1" fmla="*/ 6609212 w 18445035"/>
                <a:gd name="connsiteY1" fmla="*/ 614349 h 11502767"/>
                <a:gd name="connsiteX2" fmla="*/ 7017974 w 18445035"/>
                <a:gd name="connsiteY2" fmla="*/ 224664 h 11502767"/>
                <a:gd name="connsiteX3" fmla="*/ 7565938 w 18445035"/>
                <a:gd name="connsiteY3" fmla="*/ 88424 h 11502767"/>
                <a:gd name="connsiteX4" fmla="*/ 18445035 w 18445035"/>
                <a:gd name="connsiteY4" fmla="*/ 0 h 11502767"/>
                <a:gd name="connsiteX0" fmla="*/ 0 w 18531644"/>
                <a:gd name="connsiteY0" fmla="*/ 11497635 h 11497635"/>
                <a:gd name="connsiteX1" fmla="*/ 6695821 w 18531644"/>
                <a:gd name="connsiteY1" fmla="*/ 614349 h 11497635"/>
                <a:gd name="connsiteX2" fmla="*/ 7104583 w 18531644"/>
                <a:gd name="connsiteY2" fmla="*/ 224664 h 11497635"/>
                <a:gd name="connsiteX3" fmla="*/ 7652547 w 18531644"/>
                <a:gd name="connsiteY3" fmla="*/ 88424 h 11497635"/>
                <a:gd name="connsiteX4" fmla="*/ 18531644 w 18531644"/>
                <a:gd name="connsiteY4" fmla="*/ 0 h 11497635"/>
                <a:gd name="connsiteX0" fmla="*/ 0 w 15415594"/>
                <a:gd name="connsiteY0" fmla="*/ 11488370 h 11488370"/>
                <a:gd name="connsiteX1" fmla="*/ 6695821 w 15415594"/>
                <a:gd name="connsiteY1" fmla="*/ 605084 h 11488370"/>
                <a:gd name="connsiteX2" fmla="*/ 7104583 w 15415594"/>
                <a:gd name="connsiteY2" fmla="*/ 215399 h 11488370"/>
                <a:gd name="connsiteX3" fmla="*/ 7652547 w 15415594"/>
                <a:gd name="connsiteY3" fmla="*/ 79159 h 11488370"/>
                <a:gd name="connsiteX4" fmla="*/ 15415594 w 15415594"/>
                <a:gd name="connsiteY4" fmla="*/ 0 h 11488370"/>
                <a:gd name="connsiteX0" fmla="*/ 0 w 15242376"/>
                <a:gd name="connsiteY0" fmla="*/ 11498632 h 11498632"/>
                <a:gd name="connsiteX1" fmla="*/ 6695821 w 15242376"/>
                <a:gd name="connsiteY1" fmla="*/ 615346 h 11498632"/>
                <a:gd name="connsiteX2" fmla="*/ 7104583 w 15242376"/>
                <a:gd name="connsiteY2" fmla="*/ 225661 h 11498632"/>
                <a:gd name="connsiteX3" fmla="*/ 7652547 w 15242376"/>
                <a:gd name="connsiteY3" fmla="*/ 89421 h 11498632"/>
                <a:gd name="connsiteX4" fmla="*/ 15242376 w 15242376"/>
                <a:gd name="connsiteY4" fmla="*/ 0 h 11498632"/>
                <a:gd name="connsiteX0" fmla="*/ 0 w 12811693"/>
                <a:gd name="connsiteY0" fmla="*/ 7597843 h 7597843"/>
                <a:gd name="connsiteX1" fmla="*/ 4265138 w 12811693"/>
                <a:gd name="connsiteY1" fmla="*/ 615346 h 7597843"/>
                <a:gd name="connsiteX2" fmla="*/ 4673900 w 12811693"/>
                <a:gd name="connsiteY2" fmla="*/ 225661 h 7597843"/>
                <a:gd name="connsiteX3" fmla="*/ 5221864 w 12811693"/>
                <a:gd name="connsiteY3" fmla="*/ 89421 h 7597843"/>
                <a:gd name="connsiteX4" fmla="*/ 12811693 w 12811693"/>
                <a:gd name="connsiteY4" fmla="*/ 0 h 7597843"/>
                <a:gd name="connsiteX0" fmla="*/ 0 w 12694044"/>
                <a:gd name="connsiteY0" fmla="*/ 7508511 h 7508511"/>
                <a:gd name="connsiteX1" fmla="*/ 4265138 w 12694044"/>
                <a:gd name="connsiteY1" fmla="*/ 526014 h 7508511"/>
                <a:gd name="connsiteX2" fmla="*/ 4673900 w 12694044"/>
                <a:gd name="connsiteY2" fmla="*/ 136329 h 7508511"/>
                <a:gd name="connsiteX3" fmla="*/ 5221864 w 12694044"/>
                <a:gd name="connsiteY3" fmla="*/ 89 h 7508511"/>
                <a:gd name="connsiteX4" fmla="*/ 12694044 w 12694044"/>
                <a:gd name="connsiteY4" fmla="*/ 90896 h 7508511"/>
                <a:gd name="connsiteX0" fmla="*/ 0 w 8428906"/>
                <a:gd name="connsiteY0" fmla="*/ 526014 h 526014"/>
                <a:gd name="connsiteX1" fmla="*/ 408762 w 8428906"/>
                <a:gd name="connsiteY1" fmla="*/ 136329 h 526014"/>
                <a:gd name="connsiteX2" fmla="*/ 956726 w 8428906"/>
                <a:gd name="connsiteY2" fmla="*/ 89 h 526014"/>
                <a:gd name="connsiteX3" fmla="*/ 8428906 w 8428906"/>
                <a:gd name="connsiteY3" fmla="*/ 90896 h 5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8906" h="526014">
                  <a:moveTo>
                    <a:pt x="0" y="526014"/>
                  </a:moveTo>
                  <a:cubicBezTo>
                    <a:pt x="100723" y="359496"/>
                    <a:pt x="243141" y="226791"/>
                    <a:pt x="408762" y="136329"/>
                  </a:cubicBezTo>
                  <a:cubicBezTo>
                    <a:pt x="574380" y="45866"/>
                    <a:pt x="763201" y="-2356"/>
                    <a:pt x="956726" y="89"/>
                  </a:cubicBezTo>
                  <a:lnTo>
                    <a:pt x="8428906" y="90896"/>
                  </a:lnTo>
                </a:path>
              </a:pathLst>
            </a:custGeom>
            <a:noFill/>
            <a:ln w="38100" cap="flat">
              <a:solidFill>
                <a:schemeClr val="accent1">
                  <a:lumMod val="20000"/>
                  <a:lumOff val="80000"/>
                  <a:alpha val="3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1" name="Полилиния 80"/>
            <p:cNvSpPr>
              <a:spLocks/>
            </p:cNvSpPr>
            <p:nvPr/>
          </p:nvSpPr>
          <p:spPr bwMode="auto">
            <a:xfrm>
              <a:off x="11451447" y="6249805"/>
              <a:ext cx="6767063" cy="7564035"/>
            </a:xfrm>
            <a:custGeom>
              <a:avLst/>
              <a:gdLst>
                <a:gd name="connsiteX0" fmla="*/ 12584375 w 12584375"/>
                <a:gd name="connsiteY0" fmla="*/ 0 h 12850523"/>
                <a:gd name="connsiteX1" fmla="*/ 12560311 w 12584375"/>
                <a:gd name="connsiteY1" fmla="*/ 12850523 h 12850523"/>
                <a:gd name="connsiteX2" fmla="*/ 9726831 w 12584375"/>
                <a:gd name="connsiteY2" fmla="*/ 12850523 h 12850523"/>
                <a:gd name="connsiteX3" fmla="*/ 195219 w 12584375"/>
                <a:gd name="connsiteY3" fmla="*/ 7276685 h 12850523"/>
                <a:gd name="connsiteX4" fmla="*/ 216832 w 12584375"/>
                <a:gd name="connsiteY4" fmla="*/ 6556807 h 12850523"/>
                <a:gd name="connsiteX5" fmla="*/ 12584375 w 12584375"/>
                <a:gd name="connsiteY5" fmla="*/ 0 h 12850523"/>
                <a:gd name="connsiteX0" fmla="*/ 12584375 w 13496041"/>
                <a:gd name="connsiteY0" fmla="*/ 225112 h 13075635"/>
                <a:gd name="connsiteX1" fmla="*/ 12568320 w 13496041"/>
                <a:gd name="connsiteY1" fmla="*/ 2616137 h 13075635"/>
                <a:gd name="connsiteX2" fmla="*/ 12560311 w 13496041"/>
                <a:gd name="connsiteY2" fmla="*/ 13075635 h 13075635"/>
                <a:gd name="connsiteX3" fmla="*/ 9726831 w 13496041"/>
                <a:gd name="connsiteY3" fmla="*/ 13075635 h 13075635"/>
                <a:gd name="connsiteX4" fmla="*/ 195219 w 13496041"/>
                <a:gd name="connsiteY4" fmla="*/ 7501797 h 13075635"/>
                <a:gd name="connsiteX5" fmla="*/ 216832 w 13496041"/>
                <a:gd name="connsiteY5" fmla="*/ 6781919 h 13075635"/>
                <a:gd name="connsiteX6" fmla="*/ 12584375 w 13496041"/>
                <a:gd name="connsiteY6" fmla="*/ 225112 h 13075635"/>
                <a:gd name="connsiteX0" fmla="*/ 12568320 w 13499422"/>
                <a:gd name="connsiteY0" fmla="*/ 2615195 h 13074693"/>
                <a:gd name="connsiteX1" fmla="*/ 12560311 w 13499422"/>
                <a:gd name="connsiteY1" fmla="*/ 13074693 h 13074693"/>
                <a:gd name="connsiteX2" fmla="*/ 9726831 w 13499422"/>
                <a:gd name="connsiteY2" fmla="*/ 13074693 h 13074693"/>
                <a:gd name="connsiteX3" fmla="*/ 195219 w 13499422"/>
                <a:gd name="connsiteY3" fmla="*/ 7500855 h 13074693"/>
                <a:gd name="connsiteX4" fmla="*/ 216832 w 13499422"/>
                <a:gd name="connsiteY4" fmla="*/ 6780977 h 13074693"/>
                <a:gd name="connsiteX5" fmla="*/ 12584375 w 13499422"/>
                <a:gd name="connsiteY5" fmla="*/ 224170 h 13074693"/>
                <a:gd name="connsiteX6" fmla="*/ 12659760 w 13499422"/>
                <a:gd name="connsiteY6" fmla="*/ 2706635 h 13074693"/>
                <a:gd name="connsiteX0" fmla="*/ 12568320 w 12771984"/>
                <a:gd name="connsiteY0" fmla="*/ 2391025 h 12850523"/>
                <a:gd name="connsiteX1" fmla="*/ 12560311 w 12771984"/>
                <a:gd name="connsiteY1" fmla="*/ 12850523 h 12850523"/>
                <a:gd name="connsiteX2" fmla="*/ 9726831 w 12771984"/>
                <a:gd name="connsiteY2" fmla="*/ 12850523 h 12850523"/>
                <a:gd name="connsiteX3" fmla="*/ 195219 w 12771984"/>
                <a:gd name="connsiteY3" fmla="*/ 7276685 h 12850523"/>
                <a:gd name="connsiteX4" fmla="*/ 216832 w 12771984"/>
                <a:gd name="connsiteY4" fmla="*/ 6556807 h 12850523"/>
                <a:gd name="connsiteX5" fmla="*/ 12584375 w 12771984"/>
                <a:gd name="connsiteY5" fmla="*/ 0 h 12850523"/>
                <a:gd name="connsiteX0" fmla="*/ 12560311 w 12584375"/>
                <a:gd name="connsiteY0" fmla="*/ 12850523 h 12850523"/>
                <a:gd name="connsiteX1" fmla="*/ 9726831 w 12584375"/>
                <a:gd name="connsiteY1" fmla="*/ 12850523 h 12850523"/>
                <a:gd name="connsiteX2" fmla="*/ 195219 w 12584375"/>
                <a:gd name="connsiteY2" fmla="*/ 7276685 h 12850523"/>
                <a:gd name="connsiteX3" fmla="*/ 216832 w 12584375"/>
                <a:gd name="connsiteY3" fmla="*/ 6556807 h 12850523"/>
                <a:gd name="connsiteX4" fmla="*/ 12584375 w 12584375"/>
                <a:gd name="connsiteY4" fmla="*/ 0 h 12850523"/>
                <a:gd name="connsiteX0" fmla="*/ 9726831 w 12584375"/>
                <a:gd name="connsiteY0" fmla="*/ 12850523 h 12850523"/>
                <a:gd name="connsiteX1" fmla="*/ 195219 w 12584375"/>
                <a:gd name="connsiteY1" fmla="*/ 7276685 h 12850523"/>
                <a:gd name="connsiteX2" fmla="*/ 216832 w 12584375"/>
                <a:gd name="connsiteY2" fmla="*/ 6556807 h 12850523"/>
                <a:gd name="connsiteX3" fmla="*/ 12584375 w 12584375"/>
                <a:gd name="connsiteY3" fmla="*/ 0 h 12850523"/>
                <a:gd name="connsiteX0" fmla="*/ 6911442 w 12584375"/>
                <a:gd name="connsiteY0" fmla="*/ 11190165 h 11190165"/>
                <a:gd name="connsiteX1" fmla="*/ 195219 w 12584375"/>
                <a:gd name="connsiteY1" fmla="*/ 7276685 h 11190165"/>
                <a:gd name="connsiteX2" fmla="*/ 216832 w 12584375"/>
                <a:gd name="connsiteY2" fmla="*/ 6556807 h 11190165"/>
                <a:gd name="connsiteX3" fmla="*/ 12584375 w 12584375"/>
                <a:gd name="connsiteY3" fmla="*/ 0 h 11190165"/>
                <a:gd name="connsiteX0" fmla="*/ 6911442 w 12969386"/>
                <a:gd name="connsiteY0" fmla="*/ 11454859 h 11454859"/>
                <a:gd name="connsiteX1" fmla="*/ 195219 w 12969386"/>
                <a:gd name="connsiteY1" fmla="*/ 7541379 h 11454859"/>
                <a:gd name="connsiteX2" fmla="*/ 216832 w 12969386"/>
                <a:gd name="connsiteY2" fmla="*/ 6821501 h 11454859"/>
                <a:gd name="connsiteX3" fmla="*/ 12969386 w 12969386"/>
                <a:gd name="connsiteY3" fmla="*/ 0 h 11454859"/>
                <a:gd name="connsiteX0" fmla="*/ 6767064 w 12969386"/>
                <a:gd name="connsiteY0" fmla="*/ 11551111 h 11551111"/>
                <a:gd name="connsiteX1" fmla="*/ 195219 w 12969386"/>
                <a:gd name="connsiteY1" fmla="*/ 7541379 h 11551111"/>
                <a:gd name="connsiteX2" fmla="*/ 216832 w 12969386"/>
                <a:gd name="connsiteY2" fmla="*/ 6821501 h 11551111"/>
                <a:gd name="connsiteX3" fmla="*/ 12969386 w 12969386"/>
                <a:gd name="connsiteY3" fmla="*/ 0 h 11551111"/>
                <a:gd name="connsiteX0" fmla="*/ 6767064 w 6767064"/>
                <a:gd name="connsiteY0" fmla="*/ 7564035 h 7564035"/>
                <a:gd name="connsiteX1" fmla="*/ 195219 w 6767064"/>
                <a:gd name="connsiteY1" fmla="*/ 3554303 h 7564035"/>
                <a:gd name="connsiteX2" fmla="*/ 216832 w 6767064"/>
                <a:gd name="connsiteY2" fmla="*/ 2834425 h 7564035"/>
                <a:gd name="connsiteX3" fmla="*/ 5247936 w 6767064"/>
                <a:gd name="connsiteY3" fmla="*/ 0 h 75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67064" h="7564035">
                  <a:moveTo>
                    <a:pt x="6767064" y="7564035"/>
                  </a:moveTo>
                  <a:lnTo>
                    <a:pt x="195219" y="3554303"/>
                  </a:lnTo>
                  <a:cubicBezTo>
                    <a:pt x="-72789" y="3383332"/>
                    <a:pt x="-64144" y="2989970"/>
                    <a:pt x="216832" y="2834425"/>
                  </a:cubicBezTo>
                  <a:cubicBezTo>
                    <a:pt x="4331325" y="360064"/>
                    <a:pt x="1085316" y="2257792"/>
                    <a:pt x="5247936" y="0"/>
                  </a:cubicBezTo>
                </a:path>
              </a:pathLst>
            </a:custGeom>
            <a:noFill/>
            <a:ln w="38100" cap="flat">
              <a:solidFill>
                <a:schemeClr val="accent1">
                  <a:lumMod val="20000"/>
                  <a:lumOff val="80000"/>
                  <a:alpha val="3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1880292" y="1131267"/>
            <a:ext cx="10328534" cy="7632070"/>
            <a:chOff x="3761074" y="2262729"/>
            <a:chExt cx="20659758" cy="15266128"/>
          </a:xfrm>
        </p:grpSpPr>
        <p:sp>
          <p:nvSpPr>
            <p:cNvPr id="75" name="Полилиния 74"/>
            <p:cNvSpPr/>
            <p:nvPr/>
          </p:nvSpPr>
          <p:spPr>
            <a:xfrm rot="1817963">
              <a:off x="3761074" y="10020346"/>
              <a:ext cx="12694044" cy="7508511"/>
            </a:xfrm>
            <a:custGeom>
              <a:avLst/>
              <a:gdLst>
                <a:gd name="connsiteX0" fmla="*/ 6481799 w 17908860"/>
                <a:gd name="connsiteY0" fmla="*/ 224664 h 10464834"/>
                <a:gd name="connsiteX1" fmla="*/ 7029763 w 17908860"/>
                <a:gd name="connsiteY1" fmla="*/ 88424 h 10464834"/>
                <a:gd name="connsiteX2" fmla="*/ 17908860 w 17908860"/>
                <a:gd name="connsiteY2" fmla="*/ 0 h 10464834"/>
                <a:gd name="connsiteX3" fmla="*/ 0 w 17908860"/>
                <a:gd name="connsiteY3" fmla="*/ 10464834 h 10464834"/>
                <a:gd name="connsiteX4" fmla="*/ 6073037 w 17908860"/>
                <a:gd name="connsiteY4" fmla="*/ 614349 h 10464834"/>
                <a:gd name="connsiteX5" fmla="*/ 6481799 w 17908860"/>
                <a:gd name="connsiteY5" fmla="*/ 224664 h 10464834"/>
                <a:gd name="connsiteX0" fmla="*/ 6481799 w 17908860"/>
                <a:gd name="connsiteY0" fmla="*/ 224664 h 10464834"/>
                <a:gd name="connsiteX1" fmla="*/ 7029763 w 17908860"/>
                <a:gd name="connsiteY1" fmla="*/ 88424 h 10464834"/>
                <a:gd name="connsiteX2" fmla="*/ 17908860 w 17908860"/>
                <a:gd name="connsiteY2" fmla="*/ 0 h 10464834"/>
                <a:gd name="connsiteX3" fmla="*/ 1470404 w 17908860"/>
                <a:gd name="connsiteY3" fmla="*/ 9614859 h 10464834"/>
                <a:gd name="connsiteX4" fmla="*/ 0 w 17908860"/>
                <a:gd name="connsiteY4" fmla="*/ 10464834 h 10464834"/>
                <a:gd name="connsiteX5" fmla="*/ 6073037 w 17908860"/>
                <a:gd name="connsiteY5" fmla="*/ 614349 h 10464834"/>
                <a:gd name="connsiteX6" fmla="*/ 6481799 w 17908860"/>
                <a:gd name="connsiteY6" fmla="*/ 224664 h 10464834"/>
                <a:gd name="connsiteX0" fmla="*/ 1470404 w 17908860"/>
                <a:gd name="connsiteY0" fmla="*/ 9614859 h 10464834"/>
                <a:gd name="connsiteX1" fmla="*/ 0 w 17908860"/>
                <a:gd name="connsiteY1" fmla="*/ 10464834 h 10464834"/>
                <a:gd name="connsiteX2" fmla="*/ 6073037 w 17908860"/>
                <a:gd name="connsiteY2" fmla="*/ 614349 h 10464834"/>
                <a:gd name="connsiteX3" fmla="*/ 6481799 w 17908860"/>
                <a:gd name="connsiteY3" fmla="*/ 224664 h 10464834"/>
                <a:gd name="connsiteX4" fmla="*/ 7029763 w 17908860"/>
                <a:gd name="connsiteY4" fmla="*/ 88424 h 10464834"/>
                <a:gd name="connsiteX5" fmla="*/ 17908860 w 17908860"/>
                <a:gd name="connsiteY5" fmla="*/ 0 h 10464834"/>
                <a:gd name="connsiteX6" fmla="*/ 1561844 w 17908860"/>
                <a:gd name="connsiteY6" fmla="*/ 9706299 h 10464834"/>
                <a:gd name="connsiteX0" fmla="*/ 1470404 w 17908860"/>
                <a:gd name="connsiteY0" fmla="*/ 9614859 h 10464834"/>
                <a:gd name="connsiteX1" fmla="*/ 0 w 17908860"/>
                <a:gd name="connsiteY1" fmla="*/ 10464834 h 10464834"/>
                <a:gd name="connsiteX2" fmla="*/ 6073037 w 17908860"/>
                <a:gd name="connsiteY2" fmla="*/ 614349 h 10464834"/>
                <a:gd name="connsiteX3" fmla="*/ 6481799 w 17908860"/>
                <a:gd name="connsiteY3" fmla="*/ 224664 h 10464834"/>
                <a:gd name="connsiteX4" fmla="*/ 7029763 w 17908860"/>
                <a:gd name="connsiteY4" fmla="*/ 88424 h 10464834"/>
                <a:gd name="connsiteX5" fmla="*/ 17908860 w 17908860"/>
                <a:gd name="connsiteY5" fmla="*/ 0 h 10464834"/>
                <a:gd name="connsiteX0" fmla="*/ 0 w 17908860"/>
                <a:gd name="connsiteY0" fmla="*/ 10464834 h 10464834"/>
                <a:gd name="connsiteX1" fmla="*/ 6073037 w 17908860"/>
                <a:gd name="connsiteY1" fmla="*/ 614349 h 10464834"/>
                <a:gd name="connsiteX2" fmla="*/ 6481799 w 17908860"/>
                <a:gd name="connsiteY2" fmla="*/ 224664 h 10464834"/>
                <a:gd name="connsiteX3" fmla="*/ 7029763 w 17908860"/>
                <a:gd name="connsiteY3" fmla="*/ 88424 h 10464834"/>
                <a:gd name="connsiteX4" fmla="*/ 17908860 w 17908860"/>
                <a:gd name="connsiteY4" fmla="*/ 0 h 10464834"/>
                <a:gd name="connsiteX0" fmla="*/ 0 w 18445035"/>
                <a:gd name="connsiteY0" fmla="*/ 11502767 h 11502767"/>
                <a:gd name="connsiteX1" fmla="*/ 6609212 w 18445035"/>
                <a:gd name="connsiteY1" fmla="*/ 614349 h 11502767"/>
                <a:gd name="connsiteX2" fmla="*/ 7017974 w 18445035"/>
                <a:gd name="connsiteY2" fmla="*/ 224664 h 11502767"/>
                <a:gd name="connsiteX3" fmla="*/ 7565938 w 18445035"/>
                <a:gd name="connsiteY3" fmla="*/ 88424 h 11502767"/>
                <a:gd name="connsiteX4" fmla="*/ 18445035 w 18445035"/>
                <a:gd name="connsiteY4" fmla="*/ 0 h 11502767"/>
                <a:gd name="connsiteX0" fmla="*/ 0 w 18531644"/>
                <a:gd name="connsiteY0" fmla="*/ 11497635 h 11497635"/>
                <a:gd name="connsiteX1" fmla="*/ 6695821 w 18531644"/>
                <a:gd name="connsiteY1" fmla="*/ 614349 h 11497635"/>
                <a:gd name="connsiteX2" fmla="*/ 7104583 w 18531644"/>
                <a:gd name="connsiteY2" fmla="*/ 224664 h 11497635"/>
                <a:gd name="connsiteX3" fmla="*/ 7652547 w 18531644"/>
                <a:gd name="connsiteY3" fmla="*/ 88424 h 11497635"/>
                <a:gd name="connsiteX4" fmla="*/ 18531644 w 18531644"/>
                <a:gd name="connsiteY4" fmla="*/ 0 h 11497635"/>
                <a:gd name="connsiteX0" fmla="*/ 0 w 15415594"/>
                <a:gd name="connsiteY0" fmla="*/ 11488370 h 11488370"/>
                <a:gd name="connsiteX1" fmla="*/ 6695821 w 15415594"/>
                <a:gd name="connsiteY1" fmla="*/ 605084 h 11488370"/>
                <a:gd name="connsiteX2" fmla="*/ 7104583 w 15415594"/>
                <a:gd name="connsiteY2" fmla="*/ 215399 h 11488370"/>
                <a:gd name="connsiteX3" fmla="*/ 7652547 w 15415594"/>
                <a:gd name="connsiteY3" fmla="*/ 79159 h 11488370"/>
                <a:gd name="connsiteX4" fmla="*/ 15415594 w 15415594"/>
                <a:gd name="connsiteY4" fmla="*/ 0 h 11488370"/>
                <a:gd name="connsiteX0" fmla="*/ 0 w 15242376"/>
                <a:gd name="connsiteY0" fmla="*/ 11498632 h 11498632"/>
                <a:gd name="connsiteX1" fmla="*/ 6695821 w 15242376"/>
                <a:gd name="connsiteY1" fmla="*/ 615346 h 11498632"/>
                <a:gd name="connsiteX2" fmla="*/ 7104583 w 15242376"/>
                <a:gd name="connsiteY2" fmla="*/ 225661 h 11498632"/>
                <a:gd name="connsiteX3" fmla="*/ 7652547 w 15242376"/>
                <a:gd name="connsiteY3" fmla="*/ 89421 h 11498632"/>
                <a:gd name="connsiteX4" fmla="*/ 15242376 w 15242376"/>
                <a:gd name="connsiteY4" fmla="*/ 0 h 11498632"/>
                <a:gd name="connsiteX0" fmla="*/ 0 w 12811693"/>
                <a:gd name="connsiteY0" fmla="*/ 7597843 h 7597843"/>
                <a:gd name="connsiteX1" fmla="*/ 4265138 w 12811693"/>
                <a:gd name="connsiteY1" fmla="*/ 615346 h 7597843"/>
                <a:gd name="connsiteX2" fmla="*/ 4673900 w 12811693"/>
                <a:gd name="connsiteY2" fmla="*/ 225661 h 7597843"/>
                <a:gd name="connsiteX3" fmla="*/ 5221864 w 12811693"/>
                <a:gd name="connsiteY3" fmla="*/ 89421 h 7597843"/>
                <a:gd name="connsiteX4" fmla="*/ 12811693 w 12811693"/>
                <a:gd name="connsiteY4" fmla="*/ 0 h 7597843"/>
                <a:gd name="connsiteX0" fmla="*/ 0 w 12694044"/>
                <a:gd name="connsiteY0" fmla="*/ 7508511 h 7508511"/>
                <a:gd name="connsiteX1" fmla="*/ 4265138 w 12694044"/>
                <a:gd name="connsiteY1" fmla="*/ 526014 h 7508511"/>
                <a:gd name="connsiteX2" fmla="*/ 4673900 w 12694044"/>
                <a:gd name="connsiteY2" fmla="*/ 136329 h 7508511"/>
                <a:gd name="connsiteX3" fmla="*/ 5221864 w 12694044"/>
                <a:gd name="connsiteY3" fmla="*/ 89 h 7508511"/>
                <a:gd name="connsiteX4" fmla="*/ 12694044 w 12694044"/>
                <a:gd name="connsiteY4" fmla="*/ 90896 h 750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4044" h="7508511">
                  <a:moveTo>
                    <a:pt x="0" y="7508511"/>
                  </a:moveTo>
                  <a:lnTo>
                    <a:pt x="4265138" y="526014"/>
                  </a:lnTo>
                  <a:cubicBezTo>
                    <a:pt x="4365861" y="359496"/>
                    <a:pt x="4508279" y="226791"/>
                    <a:pt x="4673900" y="136329"/>
                  </a:cubicBezTo>
                  <a:cubicBezTo>
                    <a:pt x="4839518" y="45866"/>
                    <a:pt x="5028339" y="-2356"/>
                    <a:pt x="5221864" y="89"/>
                  </a:cubicBezTo>
                  <a:lnTo>
                    <a:pt x="12694044" y="90896"/>
                  </a:lnTo>
                </a:path>
              </a:pathLst>
            </a:custGeom>
            <a:noFill/>
            <a:ln w="38100" cap="flat">
              <a:solidFill>
                <a:schemeClr val="accent1">
                  <a:lumMod val="20000"/>
                  <a:lumOff val="80000"/>
                  <a:alpha val="3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Полилиния 75"/>
            <p:cNvSpPr>
              <a:spLocks/>
            </p:cNvSpPr>
            <p:nvPr/>
          </p:nvSpPr>
          <p:spPr bwMode="auto">
            <a:xfrm>
              <a:off x="11451446" y="2262729"/>
              <a:ext cx="12969386" cy="11551111"/>
            </a:xfrm>
            <a:custGeom>
              <a:avLst/>
              <a:gdLst>
                <a:gd name="connsiteX0" fmla="*/ 12584375 w 12584375"/>
                <a:gd name="connsiteY0" fmla="*/ 0 h 12850523"/>
                <a:gd name="connsiteX1" fmla="*/ 12560311 w 12584375"/>
                <a:gd name="connsiteY1" fmla="*/ 12850523 h 12850523"/>
                <a:gd name="connsiteX2" fmla="*/ 9726831 w 12584375"/>
                <a:gd name="connsiteY2" fmla="*/ 12850523 h 12850523"/>
                <a:gd name="connsiteX3" fmla="*/ 195219 w 12584375"/>
                <a:gd name="connsiteY3" fmla="*/ 7276685 h 12850523"/>
                <a:gd name="connsiteX4" fmla="*/ 216832 w 12584375"/>
                <a:gd name="connsiteY4" fmla="*/ 6556807 h 12850523"/>
                <a:gd name="connsiteX5" fmla="*/ 12584375 w 12584375"/>
                <a:gd name="connsiteY5" fmla="*/ 0 h 12850523"/>
                <a:gd name="connsiteX0" fmla="*/ 12584375 w 13496041"/>
                <a:gd name="connsiteY0" fmla="*/ 225112 h 13075635"/>
                <a:gd name="connsiteX1" fmla="*/ 12568320 w 13496041"/>
                <a:gd name="connsiteY1" fmla="*/ 2616137 h 13075635"/>
                <a:gd name="connsiteX2" fmla="*/ 12560311 w 13496041"/>
                <a:gd name="connsiteY2" fmla="*/ 13075635 h 13075635"/>
                <a:gd name="connsiteX3" fmla="*/ 9726831 w 13496041"/>
                <a:gd name="connsiteY3" fmla="*/ 13075635 h 13075635"/>
                <a:gd name="connsiteX4" fmla="*/ 195219 w 13496041"/>
                <a:gd name="connsiteY4" fmla="*/ 7501797 h 13075635"/>
                <a:gd name="connsiteX5" fmla="*/ 216832 w 13496041"/>
                <a:gd name="connsiteY5" fmla="*/ 6781919 h 13075635"/>
                <a:gd name="connsiteX6" fmla="*/ 12584375 w 13496041"/>
                <a:gd name="connsiteY6" fmla="*/ 225112 h 13075635"/>
                <a:gd name="connsiteX0" fmla="*/ 12568320 w 13499422"/>
                <a:gd name="connsiteY0" fmla="*/ 2615195 h 13074693"/>
                <a:gd name="connsiteX1" fmla="*/ 12560311 w 13499422"/>
                <a:gd name="connsiteY1" fmla="*/ 13074693 h 13074693"/>
                <a:gd name="connsiteX2" fmla="*/ 9726831 w 13499422"/>
                <a:gd name="connsiteY2" fmla="*/ 13074693 h 13074693"/>
                <a:gd name="connsiteX3" fmla="*/ 195219 w 13499422"/>
                <a:gd name="connsiteY3" fmla="*/ 7500855 h 13074693"/>
                <a:gd name="connsiteX4" fmla="*/ 216832 w 13499422"/>
                <a:gd name="connsiteY4" fmla="*/ 6780977 h 13074693"/>
                <a:gd name="connsiteX5" fmla="*/ 12584375 w 13499422"/>
                <a:gd name="connsiteY5" fmla="*/ 224170 h 13074693"/>
                <a:gd name="connsiteX6" fmla="*/ 12659760 w 13499422"/>
                <a:gd name="connsiteY6" fmla="*/ 2706635 h 13074693"/>
                <a:gd name="connsiteX0" fmla="*/ 12568320 w 12771984"/>
                <a:gd name="connsiteY0" fmla="*/ 2391025 h 12850523"/>
                <a:gd name="connsiteX1" fmla="*/ 12560311 w 12771984"/>
                <a:gd name="connsiteY1" fmla="*/ 12850523 h 12850523"/>
                <a:gd name="connsiteX2" fmla="*/ 9726831 w 12771984"/>
                <a:gd name="connsiteY2" fmla="*/ 12850523 h 12850523"/>
                <a:gd name="connsiteX3" fmla="*/ 195219 w 12771984"/>
                <a:gd name="connsiteY3" fmla="*/ 7276685 h 12850523"/>
                <a:gd name="connsiteX4" fmla="*/ 216832 w 12771984"/>
                <a:gd name="connsiteY4" fmla="*/ 6556807 h 12850523"/>
                <a:gd name="connsiteX5" fmla="*/ 12584375 w 12771984"/>
                <a:gd name="connsiteY5" fmla="*/ 0 h 12850523"/>
                <a:gd name="connsiteX0" fmla="*/ 12560311 w 12584375"/>
                <a:gd name="connsiteY0" fmla="*/ 12850523 h 12850523"/>
                <a:gd name="connsiteX1" fmla="*/ 9726831 w 12584375"/>
                <a:gd name="connsiteY1" fmla="*/ 12850523 h 12850523"/>
                <a:gd name="connsiteX2" fmla="*/ 195219 w 12584375"/>
                <a:gd name="connsiteY2" fmla="*/ 7276685 h 12850523"/>
                <a:gd name="connsiteX3" fmla="*/ 216832 w 12584375"/>
                <a:gd name="connsiteY3" fmla="*/ 6556807 h 12850523"/>
                <a:gd name="connsiteX4" fmla="*/ 12584375 w 12584375"/>
                <a:gd name="connsiteY4" fmla="*/ 0 h 12850523"/>
                <a:gd name="connsiteX0" fmla="*/ 9726831 w 12584375"/>
                <a:gd name="connsiteY0" fmla="*/ 12850523 h 12850523"/>
                <a:gd name="connsiteX1" fmla="*/ 195219 w 12584375"/>
                <a:gd name="connsiteY1" fmla="*/ 7276685 h 12850523"/>
                <a:gd name="connsiteX2" fmla="*/ 216832 w 12584375"/>
                <a:gd name="connsiteY2" fmla="*/ 6556807 h 12850523"/>
                <a:gd name="connsiteX3" fmla="*/ 12584375 w 12584375"/>
                <a:gd name="connsiteY3" fmla="*/ 0 h 12850523"/>
                <a:gd name="connsiteX0" fmla="*/ 6911442 w 12584375"/>
                <a:gd name="connsiteY0" fmla="*/ 11190165 h 11190165"/>
                <a:gd name="connsiteX1" fmla="*/ 195219 w 12584375"/>
                <a:gd name="connsiteY1" fmla="*/ 7276685 h 11190165"/>
                <a:gd name="connsiteX2" fmla="*/ 216832 w 12584375"/>
                <a:gd name="connsiteY2" fmla="*/ 6556807 h 11190165"/>
                <a:gd name="connsiteX3" fmla="*/ 12584375 w 12584375"/>
                <a:gd name="connsiteY3" fmla="*/ 0 h 11190165"/>
                <a:gd name="connsiteX0" fmla="*/ 6911442 w 12969386"/>
                <a:gd name="connsiteY0" fmla="*/ 11454859 h 11454859"/>
                <a:gd name="connsiteX1" fmla="*/ 195219 w 12969386"/>
                <a:gd name="connsiteY1" fmla="*/ 7541379 h 11454859"/>
                <a:gd name="connsiteX2" fmla="*/ 216832 w 12969386"/>
                <a:gd name="connsiteY2" fmla="*/ 6821501 h 11454859"/>
                <a:gd name="connsiteX3" fmla="*/ 12969386 w 12969386"/>
                <a:gd name="connsiteY3" fmla="*/ 0 h 11454859"/>
                <a:gd name="connsiteX0" fmla="*/ 6767064 w 12969386"/>
                <a:gd name="connsiteY0" fmla="*/ 11551111 h 11551111"/>
                <a:gd name="connsiteX1" fmla="*/ 195219 w 12969386"/>
                <a:gd name="connsiteY1" fmla="*/ 7541379 h 11551111"/>
                <a:gd name="connsiteX2" fmla="*/ 216832 w 12969386"/>
                <a:gd name="connsiteY2" fmla="*/ 6821501 h 11551111"/>
                <a:gd name="connsiteX3" fmla="*/ 12969386 w 12969386"/>
                <a:gd name="connsiteY3" fmla="*/ 0 h 1155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69386" h="11551111">
                  <a:moveTo>
                    <a:pt x="6767064" y="11551111"/>
                  </a:moveTo>
                  <a:lnTo>
                    <a:pt x="195219" y="7541379"/>
                  </a:lnTo>
                  <a:cubicBezTo>
                    <a:pt x="-72789" y="7370408"/>
                    <a:pt x="-64144" y="6977046"/>
                    <a:pt x="216832" y="6821501"/>
                  </a:cubicBezTo>
                  <a:cubicBezTo>
                    <a:pt x="4331325" y="4347140"/>
                    <a:pt x="8806766" y="2257792"/>
                    <a:pt x="12969386" y="0"/>
                  </a:cubicBezTo>
                </a:path>
              </a:pathLst>
            </a:custGeom>
            <a:noFill/>
            <a:ln w="38100" cap="flat">
              <a:solidFill>
                <a:schemeClr val="accent1">
                  <a:lumMod val="20000"/>
                  <a:lumOff val="80000"/>
                  <a:alpha val="3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68" name="Полилиния 67"/>
          <p:cNvSpPr/>
          <p:nvPr/>
        </p:nvSpPr>
        <p:spPr>
          <a:xfrm rot="1817963">
            <a:off x="940953" y="3060270"/>
            <a:ext cx="7620196" cy="5748567"/>
          </a:xfrm>
          <a:custGeom>
            <a:avLst/>
            <a:gdLst>
              <a:gd name="connsiteX0" fmla="*/ 6481799 w 17908860"/>
              <a:gd name="connsiteY0" fmla="*/ 224664 h 10464834"/>
              <a:gd name="connsiteX1" fmla="*/ 7029763 w 17908860"/>
              <a:gd name="connsiteY1" fmla="*/ 88424 h 10464834"/>
              <a:gd name="connsiteX2" fmla="*/ 17908860 w 17908860"/>
              <a:gd name="connsiteY2" fmla="*/ 0 h 10464834"/>
              <a:gd name="connsiteX3" fmla="*/ 0 w 17908860"/>
              <a:gd name="connsiteY3" fmla="*/ 10464834 h 10464834"/>
              <a:gd name="connsiteX4" fmla="*/ 6073037 w 17908860"/>
              <a:gd name="connsiteY4" fmla="*/ 614349 h 10464834"/>
              <a:gd name="connsiteX5" fmla="*/ 6481799 w 17908860"/>
              <a:gd name="connsiteY5" fmla="*/ 224664 h 10464834"/>
              <a:gd name="connsiteX0" fmla="*/ 6481799 w 17908860"/>
              <a:gd name="connsiteY0" fmla="*/ 224664 h 10464834"/>
              <a:gd name="connsiteX1" fmla="*/ 7029763 w 17908860"/>
              <a:gd name="connsiteY1" fmla="*/ 88424 h 10464834"/>
              <a:gd name="connsiteX2" fmla="*/ 17908860 w 17908860"/>
              <a:gd name="connsiteY2" fmla="*/ 0 h 10464834"/>
              <a:gd name="connsiteX3" fmla="*/ 1470404 w 17908860"/>
              <a:gd name="connsiteY3" fmla="*/ 9614859 h 10464834"/>
              <a:gd name="connsiteX4" fmla="*/ 0 w 17908860"/>
              <a:gd name="connsiteY4" fmla="*/ 10464834 h 10464834"/>
              <a:gd name="connsiteX5" fmla="*/ 6073037 w 17908860"/>
              <a:gd name="connsiteY5" fmla="*/ 614349 h 10464834"/>
              <a:gd name="connsiteX6" fmla="*/ 6481799 w 17908860"/>
              <a:gd name="connsiteY6" fmla="*/ 224664 h 10464834"/>
              <a:gd name="connsiteX0" fmla="*/ 1470404 w 17908860"/>
              <a:gd name="connsiteY0" fmla="*/ 9614859 h 10464834"/>
              <a:gd name="connsiteX1" fmla="*/ 0 w 17908860"/>
              <a:gd name="connsiteY1" fmla="*/ 10464834 h 10464834"/>
              <a:gd name="connsiteX2" fmla="*/ 6073037 w 17908860"/>
              <a:gd name="connsiteY2" fmla="*/ 614349 h 10464834"/>
              <a:gd name="connsiteX3" fmla="*/ 6481799 w 17908860"/>
              <a:gd name="connsiteY3" fmla="*/ 224664 h 10464834"/>
              <a:gd name="connsiteX4" fmla="*/ 7029763 w 17908860"/>
              <a:gd name="connsiteY4" fmla="*/ 88424 h 10464834"/>
              <a:gd name="connsiteX5" fmla="*/ 17908860 w 17908860"/>
              <a:gd name="connsiteY5" fmla="*/ 0 h 10464834"/>
              <a:gd name="connsiteX6" fmla="*/ 1561844 w 17908860"/>
              <a:gd name="connsiteY6" fmla="*/ 9706299 h 10464834"/>
              <a:gd name="connsiteX0" fmla="*/ 1470404 w 17908860"/>
              <a:gd name="connsiteY0" fmla="*/ 9614859 h 10464834"/>
              <a:gd name="connsiteX1" fmla="*/ 0 w 17908860"/>
              <a:gd name="connsiteY1" fmla="*/ 10464834 h 10464834"/>
              <a:gd name="connsiteX2" fmla="*/ 6073037 w 17908860"/>
              <a:gd name="connsiteY2" fmla="*/ 614349 h 10464834"/>
              <a:gd name="connsiteX3" fmla="*/ 6481799 w 17908860"/>
              <a:gd name="connsiteY3" fmla="*/ 224664 h 10464834"/>
              <a:gd name="connsiteX4" fmla="*/ 7029763 w 17908860"/>
              <a:gd name="connsiteY4" fmla="*/ 88424 h 10464834"/>
              <a:gd name="connsiteX5" fmla="*/ 17908860 w 17908860"/>
              <a:gd name="connsiteY5" fmla="*/ 0 h 10464834"/>
              <a:gd name="connsiteX0" fmla="*/ 0 w 17908860"/>
              <a:gd name="connsiteY0" fmla="*/ 10464834 h 10464834"/>
              <a:gd name="connsiteX1" fmla="*/ 6073037 w 17908860"/>
              <a:gd name="connsiteY1" fmla="*/ 614349 h 10464834"/>
              <a:gd name="connsiteX2" fmla="*/ 6481799 w 17908860"/>
              <a:gd name="connsiteY2" fmla="*/ 224664 h 10464834"/>
              <a:gd name="connsiteX3" fmla="*/ 7029763 w 17908860"/>
              <a:gd name="connsiteY3" fmla="*/ 88424 h 10464834"/>
              <a:gd name="connsiteX4" fmla="*/ 17908860 w 17908860"/>
              <a:gd name="connsiteY4" fmla="*/ 0 h 10464834"/>
              <a:gd name="connsiteX0" fmla="*/ 0 w 18445035"/>
              <a:gd name="connsiteY0" fmla="*/ 11502767 h 11502767"/>
              <a:gd name="connsiteX1" fmla="*/ 6609212 w 18445035"/>
              <a:gd name="connsiteY1" fmla="*/ 614349 h 11502767"/>
              <a:gd name="connsiteX2" fmla="*/ 7017974 w 18445035"/>
              <a:gd name="connsiteY2" fmla="*/ 224664 h 11502767"/>
              <a:gd name="connsiteX3" fmla="*/ 7565938 w 18445035"/>
              <a:gd name="connsiteY3" fmla="*/ 88424 h 11502767"/>
              <a:gd name="connsiteX4" fmla="*/ 18445035 w 18445035"/>
              <a:gd name="connsiteY4" fmla="*/ 0 h 11502767"/>
              <a:gd name="connsiteX0" fmla="*/ 0 w 18531644"/>
              <a:gd name="connsiteY0" fmla="*/ 11497635 h 11497635"/>
              <a:gd name="connsiteX1" fmla="*/ 6695821 w 18531644"/>
              <a:gd name="connsiteY1" fmla="*/ 614349 h 11497635"/>
              <a:gd name="connsiteX2" fmla="*/ 7104583 w 18531644"/>
              <a:gd name="connsiteY2" fmla="*/ 224664 h 11497635"/>
              <a:gd name="connsiteX3" fmla="*/ 7652547 w 18531644"/>
              <a:gd name="connsiteY3" fmla="*/ 88424 h 11497635"/>
              <a:gd name="connsiteX4" fmla="*/ 18531644 w 18531644"/>
              <a:gd name="connsiteY4" fmla="*/ 0 h 11497635"/>
              <a:gd name="connsiteX0" fmla="*/ 0 w 15415594"/>
              <a:gd name="connsiteY0" fmla="*/ 11488370 h 11488370"/>
              <a:gd name="connsiteX1" fmla="*/ 6695821 w 15415594"/>
              <a:gd name="connsiteY1" fmla="*/ 605084 h 11488370"/>
              <a:gd name="connsiteX2" fmla="*/ 7104583 w 15415594"/>
              <a:gd name="connsiteY2" fmla="*/ 215399 h 11488370"/>
              <a:gd name="connsiteX3" fmla="*/ 7652547 w 15415594"/>
              <a:gd name="connsiteY3" fmla="*/ 79159 h 11488370"/>
              <a:gd name="connsiteX4" fmla="*/ 15415594 w 15415594"/>
              <a:gd name="connsiteY4" fmla="*/ 0 h 11488370"/>
              <a:gd name="connsiteX0" fmla="*/ 0 w 15242376"/>
              <a:gd name="connsiteY0" fmla="*/ 11498632 h 11498632"/>
              <a:gd name="connsiteX1" fmla="*/ 6695821 w 15242376"/>
              <a:gd name="connsiteY1" fmla="*/ 615346 h 11498632"/>
              <a:gd name="connsiteX2" fmla="*/ 7104583 w 15242376"/>
              <a:gd name="connsiteY2" fmla="*/ 225661 h 11498632"/>
              <a:gd name="connsiteX3" fmla="*/ 7652547 w 15242376"/>
              <a:gd name="connsiteY3" fmla="*/ 89421 h 11498632"/>
              <a:gd name="connsiteX4" fmla="*/ 15242376 w 15242376"/>
              <a:gd name="connsiteY4" fmla="*/ 0 h 1149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2376" h="11498632">
                <a:moveTo>
                  <a:pt x="0" y="11498632"/>
                </a:moveTo>
                <a:lnTo>
                  <a:pt x="6695821" y="615346"/>
                </a:lnTo>
                <a:cubicBezTo>
                  <a:pt x="6796544" y="448828"/>
                  <a:pt x="6938962" y="316123"/>
                  <a:pt x="7104583" y="225661"/>
                </a:cubicBezTo>
                <a:cubicBezTo>
                  <a:pt x="7270201" y="135198"/>
                  <a:pt x="7459022" y="86976"/>
                  <a:pt x="7652547" y="89421"/>
                </a:cubicBezTo>
                <a:lnTo>
                  <a:pt x="15242376" y="0"/>
                </a:lnTo>
              </a:path>
            </a:pathLst>
          </a:custGeom>
          <a:noFill/>
          <a:ln w="762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71" name="Полилиния 70"/>
          <p:cNvSpPr>
            <a:spLocks/>
          </p:cNvSpPr>
          <p:nvPr/>
        </p:nvSpPr>
        <p:spPr bwMode="auto">
          <a:xfrm>
            <a:off x="6402517" y="-219197"/>
            <a:ext cx="6291368" cy="5594354"/>
          </a:xfrm>
          <a:custGeom>
            <a:avLst/>
            <a:gdLst>
              <a:gd name="connsiteX0" fmla="*/ 12584375 w 12584375"/>
              <a:gd name="connsiteY0" fmla="*/ 0 h 12850523"/>
              <a:gd name="connsiteX1" fmla="*/ 12560311 w 12584375"/>
              <a:gd name="connsiteY1" fmla="*/ 12850523 h 12850523"/>
              <a:gd name="connsiteX2" fmla="*/ 9726831 w 12584375"/>
              <a:gd name="connsiteY2" fmla="*/ 12850523 h 12850523"/>
              <a:gd name="connsiteX3" fmla="*/ 195219 w 12584375"/>
              <a:gd name="connsiteY3" fmla="*/ 7276685 h 12850523"/>
              <a:gd name="connsiteX4" fmla="*/ 216832 w 12584375"/>
              <a:gd name="connsiteY4" fmla="*/ 6556807 h 12850523"/>
              <a:gd name="connsiteX5" fmla="*/ 12584375 w 12584375"/>
              <a:gd name="connsiteY5" fmla="*/ 0 h 12850523"/>
              <a:gd name="connsiteX0" fmla="*/ 12584375 w 13496041"/>
              <a:gd name="connsiteY0" fmla="*/ 225112 h 13075635"/>
              <a:gd name="connsiteX1" fmla="*/ 12568320 w 13496041"/>
              <a:gd name="connsiteY1" fmla="*/ 2616137 h 13075635"/>
              <a:gd name="connsiteX2" fmla="*/ 12560311 w 13496041"/>
              <a:gd name="connsiteY2" fmla="*/ 13075635 h 13075635"/>
              <a:gd name="connsiteX3" fmla="*/ 9726831 w 13496041"/>
              <a:gd name="connsiteY3" fmla="*/ 13075635 h 13075635"/>
              <a:gd name="connsiteX4" fmla="*/ 195219 w 13496041"/>
              <a:gd name="connsiteY4" fmla="*/ 7501797 h 13075635"/>
              <a:gd name="connsiteX5" fmla="*/ 216832 w 13496041"/>
              <a:gd name="connsiteY5" fmla="*/ 6781919 h 13075635"/>
              <a:gd name="connsiteX6" fmla="*/ 12584375 w 13496041"/>
              <a:gd name="connsiteY6" fmla="*/ 225112 h 13075635"/>
              <a:gd name="connsiteX0" fmla="*/ 12568320 w 13499422"/>
              <a:gd name="connsiteY0" fmla="*/ 2615195 h 13074693"/>
              <a:gd name="connsiteX1" fmla="*/ 12560311 w 13499422"/>
              <a:gd name="connsiteY1" fmla="*/ 13074693 h 13074693"/>
              <a:gd name="connsiteX2" fmla="*/ 9726831 w 13499422"/>
              <a:gd name="connsiteY2" fmla="*/ 13074693 h 13074693"/>
              <a:gd name="connsiteX3" fmla="*/ 195219 w 13499422"/>
              <a:gd name="connsiteY3" fmla="*/ 7500855 h 13074693"/>
              <a:gd name="connsiteX4" fmla="*/ 216832 w 13499422"/>
              <a:gd name="connsiteY4" fmla="*/ 6780977 h 13074693"/>
              <a:gd name="connsiteX5" fmla="*/ 12584375 w 13499422"/>
              <a:gd name="connsiteY5" fmla="*/ 224170 h 13074693"/>
              <a:gd name="connsiteX6" fmla="*/ 12659760 w 13499422"/>
              <a:gd name="connsiteY6" fmla="*/ 2706635 h 13074693"/>
              <a:gd name="connsiteX0" fmla="*/ 12568320 w 12771984"/>
              <a:gd name="connsiteY0" fmla="*/ 2391025 h 12850523"/>
              <a:gd name="connsiteX1" fmla="*/ 12560311 w 12771984"/>
              <a:gd name="connsiteY1" fmla="*/ 12850523 h 12850523"/>
              <a:gd name="connsiteX2" fmla="*/ 9726831 w 12771984"/>
              <a:gd name="connsiteY2" fmla="*/ 12850523 h 12850523"/>
              <a:gd name="connsiteX3" fmla="*/ 195219 w 12771984"/>
              <a:gd name="connsiteY3" fmla="*/ 7276685 h 12850523"/>
              <a:gd name="connsiteX4" fmla="*/ 216832 w 12771984"/>
              <a:gd name="connsiteY4" fmla="*/ 6556807 h 12850523"/>
              <a:gd name="connsiteX5" fmla="*/ 12584375 w 12771984"/>
              <a:gd name="connsiteY5" fmla="*/ 0 h 12850523"/>
              <a:gd name="connsiteX0" fmla="*/ 12560311 w 12584375"/>
              <a:gd name="connsiteY0" fmla="*/ 12850523 h 12850523"/>
              <a:gd name="connsiteX1" fmla="*/ 9726831 w 12584375"/>
              <a:gd name="connsiteY1" fmla="*/ 12850523 h 12850523"/>
              <a:gd name="connsiteX2" fmla="*/ 195219 w 12584375"/>
              <a:gd name="connsiteY2" fmla="*/ 7276685 h 12850523"/>
              <a:gd name="connsiteX3" fmla="*/ 216832 w 12584375"/>
              <a:gd name="connsiteY3" fmla="*/ 6556807 h 12850523"/>
              <a:gd name="connsiteX4" fmla="*/ 12584375 w 12584375"/>
              <a:gd name="connsiteY4" fmla="*/ 0 h 12850523"/>
              <a:gd name="connsiteX0" fmla="*/ 9726831 w 12584375"/>
              <a:gd name="connsiteY0" fmla="*/ 12850523 h 12850523"/>
              <a:gd name="connsiteX1" fmla="*/ 195219 w 12584375"/>
              <a:gd name="connsiteY1" fmla="*/ 7276685 h 12850523"/>
              <a:gd name="connsiteX2" fmla="*/ 216832 w 12584375"/>
              <a:gd name="connsiteY2" fmla="*/ 6556807 h 12850523"/>
              <a:gd name="connsiteX3" fmla="*/ 12584375 w 12584375"/>
              <a:gd name="connsiteY3" fmla="*/ 0 h 12850523"/>
              <a:gd name="connsiteX0" fmla="*/ 6911442 w 12584375"/>
              <a:gd name="connsiteY0" fmla="*/ 11190165 h 11190165"/>
              <a:gd name="connsiteX1" fmla="*/ 195219 w 12584375"/>
              <a:gd name="connsiteY1" fmla="*/ 7276685 h 11190165"/>
              <a:gd name="connsiteX2" fmla="*/ 216832 w 12584375"/>
              <a:gd name="connsiteY2" fmla="*/ 6556807 h 11190165"/>
              <a:gd name="connsiteX3" fmla="*/ 12584375 w 12584375"/>
              <a:gd name="connsiteY3" fmla="*/ 0 h 1119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4375" h="11190165">
                <a:moveTo>
                  <a:pt x="6911442" y="11190165"/>
                </a:moveTo>
                <a:lnTo>
                  <a:pt x="195219" y="7276685"/>
                </a:lnTo>
                <a:cubicBezTo>
                  <a:pt x="-72789" y="7105714"/>
                  <a:pt x="-64144" y="6712352"/>
                  <a:pt x="216832" y="6556807"/>
                </a:cubicBezTo>
                <a:cubicBezTo>
                  <a:pt x="4331325" y="4082446"/>
                  <a:pt x="8421755" y="2257792"/>
                  <a:pt x="12584375" y="0"/>
                </a:cubicBezTo>
              </a:path>
            </a:pathLst>
          </a:custGeom>
          <a:noFill/>
          <a:ln w="762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Freeform 37"/>
          <p:cNvSpPr>
            <a:spLocks/>
          </p:cNvSpPr>
          <p:nvPr/>
        </p:nvSpPr>
        <p:spPr bwMode="auto">
          <a:xfrm>
            <a:off x="10057308" y="5337107"/>
            <a:ext cx="2127768" cy="779015"/>
          </a:xfrm>
          <a:custGeom>
            <a:avLst/>
            <a:gdLst>
              <a:gd name="T0" fmla="*/ 0 w 1176"/>
              <a:gd name="T1" fmla="*/ 287 h 501"/>
              <a:gd name="T2" fmla="*/ 318 w 1176"/>
              <a:gd name="T3" fmla="*/ 485 h 501"/>
              <a:gd name="T4" fmla="*/ 398 w 1176"/>
              <a:gd name="T5" fmla="*/ 487 h 501"/>
              <a:gd name="T6" fmla="*/ 1176 w 1176"/>
              <a:gd name="T7" fmla="*/ 0 h 501"/>
              <a:gd name="connsiteX0" fmla="*/ 0 w 10000"/>
              <a:gd name="connsiteY0" fmla="*/ 5729 h 9918"/>
              <a:gd name="connsiteX1" fmla="*/ 2704 w 10000"/>
              <a:gd name="connsiteY1" fmla="*/ 9681 h 9918"/>
              <a:gd name="connsiteX2" fmla="*/ 3384 w 10000"/>
              <a:gd name="connsiteY2" fmla="*/ 9721 h 9918"/>
              <a:gd name="connsiteX3" fmla="*/ 4132 w 10000"/>
              <a:gd name="connsiteY3" fmla="*/ 8550 h 9918"/>
              <a:gd name="connsiteX4" fmla="*/ 10000 w 10000"/>
              <a:gd name="connsiteY4" fmla="*/ 0 h 9918"/>
              <a:gd name="connsiteX0" fmla="*/ 0 w 4132"/>
              <a:gd name="connsiteY0" fmla="*/ 0 h 4224"/>
              <a:gd name="connsiteX1" fmla="*/ 2704 w 4132"/>
              <a:gd name="connsiteY1" fmla="*/ 3985 h 4224"/>
              <a:gd name="connsiteX2" fmla="*/ 3384 w 4132"/>
              <a:gd name="connsiteY2" fmla="*/ 4025 h 4224"/>
              <a:gd name="connsiteX3" fmla="*/ 4132 w 4132"/>
              <a:gd name="connsiteY3" fmla="*/ 2845 h 4224"/>
              <a:gd name="connsiteX0" fmla="*/ 0 w 11801"/>
              <a:gd name="connsiteY0" fmla="*/ 0 h 10001"/>
              <a:gd name="connsiteX1" fmla="*/ 6544 w 11801"/>
              <a:gd name="connsiteY1" fmla="*/ 9434 h 10001"/>
              <a:gd name="connsiteX2" fmla="*/ 8190 w 11801"/>
              <a:gd name="connsiteY2" fmla="*/ 9529 h 10001"/>
              <a:gd name="connsiteX3" fmla="*/ 11801 w 11801"/>
              <a:gd name="connsiteY3" fmla="*/ 3955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1" h="10001">
                <a:moveTo>
                  <a:pt x="0" y="0"/>
                </a:moveTo>
                <a:lnTo>
                  <a:pt x="6544" y="9434"/>
                </a:lnTo>
                <a:cubicBezTo>
                  <a:pt x="7060" y="10149"/>
                  <a:pt x="7677" y="10196"/>
                  <a:pt x="8190" y="9529"/>
                </a:cubicBezTo>
                <a:lnTo>
                  <a:pt x="11801" y="3955"/>
                </a:lnTo>
              </a:path>
            </a:pathLst>
          </a:custGeom>
          <a:noFill/>
          <a:ln w="762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Freeform 38"/>
          <p:cNvSpPr>
            <a:spLocks/>
          </p:cNvSpPr>
          <p:nvPr/>
        </p:nvSpPr>
        <p:spPr bwMode="auto">
          <a:xfrm>
            <a:off x="9845678" y="5481282"/>
            <a:ext cx="1410865" cy="1696771"/>
          </a:xfrm>
          <a:custGeom>
            <a:avLst/>
            <a:gdLst>
              <a:gd name="T0" fmla="*/ 0 w 380"/>
              <a:gd name="T1" fmla="*/ 0 h 1367"/>
              <a:gd name="T2" fmla="*/ 348 w 380"/>
              <a:gd name="T3" fmla="*/ 219 h 1367"/>
              <a:gd name="T4" fmla="*/ 380 w 380"/>
              <a:gd name="T5" fmla="*/ 278 h 1367"/>
              <a:gd name="T6" fmla="*/ 380 w 380"/>
              <a:gd name="T7" fmla="*/ 1367 h 1367"/>
              <a:gd name="connsiteX0" fmla="*/ 0 w 10000"/>
              <a:gd name="connsiteY0" fmla="*/ 0 h 10000"/>
              <a:gd name="connsiteX1" fmla="*/ 9158 w 10000"/>
              <a:gd name="connsiteY1" fmla="*/ 1602 h 10000"/>
              <a:gd name="connsiteX2" fmla="*/ 10000 w 10000"/>
              <a:gd name="connsiteY2" fmla="*/ 2034 h 10000"/>
              <a:gd name="connsiteX3" fmla="*/ 9928 w 10000"/>
              <a:gd name="connsiteY3" fmla="*/ 3344 h 10000"/>
              <a:gd name="connsiteX4" fmla="*/ 10000 w 10000"/>
              <a:gd name="connsiteY4" fmla="*/ 10000 h 10000"/>
              <a:gd name="connsiteX0" fmla="*/ 0 w 10000"/>
              <a:gd name="connsiteY0" fmla="*/ 0 h 3344"/>
              <a:gd name="connsiteX1" fmla="*/ 9158 w 10000"/>
              <a:gd name="connsiteY1" fmla="*/ 1602 h 3344"/>
              <a:gd name="connsiteX2" fmla="*/ 10000 w 10000"/>
              <a:gd name="connsiteY2" fmla="*/ 2034 h 3344"/>
              <a:gd name="connsiteX3" fmla="*/ 9928 w 10000"/>
              <a:gd name="connsiteY3" fmla="*/ 3344 h 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344">
                <a:moveTo>
                  <a:pt x="0" y="0"/>
                </a:moveTo>
                <a:lnTo>
                  <a:pt x="9158" y="1602"/>
                </a:lnTo>
                <a:cubicBezTo>
                  <a:pt x="9684" y="1697"/>
                  <a:pt x="10000" y="1858"/>
                  <a:pt x="10000" y="2034"/>
                </a:cubicBezTo>
                <a:cubicBezTo>
                  <a:pt x="9976" y="2471"/>
                  <a:pt x="9952" y="2907"/>
                  <a:pt x="9928" y="3344"/>
                </a:cubicBezTo>
              </a:path>
            </a:pathLst>
          </a:custGeom>
          <a:noFill/>
          <a:ln w="762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84" name="Группа 83"/>
          <p:cNvGrpSpPr/>
          <p:nvPr/>
        </p:nvGrpSpPr>
        <p:grpSpPr>
          <a:xfrm>
            <a:off x="7062749" y="3487625"/>
            <a:ext cx="4737687" cy="2821320"/>
            <a:chOff x="14127336" y="7811788"/>
            <a:chExt cx="8073215" cy="4807646"/>
          </a:xfrm>
        </p:grpSpPr>
        <p:grpSp>
          <p:nvGrpSpPr>
            <p:cNvPr id="83" name="Группа 82"/>
            <p:cNvGrpSpPr/>
            <p:nvPr/>
          </p:nvGrpSpPr>
          <p:grpSpPr>
            <a:xfrm>
              <a:off x="14127336" y="7811788"/>
              <a:ext cx="8073215" cy="4807646"/>
              <a:chOff x="14127336" y="7811788"/>
              <a:chExt cx="8073215" cy="4807646"/>
            </a:xfrm>
          </p:grpSpPr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14359155" y="7912578"/>
                <a:ext cx="7639819" cy="4283544"/>
              </a:xfrm>
              <a:custGeom>
                <a:avLst/>
                <a:gdLst>
                  <a:gd name="T0" fmla="*/ 1015 w 1029"/>
                  <a:gd name="T1" fmla="*/ 163 h 577"/>
                  <a:gd name="T2" fmla="*/ 1025 w 1029"/>
                  <a:gd name="T3" fmla="*/ 171 h 577"/>
                  <a:gd name="T4" fmla="*/ 1028 w 1029"/>
                  <a:gd name="T5" fmla="*/ 179 h 577"/>
                  <a:gd name="T6" fmla="*/ 1026 w 1029"/>
                  <a:gd name="T7" fmla="*/ 188 h 577"/>
                  <a:gd name="T8" fmla="*/ 1017 w 1029"/>
                  <a:gd name="T9" fmla="*/ 195 h 577"/>
                  <a:gd name="T10" fmla="*/ 367 w 1029"/>
                  <a:gd name="T11" fmla="*/ 569 h 577"/>
                  <a:gd name="T12" fmla="*/ 352 w 1029"/>
                  <a:gd name="T13" fmla="*/ 575 h 577"/>
                  <a:gd name="T14" fmla="*/ 335 w 1029"/>
                  <a:gd name="T15" fmla="*/ 577 h 577"/>
                  <a:gd name="T16" fmla="*/ 319 w 1029"/>
                  <a:gd name="T17" fmla="*/ 575 h 577"/>
                  <a:gd name="T18" fmla="*/ 305 w 1029"/>
                  <a:gd name="T19" fmla="*/ 569 h 577"/>
                  <a:gd name="T20" fmla="*/ 10 w 1029"/>
                  <a:gd name="T21" fmla="*/ 383 h 577"/>
                  <a:gd name="T22" fmla="*/ 2 w 1029"/>
                  <a:gd name="T23" fmla="*/ 375 h 577"/>
                  <a:gd name="T24" fmla="*/ 0 w 1029"/>
                  <a:gd name="T25" fmla="*/ 366 h 577"/>
                  <a:gd name="T26" fmla="*/ 5 w 1029"/>
                  <a:gd name="T27" fmla="*/ 357 h 577"/>
                  <a:gd name="T28" fmla="*/ 15 w 1029"/>
                  <a:gd name="T29" fmla="*/ 349 h 577"/>
                  <a:gd name="T30" fmla="*/ 662 w 1029"/>
                  <a:gd name="T31" fmla="*/ 6 h 577"/>
                  <a:gd name="T32" fmla="*/ 675 w 1029"/>
                  <a:gd name="T33" fmla="*/ 2 h 577"/>
                  <a:gd name="T34" fmla="*/ 690 w 1029"/>
                  <a:gd name="T35" fmla="*/ 0 h 577"/>
                  <a:gd name="T36" fmla="*/ 705 w 1029"/>
                  <a:gd name="T37" fmla="*/ 2 h 577"/>
                  <a:gd name="T38" fmla="*/ 718 w 1029"/>
                  <a:gd name="T39" fmla="*/ 6 h 577"/>
                  <a:gd name="T40" fmla="*/ 769 w 1029"/>
                  <a:gd name="T41" fmla="*/ 33 h 577"/>
                  <a:gd name="T42" fmla="*/ 774 w 1029"/>
                  <a:gd name="T43" fmla="*/ 37 h 577"/>
                  <a:gd name="T44" fmla="*/ 776 w 1029"/>
                  <a:gd name="T45" fmla="*/ 41 h 577"/>
                  <a:gd name="T46" fmla="*/ 777 w 1029"/>
                  <a:gd name="T47" fmla="*/ 46 h 577"/>
                  <a:gd name="T48" fmla="*/ 774 w 1029"/>
                  <a:gd name="T49" fmla="*/ 50 h 577"/>
                  <a:gd name="T50" fmla="*/ 772 w 1029"/>
                  <a:gd name="T51" fmla="*/ 55 h 577"/>
                  <a:gd name="T52" fmla="*/ 772 w 1029"/>
                  <a:gd name="T53" fmla="*/ 59 h 577"/>
                  <a:gd name="T54" fmla="*/ 774 w 1029"/>
                  <a:gd name="T55" fmla="*/ 64 h 577"/>
                  <a:gd name="T56" fmla="*/ 780 w 1029"/>
                  <a:gd name="T57" fmla="*/ 68 h 577"/>
                  <a:gd name="T58" fmla="*/ 895 w 1029"/>
                  <a:gd name="T59" fmla="*/ 129 h 577"/>
                  <a:gd name="T60" fmla="*/ 903 w 1029"/>
                  <a:gd name="T61" fmla="*/ 132 h 577"/>
                  <a:gd name="T62" fmla="*/ 911 w 1029"/>
                  <a:gd name="T63" fmla="*/ 134 h 577"/>
                  <a:gd name="T64" fmla="*/ 920 w 1029"/>
                  <a:gd name="T65" fmla="*/ 134 h 577"/>
                  <a:gd name="T66" fmla="*/ 928 w 1029"/>
                  <a:gd name="T67" fmla="*/ 132 h 577"/>
                  <a:gd name="T68" fmla="*/ 937 w 1029"/>
                  <a:gd name="T69" fmla="*/ 131 h 577"/>
                  <a:gd name="T70" fmla="*/ 946 w 1029"/>
                  <a:gd name="T71" fmla="*/ 131 h 577"/>
                  <a:gd name="T72" fmla="*/ 954 w 1029"/>
                  <a:gd name="T73" fmla="*/ 132 h 577"/>
                  <a:gd name="T74" fmla="*/ 961 w 1029"/>
                  <a:gd name="T75" fmla="*/ 135 h 577"/>
                  <a:gd name="T76" fmla="*/ 1015 w 1029"/>
                  <a:gd name="T77" fmla="*/ 163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9" h="577">
                    <a:moveTo>
                      <a:pt x="1015" y="163"/>
                    </a:moveTo>
                    <a:cubicBezTo>
                      <a:pt x="1019" y="166"/>
                      <a:pt x="1023" y="168"/>
                      <a:pt x="1025" y="171"/>
                    </a:cubicBezTo>
                    <a:cubicBezTo>
                      <a:pt x="1027" y="173"/>
                      <a:pt x="1028" y="176"/>
                      <a:pt x="1028" y="179"/>
                    </a:cubicBezTo>
                    <a:cubicBezTo>
                      <a:pt x="1029" y="182"/>
                      <a:pt x="1028" y="185"/>
                      <a:pt x="1026" y="188"/>
                    </a:cubicBezTo>
                    <a:cubicBezTo>
                      <a:pt x="1024" y="191"/>
                      <a:pt x="1021" y="193"/>
                      <a:pt x="1017" y="195"/>
                    </a:cubicBezTo>
                    <a:cubicBezTo>
                      <a:pt x="367" y="569"/>
                      <a:pt x="367" y="569"/>
                      <a:pt x="367" y="569"/>
                    </a:cubicBezTo>
                    <a:cubicBezTo>
                      <a:pt x="363" y="572"/>
                      <a:pt x="358" y="574"/>
                      <a:pt x="352" y="575"/>
                    </a:cubicBezTo>
                    <a:cubicBezTo>
                      <a:pt x="347" y="576"/>
                      <a:pt x="341" y="577"/>
                      <a:pt x="335" y="577"/>
                    </a:cubicBezTo>
                    <a:cubicBezTo>
                      <a:pt x="330" y="577"/>
                      <a:pt x="324" y="576"/>
                      <a:pt x="319" y="575"/>
                    </a:cubicBezTo>
                    <a:cubicBezTo>
                      <a:pt x="314" y="574"/>
                      <a:pt x="309" y="572"/>
                      <a:pt x="305" y="569"/>
                    </a:cubicBezTo>
                    <a:cubicBezTo>
                      <a:pt x="10" y="383"/>
                      <a:pt x="10" y="383"/>
                      <a:pt x="10" y="383"/>
                    </a:cubicBezTo>
                    <a:cubicBezTo>
                      <a:pt x="6" y="381"/>
                      <a:pt x="4" y="378"/>
                      <a:pt x="2" y="375"/>
                    </a:cubicBezTo>
                    <a:cubicBezTo>
                      <a:pt x="0" y="372"/>
                      <a:pt x="0" y="369"/>
                      <a:pt x="0" y="366"/>
                    </a:cubicBezTo>
                    <a:cubicBezTo>
                      <a:pt x="1" y="363"/>
                      <a:pt x="2" y="360"/>
                      <a:pt x="5" y="357"/>
                    </a:cubicBezTo>
                    <a:cubicBezTo>
                      <a:pt x="7" y="354"/>
                      <a:pt x="11" y="351"/>
                      <a:pt x="15" y="349"/>
                    </a:cubicBezTo>
                    <a:cubicBezTo>
                      <a:pt x="662" y="6"/>
                      <a:pt x="662" y="6"/>
                      <a:pt x="662" y="6"/>
                    </a:cubicBezTo>
                    <a:cubicBezTo>
                      <a:pt x="666" y="4"/>
                      <a:pt x="670" y="3"/>
                      <a:pt x="675" y="2"/>
                    </a:cubicBezTo>
                    <a:cubicBezTo>
                      <a:pt x="680" y="1"/>
                      <a:pt x="685" y="0"/>
                      <a:pt x="690" y="0"/>
                    </a:cubicBezTo>
                    <a:cubicBezTo>
                      <a:pt x="695" y="0"/>
                      <a:pt x="700" y="1"/>
                      <a:pt x="705" y="2"/>
                    </a:cubicBezTo>
                    <a:cubicBezTo>
                      <a:pt x="710" y="3"/>
                      <a:pt x="714" y="4"/>
                      <a:pt x="718" y="6"/>
                    </a:cubicBezTo>
                    <a:cubicBezTo>
                      <a:pt x="769" y="33"/>
                      <a:pt x="769" y="33"/>
                      <a:pt x="769" y="33"/>
                    </a:cubicBezTo>
                    <a:cubicBezTo>
                      <a:pt x="771" y="34"/>
                      <a:pt x="772" y="36"/>
                      <a:pt x="774" y="37"/>
                    </a:cubicBezTo>
                    <a:cubicBezTo>
                      <a:pt x="775" y="38"/>
                      <a:pt x="776" y="40"/>
                      <a:pt x="776" y="41"/>
                    </a:cubicBezTo>
                    <a:cubicBezTo>
                      <a:pt x="777" y="43"/>
                      <a:pt x="777" y="44"/>
                      <a:pt x="777" y="46"/>
                    </a:cubicBezTo>
                    <a:cubicBezTo>
                      <a:pt x="776" y="47"/>
                      <a:pt x="775" y="49"/>
                      <a:pt x="774" y="50"/>
                    </a:cubicBezTo>
                    <a:cubicBezTo>
                      <a:pt x="773" y="52"/>
                      <a:pt x="772" y="53"/>
                      <a:pt x="772" y="55"/>
                    </a:cubicBezTo>
                    <a:cubicBezTo>
                      <a:pt x="771" y="56"/>
                      <a:pt x="771" y="58"/>
                      <a:pt x="772" y="59"/>
                    </a:cubicBezTo>
                    <a:cubicBezTo>
                      <a:pt x="772" y="61"/>
                      <a:pt x="773" y="62"/>
                      <a:pt x="774" y="64"/>
                    </a:cubicBezTo>
                    <a:cubicBezTo>
                      <a:pt x="776" y="65"/>
                      <a:pt x="777" y="67"/>
                      <a:pt x="780" y="68"/>
                    </a:cubicBezTo>
                    <a:cubicBezTo>
                      <a:pt x="895" y="129"/>
                      <a:pt x="895" y="129"/>
                      <a:pt x="895" y="129"/>
                    </a:cubicBezTo>
                    <a:cubicBezTo>
                      <a:pt x="898" y="130"/>
                      <a:pt x="900" y="131"/>
                      <a:pt x="903" y="132"/>
                    </a:cubicBezTo>
                    <a:cubicBezTo>
                      <a:pt x="905" y="133"/>
                      <a:pt x="908" y="133"/>
                      <a:pt x="911" y="134"/>
                    </a:cubicBezTo>
                    <a:cubicBezTo>
                      <a:pt x="914" y="134"/>
                      <a:pt x="917" y="134"/>
                      <a:pt x="920" y="134"/>
                    </a:cubicBezTo>
                    <a:cubicBezTo>
                      <a:pt x="923" y="133"/>
                      <a:pt x="926" y="133"/>
                      <a:pt x="928" y="132"/>
                    </a:cubicBezTo>
                    <a:cubicBezTo>
                      <a:pt x="931" y="131"/>
                      <a:pt x="934" y="131"/>
                      <a:pt x="937" y="131"/>
                    </a:cubicBezTo>
                    <a:cubicBezTo>
                      <a:pt x="940" y="130"/>
                      <a:pt x="943" y="130"/>
                      <a:pt x="946" y="131"/>
                    </a:cubicBezTo>
                    <a:cubicBezTo>
                      <a:pt x="948" y="131"/>
                      <a:pt x="951" y="131"/>
                      <a:pt x="954" y="132"/>
                    </a:cubicBezTo>
                    <a:cubicBezTo>
                      <a:pt x="957" y="133"/>
                      <a:pt x="959" y="134"/>
                      <a:pt x="961" y="135"/>
                    </a:cubicBezTo>
                    <a:lnTo>
                      <a:pt x="1015" y="16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6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" name="Freeform 7"/>
              <p:cNvSpPr>
                <a:spLocks/>
              </p:cNvSpPr>
              <p:nvPr/>
            </p:nvSpPr>
            <p:spPr bwMode="auto">
              <a:xfrm>
                <a:off x="14127336" y="9273235"/>
                <a:ext cx="8073215" cy="3346199"/>
              </a:xfrm>
              <a:custGeom>
                <a:avLst/>
                <a:gdLst>
                  <a:gd name="T0" fmla="*/ 1087 w 1087"/>
                  <a:gd name="T1" fmla="*/ 2 h 451"/>
                  <a:gd name="T2" fmla="*/ 1086 w 1087"/>
                  <a:gd name="T3" fmla="*/ 5 h 451"/>
                  <a:gd name="T4" fmla="*/ 1083 w 1087"/>
                  <a:gd name="T5" fmla="*/ 11 h 451"/>
                  <a:gd name="T6" fmla="*/ 1081 w 1087"/>
                  <a:gd name="T7" fmla="*/ 14 h 451"/>
                  <a:gd name="T8" fmla="*/ 1075 w 1087"/>
                  <a:gd name="T9" fmla="*/ 19 h 451"/>
                  <a:gd name="T10" fmla="*/ 412 w 1087"/>
                  <a:gd name="T11" fmla="*/ 402 h 451"/>
                  <a:gd name="T12" fmla="*/ 401 w 1087"/>
                  <a:gd name="T13" fmla="*/ 407 h 451"/>
                  <a:gd name="T14" fmla="*/ 393 w 1087"/>
                  <a:gd name="T15" fmla="*/ 410 h 451"/>
                  <a:gd name="T16" fmla="*/ 384 w 1087"/>
                  <a:gd name="T17" fmla="*/ 412 h 451"/>
                  <a:gd name="T18" fmla="*/ 377 w 1087"/>
                  <a:gd name="T19" fmla="*/ 413 h 451"/>
                  <a:gd name="T20" fmla="*/ 365 w 1087"/>
                  <a:gd name="T21" fmla="*/ 414 h 451"/>
                  <a:gd name="T22" fmla="*/ 359 w 1087"/>
                  <a:gd name="T23" fmla="*/ 413 h 451"/>
                  <a:gd name="T24" fmla="*/ 347 w 1087"/>
                  <a:gd name="T25" fmla="*/ 412 h 451"/>
                  <a:gd name="T26" fmla="*/ 341 w 1087"/>
                  <a:gd name="T27" fmla="*/ 411 h 451"/>
                  <a:gd name="T28" fmla="*/ 330 w 1087"/>
                  <a:gd name="T29" fmla="*/ 407 h 451"/>
                  <a:gd name="T30" fmla="*/ 325 w 1087"/>
                  <a:gd name="T31" fmla="*/ 405 h 451"/>
                  <a:gd name="T32" fmla="*/ 8 w 1087"/>
                  <a:gd name="T33" fmla="*/ 204 h 451"/>
                  <a:gd name="T34" fmla="*/ 0 w 1087"/>
                  <a:gd name="T35" fmla="*/ 188 h 451"/>
                  <a:gd name="T36" fmla="*/ 7 w 1087"/>
                  <a:gd name="T37" fmla="*/ 235 h 451"/>
                  <a:gd name="T38" fmla="*/ 322 w 1087"/>
                  <a:gd name="T39" fmla="*/ 440 h 451"/>
                  <a:gd name="T40" fmla="*/ 326 w 1087"/>
                  <a:gd name="T41" fmla="*/ 442 h 451"/>
                  <a:gd name="T42" fmla="*/ 331 w 1087"/>
                  <a:gd name="T43" fmla="*/ 444 h 451"/>
                  <a:gd name="T44" fmla="*/ 333 w 1087"/>
                  <a:gd name="T45" fmla="*/ 445 h 451"/>
                  <a:gd name="T46" fmla="*/ 337 w 1087"/>
                  <a:gd name="T47" fmla="*/ 447 h 451"/>
                  <a:gd name="T48" fmla="*/ 340 w 1087"/>
                  <a:gd name="T49" fmla="*/ 448 h 451"/>
                  <a:gd name="T50" fmla="*/ 342 w 1087"/>
                  <a:gd name="T51" fmla="*/ 448 h 451"/>
                  <a:gd name="T52" fmla="*/ 345 w 1087"/>
                  <a:gd name="T53" fmla="*/ 449 h 451"/>
                  <a:gd name="T54" fmla="*/ 348 w 1087"/>
                  <a:gd name="T55" fmla="*/ 449 h 451"/>
                  <a:gd name="T56" fmla="*/ 351 w 1087"/>
                  <a:gd name="T57" fmla="*/ 450 h 451"/>
                  <a:gd name="T58" fmla="*/ 354 w 1087"/>
                  <a:gd name="T59" fmla="*/ 450 h 451"/>
                  <a:gd name="T60" fmla="*/ 357 w 1087"/>
                  <a:gd name="T61" fmla="*/ 451 h 451"/>
                  <a:gd name="T62" fmla="*/ 360 w 1087"/>
                  <a:gd name="T63" fmla="*/ 451 h 451"/>
                  <a:gd name="T64" fmla="*/ 363 w 1087"/>
                  <a:gd name="T65" fmla="*/ 451 h 451"/>
                  <a:gd name="T66" fmla="*/ 366 w 1087"/>
                  <a:gd name="T67" fmla="*/ 451 h 451"/>
                  <a:gd name="T68" fmla="*/ 368 w 1087"/>
                  <a:gd name="T69" fmla="*/ 451 h 451"/>
                  <a:gd name="T70" fmla="*/ 372 w 1087"/>
                  <a:gd name="T71" fmla="*/ 451 h 451"/>
                  <a:gd name="T72" fmla="*/ 374 w 1087"/>
                  <a:gd name="T73" fmla="*/ 451 h 451"/>
                  <a:gd name="T74" fmla="*/ 379 w 1087"/>
                  <a:gd name="T75" fmla="*/ 450 h 451"/>
                  <a:gd name="T76" fmla="*/ 381 w 1087"/>
                  <a:gd name="T77" fmla="*/ 450 h 451"/>
                  <a:gd name="T78" fmla="*/ 385 w 1087"/>
                  <a:gd name="T79" fmla="*/ 449 h 451"/>
                  <a:gd name="T80" fmla="*/ 390 w 1087"/>
                  <a:gd name="T81" fmla="*/ 448 h 451"/>
                  <a:gd name="T82" fmla="*/ 391 w 1087"/>
                  <a:gd name="T83" fmla="*/ 448 h 451"/>
                  <a:gd name="T84" fmla="*/ 397 w 1087"/>
                  <a:gd name="T85" fmla="*/ 446 h 451"/>
                  <a:gd name="T86" fmla="*/ 403 w 1087"/>
                  <a:gd name="T87" fmla="*/ 444 h 451"/>
                  <a:gd name="T88" fmla="*/ 408 w 1087"/>
                  <a:gd name="T89" fmla="*/ 442 h 451"/>
                  <a:gd name="T90" fmla="*/ 1070 w 1087"/>
                  <a:gd name="T91" fmla="*/ 57 h 451"/>
                  <a:gd name="T92" fmla="*/ 1074 w 1087"/>
                  <a:gd name="T93" fmla="*/ 55 h 451"/>
                  <a:gd name="T94" fmla="*/ 1076 w 1087"/>
                  <a:gd name="T95" fmla="*/ 52 h 451"/>
                  <a:gd name="T96" fmla="*/ 1077 w 1087"/>
                  <a:gd name="T97" fmla="*/ 52 h 451"/>
                  <a:gd name="T98" fmla="*/ 1079 w 1087"/>
                  <a:gd name="T99" fmla="*/ 50 h 451"/>
                  <a:gd name="T100" fmla="*/ 1081 w 1087"/>
                  <a:gd name="T101" fmla="*/ 48 h 451"/>
                  <a:gd name="T102" fmla="*/ 1082 w 1087"/>
                  <a:gd name="T103" fmla="*/ 47 h 451"/>
                  <a:gd name="T104" fmla="*/ 1082 w 1087"/>
                  <a:gd name="T105" fmla="*/ 46 h 451"/>
                  <a:gd name="T106" fmla="*/ 1083 w 1087"/>
                  <a:gd name="T107" fmla="*/ 44 h 451"/>
                  <a:gd name="T108" fmla="*/ 1084 w 1087"/>
                  <a:gd name="T109" fmla="*/ 43 h 451"/>
                  <a:gd name="T110" fmla="*/ 1085 w 1087"/>
                  <a:gd name="T111" fmla="*/ 41 h 451"/>
                  <a:gd name="T112" fmla="*/ 1085 w 1087"/>
                  <a:gd name="T113" fmla="*/ 40 h 451"/>
                  <a:gd name="T114" fmla="*/ 1085 w 1087"/>
                  <a:gd name="T115" fmla="*/ 38 h 451"/>
                  <a:gd name="T116" fmla="*/ 1086 w 1087"/>
                  <a:gd name="T117" fmla="*/ 37 h 451"/>
                  <a:gd name="T118" fmla="*/ 1086 w 1087"/>
                  <a:gd name="T119" fmla="*/ 36 h 451"/>
                  <a:gd name="T120" fmla="*/ 1086 w 1087"/>
                  <a:gd name="T121" fmla="*/ 22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87" h="451">
                    <a:moveTo>
                      <a:pt x="1086" y="22"/>
                    </a:moveTo>
                    <a:cubicBezTo>
                      <a:pt x="1087" y="0"/>
                      <a:pt x="1087" y="0"/>
                      <a:pt x="1087" y="0"/>
                    </a:cubicBezTo>
                    <a:cubicBezTo>
                      <a:pt x="1087" y="1"/>
                      <a:pt x="1087" y="2"/>
                      <a:pt x="1087" y="2"/>
                    </a:cubicBezTo>
                    <a:cubicBezTo>
                      <a:pt x="1087" y="3"/>
                      <a:pt x="1087" y="3"/>
                      <a:pt x="1087" y="3"/>
                    </a:cubicBezTo>
                    <a:cubicBezTo>
                      <a:pt x="1086" y="4"/>
                      <a:pt x="1086" y="4"/>
                      <a:pt x="1086" y="5"/>
                    </a:cubicBezTo>
                    <a:cubicBezTo>
                      <a:pt x="1086" y="5"/>
                      <a:pt x="1086" y="5"/>
                      <a:pt x="1086" y="5"/>
                    </a:cubicBezTo>
                    <a:cubicBezTo>
                      <a:pt x="1085" y="6"/>
                      <a:pt x="1085" y="7"/>
                      <a:pt x="1085" y="8"/>
                    </a:cubicBezTo>
                    <a:cubicBezTo>
                      <a:pt x="1085" y="8"/>
                      <a:pt x="1085" y="8"/>
                      <a:pt x="1085" y="8"/>
                    </a:cubicBezTo>
                    <a:cubicBezTo>
                      <a:pt x="1084" y="9"/>
                      <a:pt x="1084" y="10"/>
                      <a:pt x="1083" y="11"/>
                    </a:cubicBezTo>
                    <a:cubicBezTo>
                      <a:pt x="1083" y="11"/>
                      <a:pt x="1083" y="11"/>
                      <a:pt x="1083" y="11"/>
                    </a:cubicBezTo>
                    <a:cubicBezTo>
                      <a:pt x="1082" y="12"/>
                      <a:pt x="1081" y="13"/>
                      <a:pt x="1081" y="14"/>
                    </a:cubicBezTo>
                    <a:cubicBezTo>
                      <a:pt x="1081" y="14"/>
                      <a:pt x="1081" y="14"/>
                      <a:pt x="1081" y="14"/>
                    </a:cubicBezTo>
                    <a:cubicBezTo>
                      <a:pt x="1080" y="15"/>
                      <a:pt x="1079" y="15"/>
                      <a:pt x="1078" y="16"/>
                    </a:cubicBezTo>
                    <a:cubicBezTo>
                      <a:pt x="1078" y="16"/>
                      <a:pt x="1078" y="16"/>
                      <a:pt x="1078" y="16"/>
                    </a:cubicBezTo>
                    <a:cubicBezTo>
                      <a:pt x="1077" y="17"/>
                      <a:pt x="1076" y="18"/>
                      <a:pt x="1075" y="19"/>
                    </a:cubicBezTo>
                    <a:cubicBezTo>
                      <a:pt x="1075" y="19"/>
                      <a:pt x="1075" y="19"/>
                      <a:pt x="1075" y="19"/>
                    </a:cubicBezTo>
                    <a:cubicBezTo>
                      <a:pt x="1074" y="19"/>
                      <a:pt x="1073" y="20"/>
                      <a:pt x="1071" y="21"/>
                    </a:cubicBezTo>
                    <a:cubicBezTo>
                      <a:pt x="412" y="402"/>
                      <a:pt x="412" y="402"/>
                      <a:pt x="412" y="402"/>
                    </a:cubicBezTo>
                    <a:cubicBezTo>
                      <a:pt x="410" y="403"/>
                      <a:pt x="408" y="404"/>
                      <a:pt x="407" y="405"/>
                    </a:cubicBezTo>
                    <a:cubicBezTo>
                      <a:pt x="406" y="405"/>
                      <a:pt x="405" y="405"/>
                      <a:pt x="405" y="406"/>
                    </a:cubicBezTo>
                    <a:cubicBezTo>
                      <a:pt x="404" y="406"/>
                      <a:pt x="403" y="407"/>
                      <a:pt x="401" y="407"/>
                    </a:cubicBezTo>
                    <a:cubicBezTo>
                      <a:pt x="401" y="407"/>
                      <a:pt x="400" y="408"/>
                      <a:pt x="399" y="408"/>
                    </a:cubicBezTo>
                    <a:cubicBezTo>
                      <a:pt x="398" y="408"/>
                      <a:pt x="397" y="409"/>
                      <a:pt x="396" y="409"/>
                    </a:cubicBezTo>
                    <a:cubicBezTo>
                      <a:pt x="395" y="409"/>
                      <a:pt x="394" y="410"/>
                      <a:pt x="393" y="410"/>
                    </a:cubicBezTo>
                    <a:cubicBezTo>
                      <a:pt x="392" y="410"/>
                      <a:pt x="391" y="410"/>
                      <a:pt x="390" y="411"/>
                    </a:cubicBezTo>
                    <a:cubicBezTo>
                      <a:pt x="390" y="411"/>
                      <a:pt x="389" y="411"/>
                      <a:pt x="389" y="411"/>
                    </a:cubicBezTo>
                    <a:cubicBezTo>
                      <a:pt x="387" y="411"/>
                      <a:pt x="386" y="412"/>
                      <a:pt x="384" y="412"/>
                    </a:cubicBezTo>
                    <a:cubicBezTo>
                      <a:pt x="384" y="412"/>
                      <a:pt x="383" y="412"/>
                      <a:pt x="383" y="412"/>
                    </a:cubicBezTo>
                    <a:cubicBezTo>
                      <a:pt x="381" y="412"/>
                      <a:pt x="379" y="413"/>
                      <a:pt x="377" y="413"/>
                    </a:cubicBezTo>
                    <a:cubicBezTo>
                      <a:pt x="377" y="413"/>
                      <a:pt x="377" y="413"/>
                      <a:pt x="377" y="413"/>
                    </a:cubicBezTo>
                    <a:cubicBezTo>
                      <a:pt x="375" y="413"/>
                      <a:pt x="373" y="413"/>
                      <a:pt x="371" y="413"/>
                    </a:cubicBezTo>
                    <a:cubicBezTo>
                      <a:pt x="371" y="413"/>
                      <a:pt x="371" y="413"/>
                      <a:pt x="371" y="413"/>
                    </a:cubicBezTo>
                    <a:cubicBezTo>
                      <a:pt x="369" y="414"/>
                      <a:pt x="367" y="414"/>
                      <a:pt x="365" y="414"/>
                    </a:cubicBezTo>
                    <a:cubicBezTo>
                      <a:pt x="365" y="414"/>
                      <a:pt x="365" y="414"/>
                      <a:pt x="365" y="414"/>
                    </a:cubicBezTo>
                    <a:cubicBezTo>
                      <a:pt x="363" y="414"/>
                      <a:pt x="361" y="414"/>
                      <a:pt x="359" y="413"/>
                    </a:cubicBezTo>
                    <a:cubicBezTo>
                      <a:pt x="359" y="413"/>
                      <a:pt x="359" y="413"/>
                      <a:pt x="359" y="413"/>
                    </a:cubicBezTo>
                    <a:cubicBezTo>
                      <a:pt x="357" y="413"/>
                      <a:pt x="355" y="413"/>
                      <a:pt x="353" y="413"/>
                    </a:cubicBezTo>
                    <a:cubicBezTo>
                      <a:pt x="353" y="413"/>
                      <a:pt x="352" y="413"/>
                      <a:pt x="352" y="413"/>
                    </a:cubicBezTo>
                    <a:cubicBezTo>
                      <a:pt x="350" y="413"/>
                      <a:pt x="348" y="412"/>
                      <a:pt x="347" y="412"/>
                    </a:cubicBezTo>
                    <a:cubicBezTo>
                      <a:pt x="346" y="412"/>
                      <a:pt x="346" y="412"/>
                      <a:pt x="346" y="412"/>
                    </a:cubicBezTo>
                    <a:cubicBezTo>
                      <a:pt x="345" y="412"/>
                      <a:pt x="343" y="411"/>
                      <a:pt x="341" y="411"/>
                    </a:cubicBezTo>
                    <a:cubicBezTo>
                      <a:pt x="341" y="411"/>
                      <a:pt x="341" y="411"/>
                      <a:pt x="341" y="411"/>
                    </a:cubicBezTo>
                    <a:cubicBezTo>
                      <a:pt x="339" y="410"/>
                      <a:pt x="337" y="410"/>
                      <a:pt x="335" y="409"/>
                    </a:cubicBezTo>
                    <a:cubicBezTo>
                      <a:pt x="335" y="409"/>
                      <a:pt x="335" y="409"/>
                      <a:pt x="335" y="409"/>
                    </a:cubicBezTo>
                    <a:cubicBezTo>
                      <a:pt x="333" y="408"/>
                      <a:pt x="331" y="408"/>
                      <a:pt x="330" y="407"/>
                    </a:cubicBezTo>
                    <a:cubicBezTo>
                      <a:pt x="330" y="407"/>
                      <a:pt x="330" y="407"/>
                      <a:pt x="330" y="407"/>
                    </a:cubicBezTo>
                    <a:cubicBezTo>
                      <a:pt x="328" y="406"/>
                      <a:pt x="326" y="406"/>
                      <a:pt x="325" y="405"/>
                    </a:cubicBezTo>
                    <a:cubicBezTo>
                      <a:pt x="325" y="405"/>
                      <a:pt x="325" y="405"/>
                      <a:pt x="325" y="405"/>
                    </a:cubicBezTo>
                    <a:cubicBezTo>
                      <a:pt x="323" y="404"/>
                      <a:pt x="321" y="403"/>
                      <a:pt x="320" y="402"/>
                    </a:cubicBezTo>
                    <a:cubicBezTo>
                      <a:pt x="15" y="208"/>
                      <a:pt x="15" y="208"/>
                      <a:pt x="15" y="208"/>
                    </a:cubicBezTo>
                    <a:cubicBezTo>
                      <a:pt x="12" y="207"/>
                      <a:pt x="10" y="205"/>
                      <a:pt x="8" y="204"/>
                    </a:cubicBezTo>
                    <a:cubicBezTo>
                      <a:pt x="7" y="202"/>
                      <a:pt x="5" y="201"/>
                      <a:pt x="4" y="199"/>
                    </a:cubicBezTo>
                    <a:cubicBezTo>
                      <a:pt x="3" y="197"/>
                      <a:pt x="2" y="195"/>
                      <a:pt x="1" y="193"/>
                    </a:cubicBezTo>
                    <a:cubicBezTo>
                      <a:pt x="1" y="192"/>
                      <a:pt x="0" y="190"/>
                      <a:pt x="0" y="188"/>
                    </a:cubicBezTo>
                    <a:cubicBezTo>
                      <a:pt x="3" y="224"/>
                      <a:pt x="3" y="224"/>
                      <a:pt x="3" y="224"/>
                    </a:cubicBezTo>
                    <a:cubicBezTo>
                      <a:pt x="3" y="226"/>
                      <a:pt x="3" y="228"/>
                      <a:pt x="4" y="230"/>
                    </a:cubicBezTo>
                    <a:cubicBezTo>
                      <a:pt x="5" y="232"/>
                      <a:pt x="6" y="234"/>
                      <a:pt x="7" y="235"/>
                    </a:cubicBezTo>
                    <a:cubicBezTo>
                      <a:pt x="8" y="237"/>
                      <a:pt x="9" y="239"/>
                      <a:pt x="11" y="240"/>
                    </a:cubicBezTo>
                    <a:cubicBezTo>
                      <a:pt x="13" y="242"/>
                      <a:pt x="15" y="244"/>
                      <a:pt x="17" y="245"/>
                    </a:cubicBezTo>
                    <a:cubicBezTo>
                      <a:pt x="322" y="440"/>
                      <a:pt x="322" y="440"/>
                      <a:pt x="322" y="440"/>
                    </a:cubicBezTo>
                    <a:cubicBezTo>
                      <a:pt x="322" y="440"/>
                      <a:pt x="323" y="440"/>
                      <a:pt x="324" y="441"/>
                    </a:cubicBezTo>
                    <a:cubicBezTo>
                      <a:pt x="325" y="441"/>
                      <a:pt x="325" y="442"/>
                      <a:pt x="326" y="442"/>
                    </a:cubicBezTo>
                    <a:cubicBezTo>
                      <a:pt x="326" y="442"/>
                      <a:pt x="326" y="442"/>
                      <a:pt x="326" y="442"/>
                    </a:cubicBezTo>
                    <a:cubicBezTo>
                      <a:pt x="326" y="442"/>
                      <a:pt x="326" y="442"/>
                      <a:pt x="326" y="442"/>
                    </a:cubicBezTo>
                    <a:cubicBezTo>
                      <a:pt x="327" y="443"/>
                      <a:pt x="328" y="443"/>
                      <a:pt x="329" y="443"/>
                    </a:cubicBezTo>
                    <a:cubicBezTo>
                      <a:pt x="330" y="444"/>
                      <a:pt x="330" y="444"/>
                      <a:pt x="331" y="444"/>
                    </a:cubicBezTo>
                    <a:cubicBezTo>
                      <a:pt x="331" y="445"/>
                      <a:pt x="331" y="445"/>
                      <a:pt x="331" y="445"/>
                    </a:cubicBezTo>
                    <a:cubicBezTo>
                      <a:pt x="331" y="445"/>
                      <a:pt x="331" y="445"/>
                      <a:pt x="331" y="445"/>
                    </a:cubicBezTo>
                    <a:cubicBezTo>
                      <a:pt x="332" y="445"/>
                      <a:pt x="332" y="445"/>
                      <a:pt x="333" y="445"/>
                    </a:cubicBezTo>
                    <a:cubicBezTo>
                      <a:pt x="334" y="445"/>
                      <a:pt x="334" y="446"/>
                      <a:pt x="335" y="446"/>
                    </a:cubicBezTo>
                    <a:cubicBezTo>
                      <a:pt x="335" y="446"/>
                      <a:pt x="336" y="446"/>
                      <a:pt x="336" y="446"/>
                    </a:cubicBezTo>
                    <a:cubicBezTo>
                      <a:pt x="337" y="446"/>
                      <a:pt x="337" y="446"/>
                      <a:pt x="337" y="447"/>
                    </a:cubicBezTo>
                    <a:cubicBezTo>
                      <a:pt x="337" y="447"/>
                      <a:pt x="337" y="447"/>
                      <a:pt x="337" y="447"/>
                    </a:cubicBezTo>
                    <a:cubicBezTo>
                      <a:pt x="337" y="447"/>
                      <a:pt x="338" y="447"/>
                      <a:pt x="339" y="447"/>
                    </a:cubicBezTo>
                    <a:cubicBezTo>
                      <a:pt x="339" y="447"/>
                      <a:pt x="340" y="447"/>
                      <a:pt x="340" y="448"/>
                    </a:cubicBezTo>
                    <a:cubicBezTo>
                      <a:pt x="341" y="448"/>
                      <a:pt x="341" y="448"/>
                      <a:pt x="342" y="448"/>
                    </a:cubicBezTo>
                    <a:cubicBezTo>
                      <a:pt x="342" y="448"/>
                      <a:pt x="342" y="448"/>
                      <a:pt x="342" y="448"/>
                    </a:cubicBezTo>
                    <a:cubicBezTo>
                      <a:pt x="342" y="448"/>
                      <a:pt x="342" y="448"/>
                      <a:pt x="342" y="448"/>
                    </a:cubicBezTo>
                    <a:cubicBezTo>
                      <a:pt x="342" y="448"/>
                      <a:pt x="342" y="448"/>
                      <a:pt x="342" y="448"/>
                    </a:cubicBezTo>
                    <a:cubicBezTo>
                      <a:pt x="343" y="448"/>
                      <a:pt x="343" y="448"/>
                      <a:pt x="343" y="448"/>
                    </a:cubicBezTo>
                    <a:cubicBezTo>
                      <a:pt x="344" y="449"/>
                      <a:pt x="345" y="449"/>
                      <a:pt x="345" y="449"/>
                    </a:cubicBezTo>
                    <a:cubicBezTo>
                      <a:pt x="346" y="449"/>
                      <a:pt x="346" y="449"/>
                      <a:pt x="347" y="449"/>
                    </a:cubicBezTo>
                    <a:cubicBezTo>
                      <a:pt x="347" y="449"/>
                      <a:pt x="348" y="449"/>
                      <a:pt x="348" y="449"/>
                    </a:cubicBezTo>
                    <a:cubicBezTo>
                      <a:pt x="348" y="449"/>
                      <a:pt x="348" y="449"/>
                      <a:pt x="348" y="449"/>
                    </a:cubicBezTo>
                    <a:cubicBezTo>
                      <a:pt x="348" y="449"/>
                      <a:pt x="348" y="449"/>
                      <a:pt x="348" y="449"/>
                    </a:cubicBezTo>
                    <a:cubicBezTo>
                      <a:pt x="349" y="449"/>
                      <a:pt x="349" y="450"/>
                      <a:pt x="350" y="450"/>
                    </a:cubicBezTo>
                    <a:cubicBezTo>
                      <a:pt x="350" y="450"/>
                      <a:pt x="351" y="450"/>
                      <a:pt x="351" y="450"/>
                    </a:cubicBezTo>
                    <a:cubicBezTo>
                      <a:pt x="352" y="450"/>
                      <a:pt x="352" y="450"/>
                      <a:pt x="353" y="450"/>
                    </a:cubicBezTo>
                    <a:cubicBezTo>
                      <a:pt x="353" y="450"/>
                      <a:pt x="354" y="450"/>
                      <a:pt x="354" y="450"/>
                    </a:cubicBezTo>
                    <a:cubicBezTo>
                      <a:pt x="354" y="450"/>
                      <a:pt x="354" y="450"/>
                      <a:pt x="354" y="450"/>
                    </a:cubicBezTo>
                    <a:cubicBezTo>
                      <a:pt x="354" y="450"/>
                      <a:pt x="354" y="450"/>
                      <a:pt x="354" y="450"/>
                    </a:cubicBezTo>
                    <a:cubicBezTo>
                      <a:pt x="355" y="450"/>
                      <a:pt x="355" y="450"/>
                      <a:pt x="356" y="450"/>
                    </a:cubicBezTo>
                    <a:cubicBezTo>
                      <a:pt x="356" y="451"/>
                      <a:pt x="357" y="451"/>
                      <a:pt x="357" y="451"/>
                    </a:cubicBezTo>
                    <a:cubicBezTo>
                      <a:pt x="358" y="451"/>
                      <a:pt x="358" y="451"/>
                      <a:pt x="359" y="451"/>
                    </a:cubicBezTo>
                    <a:cubicBezTo>
                      <a:pt x="359" y="451"/>
                      <a:pt x="360" y="451"/>
                      <a:pt x="360" y="451"/>
                    </a:cubicBezTo>
                    <a:cubicBezTo>
                      <a:pt x="360" y="451"/>
                      <a:pt x="360" y="451"/>
                      <a:pt x="360" y="451"/>
                    </a:cubicBezTo>
                    <a:cubicBezTo>
                      <a:pt x="360" y="451"/>
                      <a:pt x="360" y="451"/>
                      <a:pt x="360" y="451"/>
                    </a:cubicBezTo>
                    <a:cubicBezTo>
                      <a:pt x="361" y="451"/>
                      <a:pt x="361" y="451"/>
                      <a:pt x="362" y="451"/>
                    </a:cubicBezTo>
                    <a:cubicBezTo>
                      <a:pt x="362" y="451"/>
                      <a:pt x="363" y="451"/>
                      <a:pt x="363" y="451"/>
                    </a:cubicBezTo>
                    <a:cubicBezTo>
                      <a:pt x="364" y="451"/>
                      <a:pt x="364" y="451"/>
                      <a:pt x="365" y="451"/>
                    </a:cubicBezTo>
                    <a:cubicBezTo>
                      <a:pt x="365" y="451"/>
                      <a:pt x="366" y="451"/>
                      <a:pt x="366" y="451"/>
                    </a:cubicBezTo>
                    <a:cubicBezTo>
                      <a:pt x="366" y="451"/>
                      <a:pt x="366" y="451"/>
                      <a:pt x="366" y="451"/>
                    </a:cubicBezTo>
                    <a:cubicBezTo>
                      <a:pt x="366" y="451"/>
                      <a:pt x="366" y="451"/>
                      <a:pt x="366" y="451"/>
                    </a:cubicBezTo>
                    <a:cubicBezTo>
                      <a:pt x="366" y="451"/>
                      <a:pt x="366" y="451"/>
                      <a:pt x="366" y="451"/>
                    </a:cubicBezTo>
                    <a:cubicBezTo>
                      <a:pt x="367" y="451"/>
                      <a:pt x="367" y="451"/>
                      <a:pt x="368" y="451"/>
                    </a:cubicBezTo>
                    <a:cubicBezTo>
                      <a:pt x="368" y="451"/>
                      <a:pt x="369" y="451"/>
                      <a:pt x="369" y="451"/>
                    </a:cubicBezTo>
                    <a:cubicBezTo>
                      <a:pt x="370" y="451"/>
                      <a:pt x="370" y="451"/>
                      <a:pt x="371" y="451"/>
                    </a:cubicBezTo>
                    <a:cubicBezTo>
                      <a:pt x="372" y="451"/>
                      <a:pt x="372" y="451"/>
                      <a:pt x="372" y="451"/>
                    </a:cubicBezTo>
                    <a:cubicBezTo>
                      <a:pt x="373" y="451"/>
                      <a:pt x="373" y="451"/>
                      <a:pt x="373" y="451"/>
                    </a:cubicBezTo>
                    <a:cubicBezTo>
                      <a:pt x="373" y="451"/>
                      <a:pt x="373" y="451"/>
                      <a:pt x="373" y="451"/>
                    </a:cubicBezTo>
                    <a:cubicBezTo>
                      <a:pt x="373" y="451"/>
                      <a:pt x="374" y="451"/>
                      <a:pt x="374" y="451"/>
                    </a:cubicBezTo>
                    <a:cubicBezTo>
                      <a:pt x="375" y="451"/>
                      <a:pt x="375" y="451"/>
                      <a:pt x="376" y="451"/>
                    </a:cubicBezTo>
                    <a:cubicBezTo>
                      <a:pt x="377" y="451"/>
                      <a:pt x="377" y="450"/>
                      <a:pt x="378" y="450"/>
                    </a:cubicBezTo>
                    <a:cubicBezTo>
                      <a:pt x="378" y="450"/>
                      <a:pt x="378" y="450"/>
                      <a:pt x="379" y="450"/>
                    </a:cubicBezTo>
                    <a:cubicBezTo>
                      <a:pt x="379" y="450"/>
                      <a:pt x="379" y="450"/>
                      <a:pt x="379" y="450"/>
                    </a:cubicBezTo>
                    <a:cubicBezTo>
                      <a:pt x="379" y="450"/>
                      <a:pt x="379" y="450"/>
                      <a:pt x="380" y="450"/>
                    </a:cubicBezTo>
                    <a:cubicBezTo>
                      <a:pt x="380" y="450"/>
                      <a:pt x="381" y="450"/>
                      <a:pt x="381" y="450"/>
                    </a:cubicBezTo>
                    <a:cubicBezTo>
                      <a:pt x="382" y="450"/>
                      <a:pt x="383" y="450"/>
                      <a:pt x="383" y="450"/>
                    </a:cubicBezTo>
                    <a:cubicBezTo>
                      <a:pt x="384" y="450"/>
                      <a:pt x="384" y="450"/>
                      <a:pt x="385" y="449"/>
                    </a:cubicBezTo>
                    <a:cubicBezTo>
                      <a:pt x="385" y="449"/>
                      <a:pt x="385" y="449"/>
                      <a:pt x="385" y="449"/>
                    </a:cubicBezTo>
                    <a:cubicBezTo>
                      <a:pt x="385" y="449"/>
                      <a:pt x="385" y="449"/>
                      <a:pt x="385" y="449"/>
                    </a:cubicBezTo>
                    <a:cubicBezTo>
                      <a:pt x="386" y="449"/>
                      <a:pt x="387" y="449"/>
                      <a:pt x="388" y="449"/>
                    </a:cubicBezTo>
                    <a:cubicBezTo>
                      <a:pt x="388" y="449"/>
                      <a:pt x="389" y="449"/>
                      <a:pt x="390" y="448"/>
                    </a:cubicBezTo>
                    <a:cubicBezTo>
                      <a:pt x="390" y="448"/>
                      <a:pt x="390" y="448"/>
                      <a:pt x="391" y="448"/>
                    </a:cubicBezTo>
                    <a:cubicBezTo>
                      <a:pt x="391" y="448"/>
                      <a:pt x="391" y="448"/>
                      <a:pt x="391" y="448"/>
                    </a:cubicBezTo>
                    <a:cubicBezTo>
                      <a:pt x="391" y="448"/>
                      <a:pt x="391" y="448"/>
                      <a:pt x="391" y="448"/>
                    </a:cubicBezTo>
                    <a:cubicBezTo>
                      <a:pt x="391" y="448"/>
                      <a:pt x="392" y="448"/>
                      <a:pt x="392" y="448"/>
                    </a:cubicBezTo>
                    <a:cubicBezTo>
                      <a:pt x="393" y="448"/>
                      <a:pt x="394" y="447"/>
                      <a:pt x="395" y="447"/>
                    </a:cubicBezTo>
                    <a:cubicBezTo>
                      <a:pt x="396" y="447"/>
                      <a:pt x="396" y="447"/>
                      <a:pt x="397" y="446"/>
                    </a:cubicBezTo>
                    <a:cubicBezTo>
                      <a:pt x="397" y="446"/>
                      <a:pt x="397" y="446"/>
                      <a:pt x="398" y="446"/>
                    </a:cubicBezTo>
                    <a:cubicBezTo>
                      <a:pt x="399" y="446"/>
                      <a:pt x="399" y="446"/>
                      <a:pt x="400" y="445"/>
                    </a:cubicBezTo>
                    <a:cubicBezTo>
                      <a:pt x="401" y="445"/>
                      <a:pt x="402" y="445"/>
                      <a:pt x="403" y="444"/>
                    </a:cubicBezTo>
                    <a:cubicBezTo>
                      <a:pt x="403" y="444"/>
                      <a:pt x="403" y="444"/>
                      <a:pt x="403" y="444"/>
                    </a:cubicBezTo>
                    <a:cubicBezTo>
                      <a:pt x="404" y="444"/>
                      <a:pt x="405" y="443"/>
                      <a:pt x="406" y="443"/>
                    </a:cubicBezTo>
                    <a:cubicBezTo>
                      <a:pt x="407" y="443"/>
                      <a:pt x="407" y="443"/>
                      <a:pt x="408" y="442"/>
                    </a:cubicBezTo>
                    <a:cubicBezTo>
                      <a:pt x="408" y="442"/>
                      <a:pt x="408" y="442"/>
                      <a:pt x="408" y="442"/>
                    </a:cubicBezTo>
                    <a:cubicBezTo>
                      <a:pt x="410" y="441"/>
                      <a:pt x="411" y="441"/>
                      <a:pt x="413" y="440"/>
                    </a:cubicBezTo>
                    <a:cubicBezTo>
                      <a:pt x="1070" y="57"/>
                      <a:pt x="1070" y="57"/>
                      <a:pt x="1070" y="57"/>
                    </a:cubicBezTo>
                    <a:cubicBezTo>
                      <a:pt x="1071" y="57"/>
                      <a:pt x="1071" y="56"/>
                      <a:pt x="1072" y="56"/>
                    </a:cubicBezTo>
                    <a:cubicBezTo>
                      <a:pt x="1072" y="55"/>
                      <a:pt x="1073" y="55"/>
                      <a:pt x="1073" y="55"/>
                    </a:cubicBezTo>
                    <a:cubicBezTo>
                      <a:pt x="1074" y="55"/>
                      <a:pt x="1074" y="55"/>
                      <a:pt x="1074" y="55"/>
                    </a:cubicBezTo>
                    <a:cubicBezTo>
                      <a:pt x="1074" y="55"/>
                      <a:pt x="1074" y="55"/>
                      <a:pt x="1074" y="55"/>
                    </a:cubicBezTo>
                    <a:cubicBezTo>
                      <a:pt x="1074" y="54"/>
                      <a:pt x="1075" y="54"/>
                      <a:pt x="1075" y="54"/>
                    </a:cubicBezTo>
                    <a:cubicBezTo>
                      <a:pt x="1076" y="53"/>
                      <a:pt x="1076" y="53"/>
                      <a:pt x="1076" y="52"/>
                    </a:cubicBezTo>
                    <a:cubicBezTo>
                      <a:pt x="1077" y="52"/>
                      <a:pt x="1077" y="52"/>
                      <a:pt x="1077" y="52"/>
                    </a:cubicBezTo>
                    <a:cubicBezTo>
                      <a:pt x="1077" y="52"/>
                      <a:pt x="1077" y="52"/>
                      <a:pt x="1077" y="52"/>
                    </a:cubicBezTo>
                    <a:cubicBezTo>
                      <a:pt x="1077" y="52"/>
                      <a:pt x="1077" y="52"/>
                      <a:pt x="1077" y="52"/>
                    </a:cubicBezTo>
                    <a:cubicBezTo>
                      <a:pt x="1077" y="52"/>
                      <a:pt x="1077" y="52"/>
                      <a:pt x="1078" y="51"/>
                    </a:cubicBezTo>
                    <a:cubicBezTo>
                      <a:pt x="1078" y="51"/>
                      <a:pt x="1078" y="51"/>
                      <a:pt x="1079" y="50"/>
                    </a:cubicBezTo>
                    <a:cubicBezTo>
                      <a:pt x="1079" y="50"/>
                      <a:pt x="1079" y="50"/>
                      <a:pt x="1079" y="50"/>
                    </a:cubicBezTo>
                    <a:cubicBezTo>
                      <a:pt x="1079" y="50"/>
                      <a:pt x="1079" y="50"/>
                      <a:pt x="1079" y="50"/>
                    </a:cubicBezTo>
                    <a:cubicBezTo>
                      <a:pt x="1080" y="49"/>
                      <a:pt x="1080" y="49"/>
                      <a:pt x="1080" y="49"/>
                    </a:cubicBezTo>
                    <a:cubicBezTo>
                      <a:pt x="1080" y="49"/>
                      <a:pt x="1080" y="49"/>
                      <a:pt x="1081" y="48"/>
                    </a:cubicBezTo>
                    <a:cubicBezTo>
                      <a:pt x="1081" y="48"/>
                      <a:pt x="1081" y="48"/>
                      <a:pt x="1081" y="47"/>
                    </a:cubicBezTo>
                    <a:cubicBezTo>
                      <a:pt x="1081" y="47"/>
                      <a:pt x="1081" y="47"/>
                      <a:pt x="1082" y="47"/>
                    </a:cubicBezTo>
                    <a:cubicBezTo>
                      <a:pt x="1082" y="47"/>
                      <a:pt x="1082" y="47"/>
                      <a:pt x="1082" y="47"/>
                    </a:cubicBezTo>
                    <a:cubicBezTo>
                      <a:pt x="1082" y="47"/>
                      <a:pt x="1082" y="47"/>
                      <a:pt x="1082" y="47"/>
                    </a:cubicBezTo>
                    <a:cubicBezTo>
                      <a:pt x="1082" y="47"/>
                      <a:pt x="1082" y="47"/>
                      <a:pt x="1082" y="47"/>
                    </a:cubicBezTo>
                    <a:cubicBezTo>
                      <a:pt x="1082" y="46"/>
                      <a:pt x="1082" y="46"/>
                      <a:pt x="1082" y="46"/>
                    </a:cubicBezTo>
                    <a:cubicBezTo>
                      <a:pt x="1083" y="45"/>
                      <a:pt x="1083" y="45"/>
                      <a:pt x="1083" y="45"/>
                    </a:cubicBezTo>
                    <a:cubicBezTo>
                      <a:pt x="1083" y="45"/>
                      <a:pt x="1083" y="44"/>
                      <a:pt x="1083" y="44"/>
                    </a:cubicBezTo>
                    <a:cubicBezTo>
                      <a:pt x="1083" y="44"/>
                      <a:pt x="1083" y="44"/>
                      <a:pt x="1083" y="44"/>
                    </a:cubicBezTo>
                    <a:cubicBezTo>
                      <a:pt x="1083" y="44"/>
                      <a:pt x="1083" y="44"/>
                      <a:pt x="1083" y="44"/>
                    </a:cubicBezTo>
                    <a:cubicBezTo>
                      <a:pt x="1083" y="44"/>
                      <a:pt x="1084" y="44"/>
                      <a:pt x="1084" y="43"/>
                    </a:cubicBezTo>
                    <a:cubicBezTo>
                      <a:pt x="1084" y="43"/>
                      <a:pt x="1084" y="43"/>
                      <a:pt x="1084" y="43"/>
                    </a:cubicBezTo>
                    <a:cubicBezTo>
                      <a:pt x="1084" y="42"/>
                      <a:pt x="1084" y="42"/>
                      <a:pt x="1084" y="42"/>
                    </a:cubicBezTo>
                    <a:cubicBezTo>
                      <a:pt x="1084" y="42"/>
                      <a:pt x="1085" y="41"/>
                      <a:pt x="1085" y="41"/>
                    </a:cubicBezTo>
                    <a:cubicBezTo>
                      <a:pt x="1085" y="41"/>
                      <a:pt x="1085" y="41"/>
                      <a:pt x="1085" y="41"/>
                    </a:cubicBezTo>
                    <a:cubicBezTo>
                      <a:pt x="1085" y="41"/>
                      <a:pt x="1085" y="41"/>
                      <a:pt x="1085" y="41"/>
                    </a:cubicBezTo>
                    <a:cubicBezTo>
                      <a:pt x="1085" y="41"/>
                      <a:pt x="1085" y="41"/>
                      <a:pt x="1085" y="41"/>
                    </a:cubicBezTo>
                    <a:cubicBezTo>
                      <a:pt x="1085" y="41"/>
                      <a:pt x="1085" y="40"/>
                      <a:pt x="1085" y="40"/>
                    </a:cubicBezTo>
                    <a:cubicBezTo>
                      <a:pt x="1085" y="40"/>
                      <a:pt x="1085" y="40"/>
                      <a:pt x="1085" y="39"/>
                    </a:cubicBezTo>
                    <a:cubicBezTo>
                      <a:pt x="1085" y="39"/>
                      <a:pt x="1085" y="39"/>
                      <a:pt x="1085" y="39"/>
                    </a:cubicBezTo>
                    <a:cubicBezTo>
                      <a:pt x="1085" y="39"/>
                      <a:pt x="1085" y="39"/>
                      <a:pt x="1085" y="38"/>
                    </a:cubicBezTo>
                    <a:cubicBezTo>
                      <a:pt x="1085" y="38"/>
                      <a:pt x="1085" y="38"/>
                      <a:pt x="1085" y="38"/>
                    </a:cubicBezTo>
                    <a:cubicBezTo>
                      <a:pt x="1085" y="38"/>
                      <a:pt x="1085" y="38"/>
                      <a:pt x="1085" y="38"/>
                    </a:cubicBezTo>
                    <a:cubicBezTo>
                      <a:pt x="1086" y="38"/>
                      <a:pt x="1086" y="37"/>
                      <a:pt x="1086" y="37"/>
                    </a:cubicBezTo>
                    <a:cubicBezTo>
                      <a:pt x="1086" y="37"/>
                      <a:pt x="1086" y="37"/>
                      <a:pt x="1086" y="36"/>
                    </a:cubicBezTo>
                    <a:cubicBezTo>
                      <a:pt x="1086" y="36"/>
                      <a:pt x="1086" y="36"/>
                      <a:pt x="1086" y="36"/>
                    </a:cubicBezTo>
                    <a:cubicBezTo>
                      <a:pt x="1086" y="36"/>
                      <a:pt x="1086" y="36"/>
                      <a:pt x="1086" y="36"/>
                    </a:cubicBezTo>
                    <a:cubicBezTo>
                      <a:pt x="1086" y="36"/>
                      <a:pt x="1086" y="36"/>
                      <a:pt x="1086" y="36"/>
                    </a:cubicBezTo>
                    <a:cubicBezTo>
                      <a:pt x="1086" y="36"/>
                      <a:pt x="1086" y="36"/>
                      <a:pt x="1086" y="36"/>
                    </a:cubicBezTo>
                    <a:lnTo>
                      <a:pt x="1086" y="22"/>
                    </a:lnTo>
                    <a:close/>
                  </a:path>
                </a:pathLst>
              </a:custGeom>
              <a:solidFill>
                <a:srgbClr val="807F8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8" name="Freeform 8"/>
              <p:cNvSpPr>
                <a:spLocks noEditPoints="1"/>
              </p:cNvSpPr>
              <p:nvPr/>
            </p:nvSpPr>
            <p:spPr bwMode="auto">
              <a:xfrm>
                <a:off x="14127336" y="7811788"/>
                <a:ext cx="8073215" cy="4535514"/>
              </a:xfrm>
              <a:custGeom>
                <a:avLst/>
                <a:gdLst>
                  <a:gd name="T0" fmla="*/ 1068 w 1087"/>
                  <a:gd name="T1" fmla="*/ 171 h 611"/>
                  <a:gd name="T2" fmla="*/ 1082 w 1087"/>
                  <a:gd name="T3" fmla="*/ 182 h 611"/>
                  <a:gd name="T4" fmla="*/ 1087 w 1087"/>
                  <a:gd name="T5" fmla="*/ 195 h 611"/>
                  <a:gd name="T6" fmla="*/ 1084 w 1087"/>
                  <a:gd name="T7" fmla="*/ 207 h 611"/>
                  <a:gd name="T8" fmla="*/ 1071 w 1087"/>
                  <a:gd name="T9" fmla="*/ 218 h 611"/>
                  <a:gd name="T10" fmla="*/ 412 w 1087"/>
                  <a:gd name="T11" fmla="*/ 599 h 611"/>
                  <a:gd name="T12" fmla="*/ 390 w 1087"/>
                  <a:gd name="T13" fmla="*/ 608 h 611"/>
                  <a:gd name="T14" fmla="*/ 365 w 1087"/>
                  <a:gd name="T15" fmla="*/ 611 h 611"/>
                  <a:gd name="T16" fmla="*/ 341 w 1087"/>
                  <a:gd name="T17" fmla="*/ 608 h 611"/>
                  <a:gd name="T18" fmla="*/ 320 w 1087"/>
                  <a:gd name="T19" fmla="*/ 599 h 611"/>
                  <a:gd name="T20" fmla="*/ 15 w 1087"/>
                  <a:gd name="T21" fmla="*/ 405 h 611"/>
                  <a:gd name="T22" fmla="*/ 3 w 1087"/>
                  <a:gd name="T23" fmla="*/ 394 h 611"/>
                  <a:gd name="T24" fmla="*/ 0 w 1087"/>
                  <a:gd name="T25" fmla="*/ 380 h 611"/>
                  <a:gd name="T26" fmla="*/ 7 w 1087"/>
                  <a:gd name="T27" fmla="*/ 367 h 611"/>
                  <a:gd name="T28" fmla="*/ 22 w 1087"/>
                  <a:gd name="T29" fmla="*/ 355 h 611"/>
                  <a:gd name="T30" fmla="*/ 678 w 1087"/>
                  <a:gd name="T31" fmla="*/ 9 h 611"/>
                  <a:gd name="T32" fmla="*/ 697 w 1087"/>
                  <a:gd name="T33" fmla="*/ 3 h 611"/>
                  <a:gd name="T34" fmla="*/ 719 w 1087"/>
                  <a:gd name="T35" fmla="*/ 0 h 611"/>
                  <a:gd name="T36" fmla="*/ 740 w 1087"/>
                  <a:gd name="T37" fmla="*/ 3 h 611"/>
                  <a:gd name="T38" fmla="*/ 759 w 1087"/>
                  <a:gd name="T39" fmla="*/ 9 h 611"/>
                  <a:gd name="T40" fmla="*/ 1068 w 1087"/>
                  <a:gd name="T41" fmla="*/ 171 h 611"/>
                  <a:gd name="T42" fmla="*/ 398 w 1087"/>
                  <a:gd name="T43" fmla="*/ 583 h 611"/>
                  <a:gd name="T44" fmla="*/ 1048 w 1087"/>
                  <a:gd name="T45" fmla="*/ 209 h 611"/>
                  <a:gd name="T46" fmla="*/ 1057 w 1087"/>
                  <a:gd name="T47" fmla="*/ 202 h 611"/>
                  <a:gd name="T48" fmla="*/ 1059 w 1087"/>
                  <a:gd name="T49" fmla="*/ 193 h 611"/>
                  <a:gd name="T50" fmla="*/ 1056 w 1087"/>
                  <a:gd name="T51" fmla="*/ 185 h 611"/>
                  <a:gd name="T52" fmla="*/ 1046 w 1087"/>
                  <a:gd name="T53" fmla="*/ 177 h 611"/>
                  <a:gd name="T54" fmla="*/ 992 w 1087"/>
                  <a:gd name="T55" fmla="*/ 149 h 611"/>
                  <a:gd name="T56" fmla="*/ 985 w 1087"/>
                  <a:gd name="T57" fmla="*/ 146 h 611"/>
                  <a:gd name="T58" fmla="*/ 977 w 1087"/>
                  <a:gd name="T59" fmla="*/ 145 h 611"/>
                  <a:gd name="T60" fmla="*/ 968 w 1087"/>
                  <a:gd name="T61" fmla="*/ 145 h 611"/>
                  <a:gd name="T62" fmla="*/ 959 w 1087"/>
                  <a:gd name="T63" fmla="*/ 146 h 611"/>
                  <a:gd name="T64" fmla="*/ 951 w 1087"/>
                  <a:gd name="T65" fmla="*/ 148 h 611"/>
                  <a:gd name="T66" fmla="*/ 942 w 1087"/>
                  <a:gd name="T67" fmla="*/ 148 h 611"/>
                  <a:gd name="T68" fmla="*/ 934 w 1087"/>
                  <a:gd name="T69" fmla="*/ 146 h 611"/>
                  <a:gd name="T70" fmla="*/ 926 w 1087"/>
                  <a:gd name="T71" fmla="*/ 143 h 611"/>
                  <a:gd name="T72" fmla="*/ 811 w 1087"/>
                  <a:gd name="T73" fmla="*/ 82 h 611"/>
                  <a:gd name="T74" fmla="*/ 805 w 1087"/>
                  <a:gd name="T75" fmla="*/ 78 h 611"/>
                  <a:gd name="T76" fmla="*/ 803 w 1087"/>
                  <a:gd name="T77" fmla="*/ 73 h 611"/>
                  <a:gd name="T78" fmla="*/ 803 w 1087"/>
                  <a:gd name="T79" fmla="*/ 69 h 611"/>
                  <a:gd name="T80" fmla="*/ 805 w 1087"/>
                  <a:gd name="T81" fmla="*/ 64 h 611"/>
                  <a:gd name="T82" fmla="*/ 808 w 1087"/>
                  <a:gd name="T83" fmla="*/ 60 h 611"/>
                  <a:gd name="T84" fmla="*/ 807 w 1087"/>
                  <a:gd name="T85" fmla="*/ 55 h 611"/>
                  <a:gd name="T86" fmla="*/ 805 w 1087"/>
                  <a:gd name="T87" fmla="*/ 51 h 611"/>
                  <a:gd name="T88" fmla="*/ 800 w 1087"/>
                  <a:gd name="T89" fmla="*/ 47 h 611"/>
                  <a:gd name="T90" fmla="*/ 749 w 1087"/>
                  <a:gd name="T91" fmla="*/ 20 h 611"/>
                  <a:gd name="T92" fmla="*/ 736 w 1087"/>
                  <a:gd name="T93" fmla="*/ 16 h 611"/>
                  <a:gd name="T94" fmla="*/ 721 w 1087"/>
                  <a:gd name="T95" fmla="*/ 14 h 611"/>
                  <a:gd name="T96" fmla="*/ 706 w 1087"/>
                  <a:gd name="T97" fmla="*/ 16 h 611"/>
                  <a:gd name="T98" fmla="*/ 693 w 1087"/>
                  <a:gd name="T99" fmla="*/ 20 h 611"/>
                  <a:gd name="T100" fmla="*/ 46 w 1087"/>
                  <a:gd name="T101" fmla="*/ 363 h 611"/>
                  <a:gd name="T102" fmla="*/ 36 w 1087"/>
                  <a:gd name="T103" fmla="*/ 371 h 611"/>
                  <a:gd name="T104" fmla="*/ 31 w 1087"/>
                  <a:gd name="T105" fmla="*/ 380 h 611"/>
                  <a:gd name="T106" fmla="*/ 33 w 1087"/>
                  <a:gd name="T107" fmla="*/ 389 h 611"/>
                  <a:gd name="T108" fmla="*/ 41 w 1087"/>
                  <a:gd name="T109" fmla="*/ 397 h 611"/>
                  <a:gd name="T110" fmla="*/ 336 w 1087"/>
                  <a:gd name="T111" fmla="*/ 583 h 611"/>
                  <a:gd name="T112" fmla="*/ 350 w 1087"/>
                  <a:gd name="T113" fmla="*/ 589 h 611"/>
                  <a:gd name="T114" fmla="*/ 366 w 1087"/>
                  <a:gd name="T115" fmla="*/ 591 h 611"/>
                  <a:gd name="T116" fmla="*/ 383 w 1087"/>
                  <a:gd name="T117" fmla="*/ 589 h 611"/>
                  <a:gd name="T118" fmla="*/ 398 w 1087"/>
                  <a:gd name="T119" fmla="*/ 583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87" h="611">
                    <a:moveTo>
                      <a:pt x="1068" y="171"/>
                    </a:moveTo>
                    <a:cubicBezTo>
                      <a:pt x="1074" y="175"/>
                      <a:pt x="1078" y="178"/>
                      <a:pt x="1082" y="182"/>
                    </a:cubicBezTo>
                    <a:cubicBezTo>
                      <a:pt x="1085" y="186"/>
                      <a:pt x="1087" y="190"/>
                      <a:pt x="1087" y="195"/>
                    </a:cubicBezTo>
                    <a:cubicBezTo>
                      <a:pt x="1087" y="199"/>
                      <a:pt x="1086" y="203"/>
                      <a:pt x="1084" y="207"/>
                    </a:cubicBezTo>
                    <a:cubicBezTo>
                      <a:pt x="1081" y="211"/>
                      <a:pt x="1077" y="215"/>
                      <a:pt x="1071" y="218"/>
                    </a:cubicBezTo>
                    <a:cubicBezTo>
                      <a:pt x="412" y="599"/>
                      <a:pt x="412" y="599"/>
                      <a:pt x="412" y="599"/>
                    </a:cubicBezTo>
                    <a:cubicBezTo>
                      <a:pt x="405" y="603"/>
                      <a:pt x="397" y="606"/>
                      <a:pt x="390" y="608"/>
                    </a:cubicBezTo>
                    <a:cubicBezTo>
                      <a:pt x="382" y="610"/>
                      <a:pt x="373" y="611"/>
                      <a:pt x="365" y="611"/>
                    </a:cubicBezTo>
                    <a:cubicBezTo>
                      <a:pt x="357" y="611"/>
                      <a:pt x="348" y="610"/>
                      <a:pt x="341" y="608"/>
                    </a:cubicBezTo>
                    <a:cubicBezTo>
                      <a:pt x="333" y="606"/>
                      <a:pt x="326" y="603"/>
                      <a:pt x="320" y="599"/>
                    </a:cubicBezTo>
                    <a:cubicBezTo>
                      <a:pt x="15" y="405"/>
                      <a:pt x="15" y="405"/>
                      <a:pt x="15" y="405"/>
                    </a:cubicBezTo>
                    <a:cubicBezTo>
                      <a:pt x="9" y="402"/>
                      <a:pt x="5" y="398"/>
                      <a:pt x="3" y="394"/>
                    </a:cubicBezTo>
                    <a:cubicBezTo>
                      <a:pt x="0" y="389"/>
                      <a:pt x="0" y="385"/>
                      <a:pt x="0" y="380"/>
                    </a:cubicBezTo>
                    <a:cubicBezTo>
                      <a:pt x="1" y="376"/>
                      <a:pt x="3" y="371"/>
                      <a:pt x="7" y="367"/>
                    </a:cubicBezTo>
                    <a:cubicBezTo>
                      <a:pt x="10" y="363"/>
                      <a:pt x="16" y="359"/>
                      <a:pt x="22" y="355"/>
                    </a:cubicBezTo>
                    <a:cubicBezTo>
                      <a:pt x="678" y="9"/>
                      <a:pt x="678" y="9"/>
                      <a:pt x="678" y="9"/>
                    </a:cubicBezTo>
                    <a:cubicBezTo>
                      <a:pt x="684" y="6"/>
                      <a:pt x="690" y="4"/>
                      <a:pt x="697" y="3"/>
                    </a:cubicBezTo>
                    <a:cubicBezTo>
                      <a:pt x="704" y="1"/>
                      <a:pt x="712" y="0"/>
                      <a:pt x="719" y="0"/>
                    </a:cubicBezTo>
                    <a:cubicBezTo>
                      <a:pt x="726" y="0"/>
                      <a:pt x="733" y="1"/>
                      <a:pt x="740" y="3"/>
                    </a:cubicBezTo>
                    <a:cubicBezTo>
                      <a:pt x="747" y="4"/>
                      <a:pt x="754" y="6"/>
                      <a:pt x="759" y="9"/>
                    </a:cubicBezTo>
                    <a:lnTo>
                      <a:pt x="1068" y="171"/>
                    </a:lnTo>
                    <a:close/>
                    <a:moveTo>
                      <a:pt x="398" y="583"/>
                    </a:moveTo>
                    <a:cubicBezTo>
                      <a:pt x="1048" y="209"/>
                      <a:pt x="1048" y="209"/>
                      <a:pt x="1048" y="209"/>
                    </a:cubicBezTo>
                    <a:cubicBezTo>
                      <a:pt x="1052" y="207"/>
                      <a:pt x="1055" y="205"/>
                      <a:pt x="1057" y="202"/>
                    </a:cubicBezTo>
                    <a:cubicBezTo>
                      <a:pt x="1059" y="199"/>
                      <a:pt x="1060" y="196"/>
                      <a:pt x="1059" y="193"/>
                    </a:cubicBezTo>
                    <a:cubicBezTo>
                      <a:pt x="1059" y="190"/>
                      <a:pt x="1058" y="187"/>
                      <a:pt x="1056" y="185"/>
                    </a:cubicBezTo>
                    <a:cubicBezTo>
                      <a:pt x="1054" y="182"/>
                      <a:pt x="1050" y="180"/>
                      <a:pt x="1046" y="177"/>
                    </a:cubicBezTo>
                    <a:cubicBezTo>
                      <a:pt x="992" y="149"/>
                      <a:pt x="992" y="149"/>
                      <a:pt x="992" y="149"/>
                    </a:cubicBezTo>
                    <a:cubicBezTo>
                      <a:pt x="990" y="148"/>
                      <a:pt x="988" y="147"/>
                      <a:pt x="985" y="146"/>
                    </a:cubicBezTo>
                    <a:cubicBezTo>
                      <a:pt x="982" y="145"/>
                      <a:pt x="979" y="145"/>
                      <a:pt x="977" y="145"/>
                    </a:cubicBezTo>
                    <a:cubicBezTo>
                      <a:pt x="974" y="144"/>
                      <a:pt x="971" y="144"/>
                      <a:pt x="968" y="145"/>
                    </a:cubicBezTo>
                    <a:cubicBezTo>
                      <a:pt x="965" y="145"/>
                      <a:pt x="962" y="145"/>
                      <a:pt x="959" y="146"/>
                    </a:cubicBezTo>
                    <a:cubicBezTo>
                      <a:pt x="957" y="147"/>
                      <a:pt x="954" y="147"/>
                      <a:pt x="951" y="148"/>
                    </a:cubicBezTo>
                    <a:cubicBezTo>
                      <a:pt x="948" y="148"/>
                      <a:pt x="945" y="148"/>
                      <a:pt x="942" y="148"/>
                    </a:cubicBezTo>
                    <a:cubicBezTo>
                      <a:pt x="939" y="147"/>
                      <a:pt x="936" y="147"/>
                      <a:pt x="934" y="146"/>
                    </a:cubicBezTo>
                    <a:cubicBezTo>
                      <a:pt x="931" y="145"/>
                      <a:pt x="929" y="144"/>
                      <a:pt x="926" y="143"/>
                    </a:cubicBezTo>
                    <a:cubicBezTo>
                      <a:pt x="811" y="82"/>
                      <a:pt x="811" y="82"/>
                      <a:pt x="811" y="82"/>
                    </a:cubicBezTo>
                    <a:cubicBezTo>
                      <a:pt x="808" y="81"/>
                      <a:pt x="807" y="79"/>
                      <a:pt x="805" y="78"/>
                    </a:cubicBezTo>
                    <a:cubicBezTo>
                      <a:pt x="804" y="76"/>
                      <a:pt x="803" y="75"/>
                      <a:pt x="803" y="73"/>
                    </a:cubicBezTo>
                    <a:cubicBezTo>
                      <a:pt x="802" y="72"/>
                      <a:pt x="802" y="70"/>
                      <a:pt x="803" y="69"/>
                    </a:cubicBezTo>
                    <a:cubicBezTo>
                      <a:pt x="803" y="67"/>
                      <a:pt x="804" y="66"/>
                      <a:pt x="805" y="64"/>
                    </a:cubicBezTo>
                    <a:cubicBezTo>
                      <a:pt x="806" y="63"/>
                      <a:pt x="807" y="61"/>
                      <a:pt x="808" y="60"/>
                    </a:cubicBezTo>
                    <a:cubicBezTo>
                      <a:pt x="808" y="58"/>
                      <a:pt x="808" y="57"/>
                      <a:pt x="807" y="55"/>
                    </a:cubicBezTo>
                    <a:cubicBezTo>
                      <a:pt x="807" y="54"/>
                      <a:pt x="806" y="52"/>
                      <a:pt x="805" y="51"/>
                    </a:cubicBezTo>
                    <a:cubicBezTo>
                      <a:pt x="803" y="50"/>
                      <a:pt x="802" y="48"/>
                      <a:pt x="800" y="47"/>
                    </a:cubicBezTo>
                    <a:cubicBezTo>
                      <a:pt x="749" y="20"/>
                      <a:pt x="749" y="20"/>
                      <a:pt x="749" y="20"/>
                    </a:cubicBezTo>
                    <a:cubicBezTo>
                      <a:pt x="745" y="18"/>
                      <a:pt x="741" y="17"/>
                      <a:pt x="736" y="16"/>
                    </a:cubicBezTo>
                    <a:cubicBezTo>
                      <a:pt x="731" y="15"/>
                      <a:pt x="726" y="14"/>
                      <a:pt x="721" y="14"/>
                    </a:cubicBezTo>
                    <a:cubicBezTo>
                      <a:pt x="716" y="14"/>
                      <a:pt x="711" y="15"/>
                      <a:pt x="706" y="16"/>
                    </a:cubicBezTo>
                    <a:cubicBezTo>
                      <a:pt x="701" y="17"/>
                      <a:pt x="697" y="18"/>
                      <a:pt x="693" y="20"/>
                    </a:cubicBezTo>
                    <a:cubicBezTo>
                      <a:pt x="46" y="363"/>
                      <a:pt x="46" y="363"/>
                      <a:pt x="46" y="363"/>
                    </a:cubicBezTo>
                    <a:cubicBezTo>
                      <a:pt x="42" y="365"/>
                      <a:pt x="38" y="368"/>
                      <a:pt x="36" y="371"/>
                    </a:cubicBezTo>
                    <a:cubicBezTo>
                      <a:pt x="33" y="374"/>
                      <a:pt x="32" y="377"/>
                      <a:pt x="31" y="380"/>
                    </a:cubicBezTo>
                    <a:cubicBezTo>
                      <a:pt x="31" y="383"/>
                      <a:pt x="31" y="386"/>
                      <a:pt x="33" y="389"/>
                    </a:cubicBezTo>
                    <a:cubicBezTo>
                      <a:pt x="35" y="392"/>
                      <a:pt x="37" y="395"/>
                      <a:pt x="41" y="397"/>
                    </a:cubicBezTo>
                    <a:cubicBezTo>
                      <a:pt x="336" y="583"/>
                      <a:pt x="336" y="583"/>
                      <a:pt x="336" y="583"/>
                    </a:cubicBezTo>
                    <a:cubicBezTo>
                      <a:pt x="340" y="586"/>
                      <a:pt x="345" y="588"/>
                      <a:pt x="350" y="589"/>
                    </a:cubicBezTo>
                    <a:cubicBezTo>
                      <a:pt x="355" y="590"/>
                      <a:pt x="361" y="591"/>
                      <a:pt x="366" y="591"/>
                    </a:cubicBezTo>
                    <a:cubicBezTo>
                      <a:pt x="372" y="591"/>
                      <a:pt x="378" y="590"/>
                      <a:pt x="383" y="589"/>
                    </a:cubicBezTo>
                    <a:cubicBezTo>
                      <a:pt x="389" y="588"/>
                      <a:pt x="394" y="586"/>
                      <a:pt x="398" y="583"/>
                    </a:cubicBezTo>
                  </a:path>
                </a:pathLst>
              </a:custGeom>
              <a:solidFill>
                <a:srgbClr val="C9C7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41" name="Полилиния 40"/>
            <p:cNvSpPr/>
            <p:nvPr/>
          </p:nvSpPr>
          <p:spPr>
            <a:xfrm>
              <a:off x="16356576" y="7912373"/>
              <a:ext cx="4760611" cy="3891891"/>
            </a:xfrm>
            <a:custGeom>
              <a:avLst/>
              <a:gdLst>
                <a:gd name="connsiteX0" fmla="*/ 2579580 w 3646588"/>
                <a:gd name="connsiteY0" fmla="*/ 0 h 3212118"/>
                <a:gd name="connsiteX1" fmla="*/ 2585596 w 3646588"/>
                <a:gd name="connsiteY1" fmla="*/ 501 h 3212118"/>
                <a:gd name="connsiteX2" fmla="*/ 2585596 w 3646588"/>
                <a:gd name="connsiteY2" fmla="*/ 110507 h 3212118"/>
                <a:gd name="connsiteX3" fmla="*/ 2724880 w 3646588"/>
                <a:gd name="connsiteY3" fmla="*/ 139918 h 3212118"/>
                <a:gd name="connsiteX4" fmla="*/ 3054526 w 3646588"/>
                <a:gd name="connsiteY4" fmla="*/ 265123 h 3212118"/>
                <a:gd name="connsiteX5" fmla="*/ 3102710 w 3646588"/>
                <a:gd name="connsiteY5" fmla="*/ 295157 h 3212118"/>
                <a:gd name="connsiteX6" fmla="*/ 3094308 w 3646588"/>
                <a:gd name="connsiteY6" fmla="*/ 306357 h 3212118"/>
                <a:gd name="connsiteX7" fmla="*/ 3082052 w 3646588"/>
                <a:gd name="connsiteY7" fmla="*/ 336993 h 3212118"/>
                <a:gd name="connsiteX8" fmla="*/ 3082052 w 3646588"/>
                <a:gd name="connsiteY8" fmla="*/ 361502 h 3212118"/>
                <a:gd name="connsiteX9" fmla="*/ 3094308 w 3646588"/>
                <a:gd name="connsiteY9" fmla="*/ 392137 h 3212118"/>
                <a:gd name="connsiteX10" fmla="*/ 3131074 w 3646588"/>
                <a:gd name="connsiteY10" fmla="*/ 416646 h 3212118"/>
                <a:gd name="connsiteX11" fmla="*/ 3255116 w 3646588"/>
                <a:gd name="connsiteY11" fmla="*/ 482437 h 3212118"/>
                <a:gd name="connsiteX12" fmla="*/ 3282360 w 3646588"/>
                <a:gd name="connsiteY12" fmla="*/ 496886 h 3212118"/>
                <a:gd name="connsiteX13" fmla="*/ 3291728 w 3646588"/>
                <a:gd name="connsiteY13" fmla="*/ 554659 h 3212118"/>
                <a:gd name="connsiteX14" fmla="*/ 3190692 w 3646588"/>
                <a:gd name="connsiteY14" fmla="*/ 749344 h 3212118"/>
                <a:gd name="connsiteX15" fmla="*/ 3157804 w 3646588"/>
                <a:gd name="connsiteY15" fmla="*/ 772916 h 3212118"/>
                <a:gd name="connsiteX16" fmla="*/ 3646588 w 3646588"/>
                <a:gd name="connsiteY16" fmla="*/ 1034944 h 3212118"/>
                <a:gd name="connsiteX17" fmla="*/ 3438040 w 3646588"/>
                <a:gd name="connsiteY17" fmla="*/ 1123176 h 3212118"/>
                <a:gd name="connsiteX18" fmla="*/ 3383332 w 3646588"/>
                <a:gd name="connsiteY18" fmla="*/ 1093199 h 3212118"/>
                <a:gd name="connsiteX19" fmla="*/ 2605306 w 3646588"/>
                <a:gd name="connsiteY19" fmla="*/ 994649 h 3212118"/>
                <a:gd name="connsiteX20" fmla="*/ 2585596 w 3646588"/>
                <a:gd name="connsiteY20" fmla="*/ 998811 h 3212118"/>
                <a:gd name="connsiteX21" fmla="*/ 2585596 w 3646588"/>
                <a:gd name="connsiteY21" fmla="*/ 2344159 h 3212118"/>
                <a:gd name="connsiteX22" fmla="*/ 2499578 w 3646588"/>
                <a:gd name="connsiteY22" fmla="*/ 2393648 h 3212118"/>
                <a:gd name="connsiteX23" fmla="*/ 1098204 w 3646588"/>
                <a:gd name="connsiteY23" fmla="*/ 3199902 h 3212118"/>
                <a:gd name="connsiteX24" fmla="*/ 1076972 w 3646588"/>
                <a:gd name="connsiteY24" fmla="*/ 3212118 h 3212118"/>
                <a:gd name="connsiteX25" fmla="*/ 1076972 w 3646588"/>
                <a:gd name="connsiteY25" fmla="*/ 1290920 h 3212118"/>
                <a:gd name="connsiteX26" fmla="*/ 438168 w 3646588"/>
                <a:gd name="connsiteY26" fmla="*/ 1419955 h 3212118"/>
                <a:gd name="connsiteX27" fmla="*/ 0 w 3646588"/>
                <a:gd name="connsiteY27" fmla="*/ 1313222 h 3212118"/>
                <a:gd name="connsiteX28" fmla="*/ 26540 w 3646588"/>
                <a:gd name="connsiteY28" fmla="*/ 1299153 h 3212118"/>
                <a:gd name="connsiteX29" fmla="*/ 2408004 w 3646588"/>
                <a:gd name="connsiteY29" fmla="*/ 36763 h 3212118"/>
                <a:gd name="connsiteX30" fmla="*/ 2487664 w 3646588"/>
                <a:gd name="connsiteY30" fmla="*/ 12254 h 3212118"/>
                <a:gd name="connsiteX31" fmla="*/ 2579580 w 3646588"/>
                <a:gd name="connsiteY31" fmla="*/ 0 h 3212118"/>
                <a:gd name="connsiteX0" fmla="*/ 2579580 w 3646588"/>
                <a:gd name="connsiteY0" fmla="*/ 0 h 3212118"/>
                <a:gd name="connsiteX1" fmla="*/ 2585596 w 3646588"/>
                <a:gd name="connsiteY1" fmla="*/ 501 h 3212118"/>
                <a:gd name="connsiteX2" fmla="*/ 2585596 w 3646588"/>
                <a:gd name="connsiteY2" fmla="*/ 110507 h 3212118"/>
                <a:gd name="connsiteX3" fmla="*/ 2724880 w 3646588"/>
                <a:gd name="connsiteY3" fmla="*/ 139918 h 3212118"/>
                <a:gd name="connsiteX4" fmla="*/ 3054526 w 3646588"/>
                <a:gd name="connsiteY4" fmla="*/ 265123 h 3212118"/>
                <a:gd name="connsiteX5" fmla="*/ 3102710 w 3646588"/>
                <a:gd name="connsiteY5" fmla="*/ 295157 h 3212118"/>
                <a:gd name="connsiteX6" fmla="*/ 3094308 w 3646588"/>
                <a:gd name="connsiteY6" fmla="*/ 306357 h 3212118"/>
                <a:gd name="connsiteX7" fmla="*/ 3082052 w 3646588"/>
                <a:gd name="connsiteY7" fmla="*/ 336993 h 3212118"/>
                <a:gd name="connsiteX8" fmla="*/ 3082052 w 3646588"/>
                <a:gd name="connsiteY8" fmla="*/ 361502 h 3212118"/>
                <a:gd name="connsiteX9" fmla="*/ 3094308 w 3646588"/>
                <a:gd name="connsiteY9" fmla="*/ 392137 h 3212118"/>
                <a:gd name="connsiteX10" fmla="*/ 3131074 w 3646588"/>
                <a:gd name="connsiteY10" fmla="*/ 416646 h 3212118"/>
                <a:gd name="connsiteX11" fmla="*/ 3255116 w 3646588"/>
                <a:gd name="connsiteY11" fmla="*/ 482437 h 3212118"/>
                <a:gd name="connsiteX12" fmla="*/ 3282360 w 3646588"/>
                <a:gd name="connsiteY12" fmla="*/ 496886 h 3212118"/>
                <a:gd name="connsiteX13" fmla="*/ 3291728 w 3646588"/>
                <a:gd name="connsiteY13" fmla="*/ 554659 h 3212118"/>
                <a:gd name="connsiteX14" fmla="*/ 3190692 w 3646588"/>
                <a:gd name="connsiteY14" fmla="*/ 749344 h 3212118"/>
                <a:gd name="connsiteX15" fmla="*/ 3157804 w 3646588"/>
                <a:gd name="connsiteY15" fmla="*/ 772916 h 3212118"/>
                <a:gd name="connsiteX16" fmla="*/ 3646588 w 3646588"/>
                <a:gd name="connsiteY16" fmla="*/ 1034944 h 3212118"/>
                <a:gd name="connsiteX17" fmla="*/ 3438040 w 3646588"/>
                <a:gd name="connsiteY17" fmla="*/ 1123176 h 3212118"/>
                <a:gd name="connsiteX18" fmla="*/ 3166763 w 3646588"/>
                <a:gd name="connsiteY18" fmla="*/ 1101220 h 3212118"/>
                <a:gd name="connsiteX19" fmla="*/ 2605306 w 3646588"/>
                <a:gd name="connsiteY19" fmla="*/ 994649 h 3212118"/>
                <a:gd name="connsiteX20" fmla="*/ 2585596 w 3646588"/>
                <a:gd name="connsiteY20" fmla="*/ 998811 h 3212118"/>
                <a:gd name="connsiteX21" fmla="*/ 2585596 w 3646588"/>
                <a:gd name="connsiteY21" fmla="*/ 2344159 h 3212118"/>
                <a:gd name="connsiteX22" fmla="*/ 2499578 w 3646588"/>
                <a:gd name="connsiteY22" fmla="*/ 2393648 h 3212118"/>
                <a:gd name="connsiteX23" fmla="*/ 1098204 w 3646588"/>
                <a:gd name="connsiteY23" fmla="*/ 3199902 h 3212118"/>
                <a:gd name="connsiteX24" fmla="*/ 1076972 w 3646588"/>
                <a:gd name="connsiteY24" fmla="*/ 3212118 h 3212118"/>
                <a:gd name="connsiteX25" fmla="*/ 1076972 w 3646588"/>
                <a:gd name="connsiteY25" fmla="*/ 1290920 h 3212118"/>
                <a:gd name="connsiteX26" fmla="*/ 438168 w 3646588"/>
                <a:gd name="connsiteY26" fmla="*/ 1419955 h 3212118"/>
                <a:gd name="connsiteX27" fmla="*/ 0 w 3646588"/>
                <a:gd name="connsiteY27" fmla="*/ 1313222 h 3212118"/>
                <a:gd name="connsiteX28" fmla="*/ 26540 w 3646588"/>
                <a:gd name="connsiteY28" fmla="*/ 1299153 h 3212118"/>
                <a:gd name="connsiteX29" fmla="*/ 2408004 w 3646588"/>
                <a:gd name="connsiteY29" fmla="*/ 36763 h 3212118"/>
                <a:gd name="connsiteX30" fmla="*/ 2487664 w 3646588"/>
                <a:gd name="connsiteY30" fmla="*/ 12254 h 3212118"/>
                <a:gd name="connsiteX31" fmla="*/ 2579580 w 3646588"/>
                <a:gd name="connsiteY31" fmla="*/ 0 h 3212118"/>
                <a:gd name="connsiteX0" fmla="*/ 2579580 w 3646588"/>
                <a:gd name="connsiteY0" fmla="*/ 0 h 3212118"/>
                <a:gd name="connsiteX1" fmla="*/ 2585596 w 3646588"/>
                <a:gd name="connsiteY1" fmla="*/ 501 h 3212118"/>
                <a:gd name="connsiteX2" fmla="*/ 2585596 w 3646588"/>
                <a:gd name="connsiteY2" fmla="*/ 110507 h 3212118"/>
                <a:gd name="connsiteX3" fmla="*/ 2724880 w 3646588"/>
                <a:gd name="connsiteY3" fmla="*/ 139918 h 3212118"/>
                <a:gd name="connsiteX4" fmla="*/ 3054526 w 3646588"/>
                <a:gd name="connsiteY4" fmla="*/ 265123 h 3212118"/>
                <a:gd name="connsiteX5" fmla="*/ 3102710 w 3646588"/>
                <a:gd name="connsiteY5" fmla="*/ 295157 h 3212118"/>
                <a:gd name="connsiteX6" fmla="*/ 3094308 w 3646588"/>
                <a:gd name="connsiteY6" fmla="*/ 306357 h 3212118"/>
                <a:gd name="connsiteX7" fmla="*/ 3082052 w 3646588"/>
                <a:gd name="connsiteY7" fmla="*/ 336993 h 3212118"/>
                <a:gd name="connsiteX8" fmla="*/ 3082052 w 3646588"/>
                <a:gd name="connsiteY8" fmla="*/ 361502 h 3212118"/>
                <a:gd name="connsiteX9" fmla="*/ 3094308 w 3646588"/>
                <a:gd name="connsiteY9" fmla="*/ 392137 h 3212118"/>
                <a:gd name="connsiteX10" fmla="*/ 3131074 w 3646588"/>
                <a:gd name="connsiteY10" fmla="*/ 416646 h 3212118"/>
                <a:gd name="connsiteX11" fmla="*/ 3255116 w 3646588"/>
                <a:gd name="connsiteY11" fmla="*/ 482437 h 3212118"/>
                <a:gd name="connsiteX12" fmla="*/ 3282360 w 3646588"/>
                <a:gd name="connsiteY12" fmla="*/ 496886 h 3212118"/>
                <a:gd name="connsiteX13" fmla="*/ 3291728 w 3646588"/>
                <a:gd name="connsiteY13" fmla="*/ 554659 h 3212118"/>
                <a:gd name="connsiteX14" fmla="*/ 3190692 w 3646588"/>
                <a:gd name="connsiteY14" fmla="*/ 749344 h 3212118"/>
                <a:gd name="connsiteX15" fmla="*/ 3157804 w 3646588"/>
                <a:gd name="connsiteY15" fmla="*/ 772916 h 3212118"/>
                <a:gd name="connsiteX16" fmla="*/ 3646588 w 3646588"/>
                <a:gd name="connsiteY16" fmla="*/ 1034944 h 3212118"/>
                <a:gd name="connsiteX17" fmla="*/ 3438040 w 3646588"/>
                <a:gd name="connsiteY17" fmla="*/ 1123176 h 3212118"/>
                <a:gd name="connsiteX18" fmla="*/ 2605306 w 3646588"/>
                <a:gd name="connsiteY18" fmla="*/ 994649 h 3212118"/>
                <a:gd name="connsiteX19" fmla="*/ 2585596 w 3646588"/>
                <a:gd name="connsiteY19" fmla="*/ 998811 h 3212118"/>
                <a:gd name="connsiteX20" fmla="*/ 2585596 w 3646588"/>
                <a:gd name="connsiteY20" fmla="*/ 2344159 h 3212118"/>
                <a:gd name="connsiteX21" fmla="*/ 2499578 w 3646588"/>
                <a:gd name="connsiteY21" fmla="*/ 2393648 h 3212118"/>
                <a:gd name="connsiteX22" fmla="*/ 1098204 w 3646588"/>
                <a:gd name="connsiteY22" fmla="*/ 3199902 h 3212118"/>
                <a:gd name="connsiteX23" fmla="*/ 1076972 w 3646588"/>
                <a:gd name="connsiteY23" fmla="*/ 3212118 h 3212118"/>
                <a:gd name="connsiteX24" fmla="*/ 1076972 w 3646588"/>
                <a:gd name="connsiteY24" fmla="*/ 1290920 h 3212118"/>
                <a:gd name="connsiteX25" fmla="*/ 438168 w 3646588"/>
                <a:gd name="connsiteY25" fmla="*/ 1419955 h 3212118"/>
                <a:gd name="connsiteX26" fmla="*/ 0 w 3646588"/>
                <a:gd name="connsiteY26" fmla="*/ 1313222 h 3212118"/>
                <a:gd name="connsiteX27" fmla="*/ 26540 w 3646588"/>
                <a:gd name="connsiteY27" fmla="*/ 1299153 h 3212118"/>
                <a:gd name="connsiteX28" fmla="*/ 2408004 w 3646588"/>
                <a:gd name="connsiteY28" fmla="*/ 36763 h 3212118"/>
                <a:gd name="connsiteX29" fmla="*/ 2487664 w 3646588"/>
                <a:gd name="connsiteY29" fmla="*/ 12254 h 3212118"/>
                <a:gd name="connsiteX30" fmla="*/ 2579580 w 3646588"/>
                <a:gd name="connsiteY30" fmla="*/ 0 h 3212118"/>
                <a:gd name="connsiteX0" fmla="*/ 2579580 w 3798988"/>
                <a:gd name="connsiteY0" fmla="*/ 0 h 3212118"/>
                <a:gd name="connsiteX1" fmla="*/ 2585596 w 3798988"/>
                <a:gd name="connsiteY1" fmla="*/ 501 h 3212118"/>
                <a:gd name="connsiteX2" fmla="*/ 2585596 w 3798988"/>
                <a:gd name="connsiteY2" fmla="*/ 110507 h 3212118"/>
                <a:gd name="connsiteX3" fmla="*/ 2724880 w 3798988"/>
                <a:gd name="connsiteY3" fmla="*/ 139918 h 3212118"/>
                <a:gd name="connsiteX4" fmla="*/ 3054526 w 3798988"/>
                <a:gd name="connsiteY4" fmla="*/ 265123 h 3212118"/>
                <a:gd name="connsiteX5" fmla="*/ 3102710 w 3798988"/>
                <a:gd name="connsiteY5" fmla="*/ 295157 h 3212118"/>
                <a:gd name="connsiteX6" fmla="*/ 3094308 w 3798988"/>
                <a:gd name="connsiteY6" fmla="*/ 306357 h 3212118"/>
                <a:gd name="connsiteX7" fmla="*/ 3082052 w 3798988"/>
                <a:gd name="connsiteY7" fmla="*/ 336993 h 3212118"/>
                <a:gd name="connsiteX8" fmla="*/ 3082052 w 3798988"/>
                <a:gd name="connsiteY8" fmla="*/ 361502 h 3212118"/>
                <a:gd name="connsiteX9" fmla="*/ 3094308 w 3798988"/>
                <a:gd name="connsiteY9" fmla="*/ 392137 h 3212118"/>
                <a:gd name="connsiteX10" fmla="*/ 3131074 w 3798988"/>
                <a:gd name="connsiteY10" fmla="*/ 416646 h 3212118"/>
                <a:gd name="connsiteX11" fmla="*/ 3255116 w 3798988"/>
                <a:gd name="connsiteY11" fmla="*/ 482437 h 3212118"/>
                <a:gd name="connsiteX12" fmla="*/ 3282360 w 3798988"/>
                <a:gd name="connsiteY12" fmla="*/ 496886 h 3212118"/>
                <a:gd name="connsiteX13" fmla="*/ 3291728 w 3798988"/>
                <a:gd name="connsiteY13" fmla="*/ 554659 h 3212118"/>
                <a:gd name="connsiteX14" fmla="*/ 3190692 w 3798988"/>
                <a:gd name="connsiteY14" fmla="*/ 749344 h 3212118"/>
                <a:gd name="connsiteX15" fmla="*/ 3157804 w 3798988"/>
                <a:gd name="connsiteY15" fmla="*/ 772916 h 3212118"/>
                <a:gd name="connsiteX16" fmla="*/ 3798988 w 3798988"/>
                <a:gd name="connsiteY16" fmla="*/ 978797 h 3212118"/>
                <a:gd name="connsiteX17" fmla="*/ 3438040 w 3798988"/>
                <a:gd name="connsiteY17" fmla="*/ 1123176 h 3212118"/>
                <a:gd name="connsiteX18" fmla="*/ 2605306 w 3798988"/>
                <a:gd name="connsiteY18" fmla="*/ 994649 h 3212118"/>
                <a:gd name="connsiteX19" fmla="*/ 2585596 w 3798988"/>
                <a:gd name="connsiteY19" fmla="*/ 998811 h 3212118"/>
                <a:gd name="connsiteX20" fmla="*/ 2585596 w 3798988"/>
                <a:gd name="connsiteY20" fmla="*/ 2344159 h 3212118"/>
                <a:gd name="connsiteX21" fmla="*/ 2499578 w 3798988"/>
                <a:gd name="connsiteY21" fmla="*/ 2393648 h 3212118"/>
                <a:gd name="connsiteX22" fmla="*/ 1098204 w 3798988"/>
                <a:gd name="connsiteY22" fmla="*/ 3199902 h 3212118"/>
                <a:gd name="connsiteX23" fmla="*/ 1076972 w 3798988"/>
                <a:gd name="connsiteY23" fmla="*/ 3212118 h 3212118"/>
                <a:gd name="connsiteX24" fmla="*/ 1076972 w 3798988"/>
                <a:gd name="connsiteY24" fmla="*/ 1290920 h 3212118"/>
                <a:gd name="connsiteX25" fmla="*/ 438168 w 3798988"/>
                <a:gd name="connsiteY25" fmla="*/ 1419955 h 3212118"/>
                <a:gd name="connsiteX26" fmla="*/ 0 w 3798988"/>
                <a:gd name="connsiteY26" fmla="*/ 1313222 h 3212118"/>
                <a:gd name="connsiteX27" fmla="*/ 26540 w 3798988"/>
                <a:gd name="connsiteY27" fmla="*/ 1299153 h 3212118"/>
                <a:gd name="connsiteX28" fmla="*/ 2408004 w 3798988"/>
                <a:gd name="connsiteY28" fmla="*/ 36763 h 3212118"/>
                <a:gd name="connsiteX29" fmla="*/ 2487664 w 3798988"/>
                <a:gd name="connsiteY29" fmla="*/ 12254 h 3212118"/>
                <a:gd name="connsiteX30" fmla="*/ 2579580 w 3798988"/>
                <a:gd name="connsiteY30" fmla="*/ 0 h 3212118"/>
                <a:gd name="connsiteX0" fmla="*/ 2579580 w 3798988"/>
                <a:gd name="connsiteY0" fmla="*/ 0 h 3212118"/>
                <a:gd name="connsiteX1" fmla="*/ 2585596 w 3798988"/>
                <a:gd name="connsiteY1" fmla="*/ 501 h 3212118"/>
                <a:gd name="connsiteX2" fmla="*/ 2585596 w 3798988"/>
                <a:gd name="connsiteY2" fmla="*/ 110507 h 3212118"/>
                <a:gd name="connsiteX3" fmla="*/ 2724880 w 3798988"/>
                <a:gd name="connsiteY3" fmla="*/ 139918 h 3212118"/>
                <a:gd name="connsiteX4" fmla="*/ 3054526 w 3798988"/>
                <a:gd name="connsiteY4" fmla="*/ 265123 h 3212118"/>
                <a:gd name="connsiteX5" fmla="*/ 3102710 w 3798988"/>
                <a:gd name="connsiteY5" fmla="*/ 295157 h 3212118"/>
                <a:gd name="connsiteX6" fmla="*/ 3094308 w 3798988"/>
                <a:gd name="connsiteY6" fmla="*/ 306357 h 3212118"/>
                <a:gd name="connsiteX7" fmla="*/ 3082052 w 3798988"/>
                <a:gd name="connsiteY7" fmla="*/ 336993 h 3212118"/>
                <a:gd name="connsiteX8" fmla="*/ 3082052 w 3798988"/>
                <a:gd name="connsiteY8" fmla="*/ 361502 h 3212118"/>
                <a:gd name="connsiteX9" fmla="*/ 3094308 w 3798988"/>
                <a:gd name="connsiteY9" fmla="*/ 392137 h 3212118"/>
                <a:gd name="connsiteX10" fmla="*/ 3131074 w 3798988"/>
                <a:gd name="connsiteY10" fmla="*/ 416646 h 3212118"/>
                <a:gd name="connsiteX11" fmla="*/ 3255116 w 3798988"/>
                <a:gd name="connsiteY11" fmla="*/ 482437 h 3212118"/>
                <a:gd name="connsiteX12" fmla="*/ 3282360 w 3798988"/>
                <a:gd name="connsiteY12" fmla="*/ 496886 h 3212118"/>
                <a:gd name="connsiteX13" fmla="*/ 3291728 w 3798988"/>
                <a:gd name="connsiteY13" fmla="*/ 554659 h 3212118"/>
                <a:gd name="connsiteX14" fmla="*/ 3190692 w 3798988"/>
                <a:gd name="connsiteY14" fmla="*/ 749344 h 3212118"/>
                <a:gd name="connsiteX15" fmla="*/ 3294162 w 3798988"/>
                <a:gd name="connsiteY15" fmla="*/ 676664 h 3212118"/>
                <a:gd name="connsiteX16" fmla="*/ 3798988 w 3798988"/>
                <a:gd name="connsiteY16" fmla="*/ 978797 h 3212118"/>
                <a:gd name="connsiteX17" fmla="*/ 3438040 w 3798988"/>
                <a:gd name="connsiteY17" fmla="*/ 1123176 h 3212118"/>
                <a:gd name="connsiteX18" fmla="*/ 2605306 w 3798988"/>
                <a:gd name="connsiteY18" fmla="*/ 994649 h 3212118"/>
                <a:gd name="connsiteX19" fmla="*/ 2585596 w 3798988"/>
                <a:gd name="connsiteY19" fmla="*/ 998811 h 3212118"/>
                <a:gd name="connsiteX20" fmla="*/ 2585596 w 3798988"/>
                <a:gd name="connsiteY20" fmla="*/ 2344159 h 3212118"/>
                <a:gd name="connsiteX21" fmla="*/ 2499578 w 3798988"/>
                <a:gd name="connsiteY21" fmla="*/ 2393648 h 3212118"/>
                <a:gd name="connsiteX22" fmla="*/ 1098204 w 3798988"/>
                <a:gd name="connsiteY22" fmla="*/ 3199902 h 3212118"/>
                <a:gd name="connsiteX23" fmla="*/ 1076972 w 3798988"/>
                <a:gd name="connsiteY23" fmla="*/ 3212118 h 3212118"/>
                <a:gd name="connsiteX24" fmla="*/ 1076972 w 3798988"/>
                <a:gd name="connsiteY24" fmla="*/ 1290920 h 3212118"/>
                <a:gd name="connsiteX25" fmla="*/ 438168 w 3798988"/>
                <a:gd name="connsiteY25" fmla="*/ 1419955 h 3212118"/>
                <a:gd name="connsiteX26" fmla="*/ 0 w 3798988"/>
                <a:gd name="connsiteY26" fmla="*/ 1313222 h 3212118"/>
                <a:gd name="connsiteX27" fmla="*/ 26540 w 3798988"/>
                <a:gd name="connsiteY27" fmla="*/ 1299153 h 3212118"/>
                <a:gd name="connsiteX28" fmla="*/ 2408004 w 3798988"/>
                <a:gd name="connsiteY28" fmla="*/ 36763 h 3212118"/>
                <a:gd name="connsiteX29" fmla="*/ 2487664 w 3798988"/>
                <a:gd name="connsiteY29" fmla="*/ 12254 h 3212118"/>
                <a:gd name="connsiteX30" fmla="*/ 2579580 w 3798988"/>
                <a:gd name="connsiteY30" fmla="*/ 0 h 3212118"/>
                <a:gd name="connsiteX0" fmla="*/ 2579580 w 3798988"/>
                <a:gd name="connsiteY0" fmla="*/ 0 h 3212118"/>
                <a:gd name="connsiteX1" fmla="*/ 2585596 w 3798988"/>
                <a:gd name="connsiteY1" fmla="*/ 501 h 3212118"/>
                <a:gd name="connsiteX2" fmla="*/ 2585596 w 3798988"/>
                <a:gd name="connsiteY2" fmla="*/ 110507 h 3212118"/>
                <a:gd name="connsiteX3" fmla="*/ 2724880 w 3798988"/>
                <a:gd name="connsiteY3" fmla="*/ 139918 h 3212118"/>
                <a:gd name="connsiteX4" fmla="*/ 3054526 w 3798988"/>
                <a:gd name="connsiteY4" fmla="*/ 265123 h 3212118"/>
                <a:gd name="connsiteX5" fmla="*/ 3102710 w 3798988"/>
                <a:gd name="connsiteY5" fmla="*/ 295157 h 3212118"/>
                <a:gd name="connsiteX6" fmla="*/ 3094308 w 3798988"/>
                <a:gd name="connsiteY6" fmla="*/ 306357 h 3212118"/>
                <a:gd name="connsiteX7" fmla="*/ 3082052 w 3798988"/>
                <a:gd name="connsiteY7" fmla="*/ 336993 h 3212118"/>
                <a:gd name="connsiteX8" fmla="*/ 3082052 w 3798988"/>
                <a:gd name="connsiteY8" fmla="*/ 361502 h 3212118"/>
                <a:gd name="connsiteX9" fmla="*/ 3094308 w 3798988"/>
                <a:gd name="connsiteY9" fmla="*/ 392137 h 3212118"/>
                <a:gd name="connsiteX10" fmla="*/ 3131074 w 3798988"/>
                <a:gd name="connsiteY10" fmla="*/ 416646 h 3212118"/>
                <a:gd name="connsiteX11" fmla="*/ 3255116 w 3798988"/>
                <a:gd name="connsiteY11" fmla="*/ 482437 h 3212118"/>
                <a:gd name="connsiteX12" fmla="*/ 3282360 w 3798988"/>
                <a:gd name="connsiteY12" fmla="*/ 496886 h 3212118"/>
                <a:gd name="connsiteX13" fmla="*/ 3291728 w 3798988"/>
                <a:gd name="connsiteY13" fmla="*/ 554659 h 3212118"/>
                <a:gd name="connsiteX14" fmla="*/ 3254860 w 3798988"/>
                <a:gd name="connsiteY14" fmla="*/ 661113 h 3212118"/>
                <a:gd name="connsiteX15" fmla="*/ 3294162 w 3798988"/>
                <a:gd name="connsiteY15" fmla="*/ 676664 h 3212118"/>
                <a:gd name="connsiteX16" fmla="*/ 3798988 w 3798988"/>
                <a:gd name="connsiteY16" fmla="*/ 978797 h 3212118"/>
                <a:gd name="connsiteX17" fmla="*/ 3438040 w 3798988"/>
                <a:gd name="connsiteY17" fmla="*/ 1123176 h 3212118"/>
                <a:gd name="connsiteX18" fmla="*/ 2605306 w 3798988"/>
                <a:gd name="connsiteY18" fmla="*/ 994649 h 3212118"/>
                <a:gd name="connsiteX19" fmla="*/ 2585596 w 3798988"/>
                <a:gd name="connsiteY19" fmla="*/ 998811 h 3212118"/>
                <a:gd name="connsiteX20" fmla="*/ 2585596 w 3798988"/>
                <a:gd name="connsiteY20" fmla="*/ 2344159 h 3212118"/>
                <a:gd name="connsiteX21" fmla="*/ 2499578 w 3798988"/>
                <a:gd name="connsiteY21" fmla="*/ 2393648 h 3212118"/>
                <a:gd name="connsiteX22" fmla="*/ 1098204 w 3798988"/>
                <a:gd name="connsiteY22" fmla="*/ 3199902 h 3212118"/>
                <a:gd name="connsiteX23" fmla="*/ 1076972 w 3798988"/>
                <a:gd name="connsiteY23" fmla="*/ 3212118 h 3212118"/>
                <a:gd name="connsiteX24" fmla="*/ 1076972 w 3798988"/>
                <a:gd name="connsiteY24" fmla="*/ 1290920 h 3212118"/>
                <a:gd name="connsiteX25" fmla="*/ 438168 w 3798988"/>
                <a:gd name="connsiteY25" fmla="*/ 1419955 h 3212118"/>
                <a:gd name="connsiteX26" fmla="*/ 0 w 3798988"/>
                <a:gd name="connsiteY26" fmla="*/ 1313222 h 3212118"/>
                <a:gd name="connsiteX27" fmla="*/ 26540 w 3798988"/>
                <a:gd name="connsiteY27" fmla="*/ 1299153 h 3212118"/>
                <a:gd name="connsiteX28" fmla="*/ 2408004 w 3798988"/>
                <a:gd name="connsiteY28" fmla="*/ 36763 h 3212118"/>
                <a:gd name="connsiteX29" fmla="*/ 2487664 w 3798988"/>
                <a:gd name="connsiteY29" fmla="*/ 12254 h 3212118"/>
                <a:gd name="connsiteX30" fmla="*/ 2579580 w 3798988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291728 w 3929104"/>
                <a:gd name="connsiteY13" fmla="*/ 554659 h 3212118"/>
                <a:gd name="connsiteX14" fmla="*/ 3254860 w 3929104"/>
                <a:gd name="connsiteY14" fmla="*/ 661113 h 3212118"/>
                <a:gd name="connsiteX15" fmla="*/ 3294162 w 3929104"/>
                <a:gd name="connsiteY15" fmla="*/ 676664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585596 w 3929104"/>
                <a:gd name="connsiteY19" fmla="*/ 998811 h 3212118"/>
                <a:gd name="connsiteX20" fmla="*/ 2585596 w 3929104"/>
                <a:gd name="connsiteY20" fmla="*/ 2344159 h 3212118"/>
                <a:gd name="connsiteX21" fmla="*/ 2499578 w 3929104"/>
                <a:gd name="connsiteY21" fmla="*/ 2393648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291728 w 3929104"/>
                <a:gd name="connsiteY13" fmla="*/ 554659 h 3212118"/>
                <a:gd name="connsiteX14" fmla="*/ 3254860 w 3929104"/>
                <a:gd name="connsiteY14" fmla="*/ 661113 h 3212118"/>
                <a:gd name="connsiteX15" fmla="*/ 3470201 w 3929104"/>
                <a:gd name="connsiteY15" fmla="*/ 607779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585596 w 3929104"/>
                <a:gd name="connsiteY19" fmla="*/ 998811 h 3212118"/>
                <a:gd name="connsiteX20" fmla="*/ 2585596 w 3929104"/>
                <a:gd name="connsiteY20" fmla="*/ 2344159 h 3212118"/>
                <a:gd name="connsiteX21" fmla="*/ 2499578 w 3929104"/>
                <a:gd name="connsiteY21" fmla="*/ 2393648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291728 w 3929104"/>
                <a:gd name="connsiteY13" fmla="*/ 554659 h 3212118"/>
                <a:gd name="connsiteX14" fmla="*/ 3362015 w 3929104"/>
                <a:gd name="connsiteY14" fmla="*/ 569267 h 3212118"/>
                <a:gd name="connsiteX15" fmla="*/ 3470201 w 3929104"/>
                <a:gd name="connsiteY15" fmla="*/ 607779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585596 w 3929104"/>
                <a:gd name="connsiteY19" fmla="*/ 998811 h 3212118"/>
                <a:gd name="connsiteX20" fmla="*/ 2585596 w 3929104"/>
                <a:gd name="connsiteY20" fmla="*/ 2344159 h 3212118"/>
                <a:gd name="connsiteX21" fmla="*/ 2499578 w 3929104"/>
                <a:gd name="connsiteY21" fmla="*/ 2393648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314156 w 3929104"/>
                <a:gd name="connsiteY13" fmla="*/ 521018 h 3212118"/>
                <a:gd name="connsiteX14" fmla="*/ 3362015 w 3929104"/>
                <a:gd name="connsiteY14" fmla="*/ 569267 h 3212118"/>
                <a:gd name="connsiteX15" fmla="*/ 3470201 w 3929104"/>
                <a:gd name="connsiteY15" fmla="*/ 607779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585596 w 3929104"/>
                <a:gd name="connsiteY19" fmla="*/ 998811 h 3212118"/>
                <a:gd name="connsiteX20" fmla="*/ 2585596 w 3929104"/>
                <a:gd name="connsiteY20" fmla="*/ 2344159 h 3212118"/>
                <a:gd name="connsiteX21" fmla="*/ 2499578 w 3929104"/>
                <a:gd name="connsiteY21" fmla="*/ 2393648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314156 w 3929104"/>
                <a:gd name="connsiteY13" fmla="*/ 521018 h 3212118"/>
                <a:gd name="connsiteX14" fmla="*/ 3388181 w 3929104"/>
                <a:gd name="connsiteY14" fmla="*/ 565529 h 3212118"/>
                <a:gd name="connsiteX15" fmla="*/ 3470201 w 3929104"/>
                <a:gd name="connsiteY15" fmla="*/ 607779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585596 w 3929104"/>
                <a:gd name="connsiteY19" fmla="*/ 998811 h 3212118"/>
                <a:gd name="connsiteX20" fmla="*/ 2585596 w 3929104"/>
                <a:gd name="connsiteY20" fmla="*/ 2344159 h 3212118"/>
                <a:gd name="connsiteX21" fmla="*/ 2499578 w 3929104"/>
                <a:gd name="connsiteY21" fmla="*/ 2393648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321631 w 3929104"/>
                <a:gd name="connsiteY13" fmla="*/ 524756 h 3212118"/>
                <a:gd name="connsiteX14" fmla="*/ 3388181 w 3929104"/>
                <a:gd name="connsiteY14" fmla="*/ 565529 h 3212118"/>
                <a:gd name="connsiteX15" fmla="*/ 3470201 w 3929104"/>
                <a:gd name="connsiteY15" fmla="*/ 607779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585596 w 3929104"/>
                <a:gd name="connsiteY19" fmla="*/ 998811 h 3212118"/>
                <a:gd name="connsiteX20" fmla="*/ 2585596 w 3929104"/>
                <a:gd name="connsiteY20" fmla="*/ 2344159 h 3212118"/>
                <a:gd name="connsiteX21" fmla="*/ 2499578 w 3929104"/>
                <a:gd name="connsiteY21" fmla="*/ 2393648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321631 w 3929104"/>
                <a:gd name="connsiteY13" fmla="*/ 524756 h 3212118"/>
                <a:gd name="connsiteX14" fmla="*/ 3388181 w 3929104"/>
                <a:gd name="connsiteY14" fmla="*/ 565529 h 3212118"/>
                <a:gd name="connsiteX15" fmla="*/ 3470201 w 3929104"/>
                <a:gd name="connsiteY15" fmla="*/ 607779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361656 w 3929104"/>
                <a:gd name="connsiteY19" fmla="*/ 969916 h 3212118"/>
                <a:gd name="connsiteX20" fmla="*/ 2585596 w 3929104"/>
                <a:gd name="connsiteY20" fmla="*/ 2344159 h 3212118"/>
                <a:gd name="connsiteX21" fmla="*/ 2499578 w 3929104"/>
                <a:gd name="connsiteY21" fmla="*/ 2393648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321631 w 3929104"/>
                <a:gd name="connsiteY13" fmla="*/ 524756 h 3212118"/>
                <a:gd name="connsiteX14" fmla="*/ 3388181 w 3929104"/>
                <a:gd name="connsiteY14" fmla="*/ 565529 h 3212118"/>
                <a:gd name="connsiteX15" fmla="*/ 3470201 w 3929104"/>
                <a:gd name="connsiteY15" fmla="*/ 607779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361656 w 3929104"/>
                <a:gd name="connsiteY19" fmla="*/ 969916 h 3212118"/>
                <a:gd name="connsiteX20" fmla="*/ 2390552 w 3929104"/>
                <a:gd name="connsiteY20" fmla="*/ 2466965 h 3212118"/>
                <a:gd name="connsiteX21" fmla="*/ 2499578 w 3929104"/>
                <a:gd name="connsiteY21" fmla="*/ 2393648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  <a:gd name="connsiteX0" fmla="*/ 2579580 w 3929104"/>
                <a:gd name="connsiteY0" fmla="*/ 0 h 3212118"/>
                <a:gd name="connsiteX1" fmla="*/ 2585596 w 3929104"/>
                <a:gd name="connsiteY1" fmla="*/ 501 h 3212118"/>
                <a:gd name="connsiteX2" fmla="*/ 2585596 w 3929104"/>
                <a:gd name="connsiteY2" fmla="*/ 110507 h 3212118"/>
                <a:gd name="connsiteX3" fmla="*/ 2724880 w 3929104"/>
                <a:gd name="connsiteY3" fmla="*/ 139918 h 3212118"/>
                <a:gd name="connsiteX4" fmla="*/ 3054526 w 3929104"/>
                <a:gd name="connsiteY4" fmla="*/ 265123 h 3212118"/>
                <a:gd name="connsiteX5" fmla="*/ 3102710 w 3929104"/>
                <a:gd name="connsiteY5" fmla="*/ 295157 h 3212118"/>
                <a:gd name="connsiteX6" fmla="*/ 3094308 w 3929104"/>
                <a:gd name="connsiteY6" fmla="*/ 306357 h 3212118"/>
                <a:gd name="connsiteX7" fmla="*/ 3082052 w 3929104"/>
                <a:gd name="connsiteY7" fmla="*/ 336993 h 3212118"/>
                <a:gd name="connsiteX8" fmla="*/ 3082052 w 3929104"/>
                <a:gd name="connsiteY8" fmla="*/ 361502 h 3212118"/>
                <a:gd name="connsiteX9" fmla="*/ 3094308 w 3929104"/>
                <a:gd name="connsiteY9" fmla="*/ 392137 h 3212118"/>
                <a:gd name="connsiteX10" fmla="*/ 3131074 w 3929104"/>
                <a:gd name="connsiteY10" fmla="*/ 416646 h 3212118"/>
                <a:gd name="connsiteX11" fmla="*/ 3255116 w 3929104"/>
                <a:gd name="connsiteY11" fmla="*/ 482437 h 3212118"/>
                <a:gd name="connsiteX12" fmla="*/ 3282360 w 3929104"/>
                <a:gd name="connsiteY12" fmla="*/ 496886 h 3212118"/>
                <a:gd name="connsiteX13" fmla="*/ 3321631 w 3929104"/>
                <a:gd name="connsiteY13" fmla="*/ 524756 h 3212118"/>
                <a:gd name="connsiteX14" fmla="*/ 3388181 w 3929104"/>
                <a:gd name="connsiteY14" fmla="*/ 565529 h 3212118"/>
                <a:gd name="connsiteX15" fmla="*/ 3470201 w 3929104"/>
                <a:gd name="connsiteY15" fmla="*/ 607779 h 3212118"/>
                <a:gd name="connsiteX16" fmla="*/ 3929104 w 3929104"/>
                <a:gd name="connsiteY16" fmla="*/ 825720 h 3212118"/>
                <a:gd name="connsiteX17" fmla="*/ 3438040 w 3929104"/>
                <a:gd name="connsiteY17" fmla="*/ 1123176 h 3212118"/>
                <a:gd name="connsiteX18" fmla="*/ 2605306 w 3929104"/>
                <a:gd name="connsiteY18" fmla="*/ 994649 h 3212118"/>
                <a:gd name="connsiteX19" fmla="*/ 2361656 w 3929104"/>
                <a:gd name="connsiteY19" fmla="*/ 969916 h 3212118"/>
                <a:gd name="connsiteX20" fmla="*/ 2390552 w 3929104"/>
                <a:gd name="connsiteY20" fmla="*/ 2466965 h 3212118"/>
                <a:gd name="connsiteX21" fmla="*/ 2398443 w 3929104"/>
                <a:gd name="connsiteY21" fmla="*/ 2444215 h 3212118"/>
                <a:gd name="connsiteX22" fmla="*/ 1098204 w 3929104"/>
                <a:gd name="connsiteY22" fmla="*/ 3199902 h 3212118"/>
                <a:gd name="connsiteX23" fmla="*/ 1076972 w 3929104"/>
                <a:gd name="connsiteY23" fmla="*/ 3212118 h 3212118"/>
                <a:gd name="connsiteX24" fmla="*/ 1076972 w 3929104"/>
                <a:gd name="connsiteY24" fmla="*/ 1290920 h 3212118"/>
                <a:gd name="connsiteX25" fmla="*/ 438168 w 3929104"/>
                <a:gd name="connsiteY25" fmla="*/ 1419955 h 3212118"/>
                <a:gd name="connsiteX26" fmla="*/ 0 w 3929104"/>
                <a:gd name="connsiteY26" fmla="*/ 1313222 h 3212118"/>
                <a:gd name="connsiteX27" fmla="*/ 26540 w 3929104"/>
                <a:gd name="connsiteY27" fmla="*/ 1299153 h 3212118"/>
                <a:gd name="connsiteX28" fmla="*/ 2408004 w 3929104"/>
                <a:gd name="connsiteY28" fmla="*/ 36763 h 3212118"/>
                <a:gd name="connsiteX29" fmla="*/ 2487664 w 3929104"/>
                <a:gd name="connsiteY29" fmla="*/ 12254 h 3212118"/>
                <a:gd name="connsiteX30" fmla="*/ 2579580 w 3929104"/>
                <a:gd name="connsiteY30" fmla="*/ 0 h 321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929104" h="3212118">
                  <a:moveTo>
                    <a:pt x="2579580" y="0"/>
                  </a:moveTo>
                  <a:lnTo>
                    <a:pt x="2585596" y="501"/>
                  </a:lnTo>
                  <a:lnTo>
                    <a:pt x="2585596" y="110507"/>
                  </a:lnTo>
                  <a:lnTo>
                    <a:pt x="2724880" y="139918"/>
                  </a:lnTo>
                  <a:cubicBezTo>
                    <a:pt x="2853128" y="173624"/>
                    <a:pt x="2964904" y="216096"/>
                    <a:pt x="3054526" y="265123"/>
                  </a:cubicBezTo>
                  <a:lnTo>
                    <a:pt x="3102710" y="295157"/>
                  </a:lnTo>
                  <a:lnTo>
                    <a:pt x="3094308" y="306357"/>
                  </a:lnTo>
                  <a:cubicBezTo>
                    <a:pt x="3088180" y="318612"/>
                    <a:pt x="3082052" y="324739"/>
                    <a:pt x="3082052" y="336993"/>
                  </a:cubicBezTo>
                  <a:cubicBezTo>
                    <a:pt x="3075924" y="343120"/>
                    <a:pt x="3075924" y="355374"/>
                    <a:pt x="3082052" y="361502"/>
                  </a:cubicBezTo>
                  <a:cubicBezTo>
                    <a:pt x="3082052" y="373756"/>
                    <a:pt x="3088180" y="379883"/>
                    <a:pt x="3094308" y="392137"/>
                  </a:cubicBezTo>
                  <a:cubicBezTo>
                    <a:pt x="3106564" y="398264"/>
                    <a:pt x="3112692" y="410519"/>
                    <a:pt x="3131074" y="416646"/>
                  </a:cubicBezTo>
                  <a:lnTo>
                    <a:pt x="3255116" y="482437"/>
                  </a:lnTo>
                  <a:lnTo>
                    <a:pt x="3282360" y="496886"/>
                  </a:lnTo>
                  <a:lnTo>
                    <a:pt x="3321631" y="524756"/>
                  </a:lnTo>
                  <a:cubicBezTo>
                    <a:pt x="3321631" y="593814"/>
                    <a:pt x="3453241" y="505691"/>
                    <a:pt x="3388181" y="565529"/>
                  </a:cubicBezTo>
                  <a:lnTo>
                    <a:pt x="3470201" y="607779"/>
                  </a:lnTo>
                  <a:lnTo>
                    <a:pt x="3929104" y="825720"/>
                  </a:lnTo>
                  <a:lnTo>
                    <a:pt x="3438040" y="1123176"/>
                  </a:lnTo>
                  <a:lnTo>
                    <a:pt x="2605306" y="994649"/>
                  </a:lnTo>
                  <a:lnTo>
                    <a:pt x="2361656" y="969916"/>
                  </a:lnTo>
                  <a:lnTo>
                    <a:pt x="2390552" y="2466965"/>
                  </a:lnTo>
                  <a:lnTo>
                    <a:pt x="2398443" y="2444215"/>
                  </a:lnTo>
                  <a:lnTo>
                    <a:pt x="1098204" y="3199902"/>
                  </a:lnTo>
                  <a:lnTo>
                    <a:pt x="1076972" y="3212118"/>
                  </a:lnTo>
                  <a:lnTo>
                    <a:pt x="1076972" y="1290920"/>
                  </a:lnTo>
                  <a:lnTo>
                    <a:pt x="438168" y="1419955"/>
                  </a:lnTo>
                  <a:lnTo>
                    <a:pt x="0" y="1313222"/>
                  </a:lnTo>
                  <a:lnTo>
                    <a:pt x="26540" y="1299153"/>
                  </a:lnTo>
                  <a:lnTo>
                    <a:pt x="2408004" y="36763"/>
                  </a:lnTo>
                  <a:cubicBezTo>
                    <a:pt x="2432514" y="24509"/>
                    <a:pt x="2457026" y="18381"/>
                    <a:pt x="2487664" y="12254"/>
                  </a:cubicBezTo>
                  <a:cubicBezTo>
                    <a:pt x="2518302" y="6127"/>
                    <a:pt x="2548942" y="0"/>
                    <a:pt x="257958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  <a:alpha val="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6800000" scaled="0"/>
            </a:gradFill>
            <a:ln>
              <a:noFill/>
            </a:ln>
            <a:effectLst>
              <a:softEdge rad="0"/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104" name="Параллелограмм 103"/>
          <p:cNvSpPr/>
          <p:nvPr/>
        </p:nvSpPr>
        <p:spPr>
          <a:xfrm rot="5400000">
            <a:off x="4279459" y="2606434"/>
            <a:ext cx="4420224" cy="677476"/>
          </a:xfrm>
          <a:prstGeom prst="parallelogram">
            <a:avLst>
              <a:gd name="adj" fmla="val 58392"/>
            </a:avLst>
          </a:prstGeom>
          <a:gradFill>
            <a:gsLst>
              <a:gs pos="0">
                <a:schemeClr val="accent1">
                  <a:alpha val="16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106" name="Параллелограмм 105"/>
          <p:cNvSpPr/>
          <p:nvPr/>
        </p:nvSpPr>
        <p:spPr>
          <a:xfrm rot="5400000">
            <a:off x="9812219" y="1274611"/>
            <a:ext cx="2048430" cy="732627"/>
          </a:xfrm>
          <a:prstGeom prst="parallelogram">
            <a:avLst>
              <a:gd name="adj" fmla="val 58392"/>
            </a:avLst>
          </a:prstGeom>
          <a:gradFill>
            <a:gsLst>
              <a:gs pos="0">
                <a:schemeClr val="accent1">
                  <a:alpha val="16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7" name="Параллелограмм 106"/>
          <p:cNvSpPr/>
          <p:nvPr/>
        </p:nvSpPr>
        <p:spPr>
          <a:xfrm rot="5400000" flipV="1">
            <a:off x="2396886" y="3888666"/>
            <a:ext cx="3837414" cy="1540751"/>
          </a:xfrm>
          <a:prstGeom prst="parallelogram">
            <a:avLst>
              <a:gd name="adj" fmla="val 58392"/>
            </a:avLst>
          </a:prstGeom>
          <a:gradFill>
            <a:gsLst>
              <a:gs pos="0">
                <a:schemeClr val="accent1">
                  <a:alpha val="16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8" name="Параллелограмм 107"/>
          <p:cNvSpPr/>
          <p:nvPr/>
        </p:nvSpPr>
        <p:spPr>
          <a:xfrm rot="5400000">
            <a:off x="10343078" y="4012448"/>
            <a:ext cx="2575160" cy="481079"/>
          </a:xfrm>
          <a:prstGeom prst="parallelogram">
            <a:avLst>
              <a:gd name="adj" fmla="val 58392"/>
            </a:avLst>
          </a:prstGeom>
          <a:gradFill>
            <a:gsLst>
              <a:gs pos="0">
                <a:schemeClr val="accent1">
                  <a:alpha val="16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85" name="Группа 84"/>
          <p:cNvGrpSpPr/>
          <p:nvPr/>
        </p:nvGrpSpPr>
        <p:grpSpPr>
          <a:xfrm>
            <a:off x="8342277" y="707508"/>
            <a:ext cx="2386297" cy="3729799"/>
            <a:chOff x="17070923" y="538142"/>
            <a:chExt cx="4862106" cy="7599504"/>
          </a:xfrm>
        </p:grpSpPr>
        <p:grpSp>
          <p:nvGrpSpPr>
            <p:cNvPr id="42" name="Группа 41"/>
            <p:cNvGrpSpPr/>
            <p:nvPr/>
          </p:nvGrpSpPr>
          <p:grpSpPr>
            <a:xfrm>
              <a:off x="17070923" y="5486886"/>
              <a:ext cx="1753733" cy="1219553"/>
              <a:chOff x="17253723" y="8324021"/>
              <a:chExt cx="1447419" cy="100654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17253723" y="8324021"/>
                <a:ext cx="1447417" cy="715390"/>
              </a:xfrm>
              <a:custGeom>
                <a:avLst/>
                <a:gdLst>
                  <a:gd name="T0" fmla="*/ 13 w 174"/>
                  <a:gd name="T1" fmla="*/ 81 h 86"/>
                  <a:gd name="T2" fmla="*/ 174 w 174"/>
                  <a:gd name="T3" fmla="*/ 0 h 86"/>
                  <a:gd name="T4" fmla="*/ 160 w 174"/>
                  <a:gd name="T5" fmla="*/ 4 h 86"/>
                  <a:gd name="T6" fmla="*/ 0 w 174"/>
                  <a:gd name="T7" fmla="*/ 86 h 86"/>
                  <a:gd name="T8" fmla="*/ 13 w 174"/>
                  <a:gd name="T9" fmla="*/ 8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86">
                    <a:moveTo>
                      <a:pt x="13" y="81"/>
                    </a:moveTo>
                    <a:lnTo>
                      <a:pt x="174" y="0"/>
                    </a:lnTo>
                    <a:lnTo>
                      <a:pt x="160" y="4"/>
                    </a:lnTo>
                    <a:lnTo>
                      <a:pt x="0" y="86"/>
                    </a:lnTo>
                    <a:lnTo>
                      <a:pt x="13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auto">
              <a:xfrm>
                <a:off x="18568046" y="8324021"/>
                <a:ext cx="133096" cy="1006539"/>
              </a:xfrm>
              <a:custGeom>
                <a:avLst/>
                <a:gdLst>
                  <a:gd name="T0" fmla="*/ 16 w 16"/>
                  <a:gd name="T1" fmla="*/ 0 h 121"/>
                  <a:gd name="T2" fmla="*/ 13 w 16"/>
                  <a:gd name="T3" fmla="*/ 116 h 121"/>
                  <a:gd name="T4" fmla="*/ 0 w 16"/>
                  <a:gd name="T5" fmla="*/ 121 h 121"/>
                  <a:gd name="T6" fmla="*/ 2 w 16"/>
                  <a:gd name="T7" fmla="*/ 4 h 121"/>
                  <a:gd name="T8" fmla="*/ 16 w 1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1">
                    <a:moveTo>
                      <a:pt x="16" y="0"/>
                    </a:moveTo>
                    <a:lnTo>
                      <a:pt x="13" y="116"/>
                    </a:lnTo>
                    <a:lnTo>
                      <a:pt x="0" y="121"/>
                    </a:lnTo>
                    <a:lnTo>
                      <a:pt x="2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auto">
              <a:xfrm>
                <a:off x="17253723" y="8357295"/>
                <a:ext cx="1330960" cy="973267"/>
              </a:xfrm>
              <a:custGeom>
                <a:avLst/>
                <a:gdLst>
                  <a:gd name="T0" fmla="*/ 0 w 160"/>
                  <a:gd name="T1" fmla="*/ 82 h 117"/>
                  <a:gd name="T2" fmla="*/ 158 w 160"/>
                  <a:gd name="T3" fmla="*/ 117 h 117"/>
                  <a:gd name="T4" fmla="*/ 160 w 160"/>
                  <a:gd name="T5" fmla="*/ 0 h 117"/>
                  <a:gd name="T6" fmla="*/ 0 w 160"/>
                  <a:gd name="T7" fmla="*/ 8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117">
                    <a:moveTo>
                      <a:pt x="0" y="82"/>
                    </a:moveTo>
                    <a:lnTo>
                      <a:pt x="158" y="117"/>
                    </a:lnTo>
                    <a:lnTo>
                      <a:pt x="160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43" name="Группа 42"/>
            <p:cNvGrpSpPr/>
            <p:nvPr/>
          </p:nvGrpSpPr>
          <p:grpSpPr>
            <a:xfrm>
              <a:off x="20205470" y="5486886"/>
              <a:ext cx="1622708" cy="1229636"/>
              <a:chOff x="19840778" y="8324021"/>
              <a:chExt cx="1339279" cy="10148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9" name="Freeform 12"/>
              <p:cNvSpPr>
                <a:spLocks/>
              </p:cNvSpPr>
              <p:nvPr/>
            </p:nvSpPr>
            <p:spPr bwMode="auto">
              <a:xfrm>
                <a:off x="19957236" y="8365617"/>
                <a:ext cx="1222821" cy="973267"/>
              </a:xfrm>
              <a:custGeom>
                <a:avLst/>
                <a:gdLst>
                  <a:gd name="T0" fmla="*/ 2 w 147"/>
                  <a:gd name="T1" fmla="*/ 0 h 117"/>
                  <a:gd name="T2" fmla="*/ 0 w 147"/>
                  <a:gd name="T3" fmla="*/ 117 h 117"/>
                  <a:gd name="T4" fmla="*/ 147 w 147"/>
                  <a:gd name="T5" fmla="*/ 83 h 117"/>
                  <a:gd name="T6" fmla="*/ 2 w 147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117">
                    <a:moveTo>
                      <a:pt x="2" y="0"/>
                    </a:moveTo>
                    <a:lnTo>
                      <a:pt x="0" y="117"/>
                    </a:lnTo>
                    <a:lnTo>
                      <a:pt x="147" y="8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0" name="Freeform 13"/>
              <p:cNvSpPr>
                <a:spLocks/>
              </p:cNvSpPr>
              <p:nvPr/>
            </p:nvSpPr>
            <p:spPr bwMode="auto">
              <a:xfrm>
                <a:off x="19840778" y="8324021"/>
                <a:ext cx="133096" cy="1014856"/>
              </a:xfrm>
              <a:custGeom>
                <a:avLst/>
                <a:gdLst>
                  <a:gd name="T0" fmla="*/ 16 w 16"/>
                  <a:gd name="T1" fmla="*/ 5 h 122"/>
                  <a:gd name="T2" fmla="*/ 14 w 16"/>
                  <a:gd name="T3" fmla="*/ 122 h 122"/>
                  <a:gd name="T4" fmla="*/ 0 w 16"/>
                  <a:gd name="T5" fmla="*/ 116 h 122"/>
                  <a:gd name="T6" fmla="*/ 3 w 16"/>
                  <a:gd name="T7" fmla="*/ 0 h 122"/>
                  <a:gd name="T8" fmla="*/ 16 w 16"/>
                  <a:gd name="T9" fmla="*/ 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2">
                    <a:moveTo>
                      <a:pt x="16" y="5"/>
                    </a:moveTo>
                    <a:lnTo>
                      <a:pt x="14" y="122"/>
                    </a:lnTo>
                    <a:lnTo>
                      <a:pt x="0" y="116"/>
                    </a:lnTo>
                    <a:lnTo>
                      <a:pt x="3" y="0"/>
                    </a:ln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18592842" y="4106080"/>
              <a:ext cx="1804129" cy="3436914"/>
            </a:xfrm>
            <a:custGeom>
              <a:avLst/>
              <a:gdLst>
                <a:gd name="T0" fmla="*/ 243 w 243"/>
                <a:gd name="T1" fmla="*/ 96 h 463"/>
                <a:gd name="T2" fmla="*/ 68 w 243"/>
                <a:gd name="T3" fmla="*/ 79 h 463"/>
                <a:gd name="T4" fmla="*/ 8 w 243"/>
                <a:gd name="T5" fmla="*/ 129 h 463"/>
                <a:gd name="T6" fmla="*/ 16 w 243"/>
                <a:gd name="T7" fmla="*/ 431 h 463"/>
                <a:gd name="T8" fmla="*/ 20 w 243"/>
                <a:gd name="T9" fmla="*/ 434 h 463"/>
                <a:gd name="T10" fmla="*/ 23 w 243"/>
                <a:gd name="T11" fmla="*/ 437 h 463"/>
                <a:gd name="T12" fmla="*/ 27 w 243"/>
                <a:gd name="T13" fmla="*/ 439 h 463"/>
                <a:gd name="T14" fmla="*/ 30 w 243"/>
                <a:gd name="T15" fmla="*/ 441 h 463"/>
                <a:gd name="T16" fmla="*/ 34 w 243"/>
                <a:gd name="T17" fmla="*/ 443 h 463"/>
                <a:gd name="T18" fmla="*/ 38 w 243"/>
                <a:gd name="T19" fmla="*/ 445 h 463"/>
                <a:gd name="T20" fmla="*/ 42 w 243"/>
                <a:gd name="T21" fmla="*/ 447 h 463"/>
                <a:gd name="T22" fmla="*/ 44 w 243"/>
                <a:gd name="T23" fmla="*/ 448 h 463"/>
                <a:gd name="T24" fmla="*/ 50 w 243"/>
                <a:gd name="T25" fmla="*/ 450 h 463"/>
                <a:gd name="T26" fmla="*/ 55 w 243"/>
                <a:gd name="T27" fmla="*/ 452 h 463"/>
                <a:gd name="T28" fmla="*/ 60 w 243"/>
                <a:gd name="T29" fmla="*/ 454 h 463"/>
                <a:gd name="T30" fmla="*/ 66 w 243"/>
                <a:gd name="T31" fmla="*/ 456 h 463"/>
                <a:gd name="T32" fmla="*/ 66 w 243"/>
                <a:gd name="T33" fmla="*/ 456 h 463"/>
                <a:gd name="T34" fmla="*/ 76 w 243"/>
                <a:gd name="T35" fmla="*/ 458 h 463"/>
                <a:gd name="T36" fmla="*/ 85 w 243"/>
                <a:gd name="T37" fmla="*/ 460 h 463"/>
                <a:gd name="T38" fmla="*/ 86 w 243"/>
                <a:gd name="T39" fmla="*/ 460 h 463"/>
                <a:gd name="T40" fmla="*/ 96 w 243"/>
                <a:gd name="T41" fmla="*/ 461 h 463"/>
                <a:gd name="T42" fmla="*/ 105 w 243"/>
                <a:gd name="T43" fmla="*/ 462 h 463"/>
                <a:gd name="T44" fmla="*/ 107 w 243"/>
                <a:gd name="T45" fmla="*/ 462 h 463"/>
                <a:gd name="T46" fmla="*/ 116 w 243"/>
                <a:gd name="T47" fmla="*/ 463 h 463"/>
                <a:gd name="T48" fmla="*/ 121 w 243"/>
                <a:gd name="T49" fmla="*/ 463 h 463"/>
                <a:gd name="T50" fmla="*/ 127 w 243"/>
                <a:gd name="T51" fmla="*/ 463 h 463"/>
                <a:gd name="T52" fmla="*/ 129 w 243"/>
                <a:gd name="T53" fmla="*/ 463 h 463"/>
                <a:gd name="T54" fmla="*/ 135 w 243"/>
                <a:gd name="T55" fmla="*/ 463 h 463"/>
                <a:gd name="T56" fmla="*/ 140 w 243"/>
                <a:gd name="T57" fmla="*/ 462 h 463"/>
                <a:gd name="T58" fmla="*/ 148 w 243"/>
                <a:gd name="T59" fmla="*/ 462 h 463"/>
                <a:gd name="T60" fmla="*/ 155 w 243"/>
                <a:gd name="T61" fmla="*/ 461 h 463"/>
                <a:gd name="T62" fmla="*/ 157 w 243"/>
                <a:gd name="T63" fmla="*/ 460 h 463"/>
                <a:gd name="T64" fmla="*/ 167 w 243"/>
                <a:gd name="T65" fmla="*/ 458 h 463"/>
                <a:gd name="T66" fmla="*/ 182 w 243"/>
                <a:gd name="T67" fmla="*/ 455 h 463"/>
                <a:gd name="T68" fmla="*/ 189 w 243"/>
                <a:gd name="T69" fmla="*/ 452 h 463"/>
                <a:gd name="T70" fmla="*/ 195 w 243"/>
                <a:gd name="T71" fmla="*/ 450 h 463"/>
                <a:gd name="T72" fmla="*/ 200 w 243"/>
                <a:gd name="T73" fmla="*/ 447 h 463"/>
                <a:gd name="T74" fmla="*/ 205 w 243"/>
                <a:gd name="T75" fmla="*/ 445 h 463"/>
                <a:gd name="T76" fmla="*/ 208 w 243"/>
                <a:gd name="T77" fmla="*/ 443 h 463"/>
                <a:gd name="T78" fmla="*/ 214 w 243"/>
                <a:gd name="T79" fmla="*/ 440 h 463"/>
                <a:gd name="T80" fmla="*/ 215 w 243"/>
                <a:gd name="T81" fmla="*/ 439 h 463"/>
                <a:gd name="T82" fmla="*/ 219 w 243"/>
                <a:gd name="T83" fmla="*/ 436 h 463"/>
                <a:gd name="T84" fmla="*/ 222 w 243"/>
                <a:gd name="T85" fmla="*/ 434 h 463"/>
                <a:gd name="T86" fmla="*/ 224 w 243"/>
                <a:gd name="T87" fmla="*/ 432 h 463"/>
                <a:gd name="T88" fmla="*/ 226 w 243"/>
                <a:gd name="T89" fmla="*/ 429 h 463"/>
                <a:gd name="T90" fmla="*/ 229 w 243"/>
                <a:gd name="T91" fmla="*/ 426 h 463"/>
                <a:gd name="T92" fmla="*/ 230 w 243"/>
                <a:gd name="T93" fmla="*/ 424 h 463"/>
                <a:gd name="T94" fmla="*/ 231 w 243"/>
                <a:gd name="T95" fmla="*/ 421 h 463"/>
                <a:gd name="T96" fmla="*/ 233 w 243"/>
                <a:gd name="T97" fmla="*/ 418 h 463"/>
                <a:gd name="T98" fmla="*/ 234 w 243"/>
                <a:gd name="T99" fmla="*/ 415 h 463"/>
                <a:gd name="T100" fmla="*/ 234 w 243"/>
                <a:gd name="T101" fmla="*/ 414 h 463"/>
                <a:gd name="T102" fmla="*/ 235 w 243"/>
                <a:gd name="T103" fmla="*/ 410 h 463"/>
                <a:gd name="T104" fmla="*/ 235 w 243"/>
                <a:gd name="T105" fmla="*/ 407 h 463"/>
                <a:gd name="T106" fmla="*/ 243 w 243"/>
                <a:gd name="T107" fmla="*/ 136 h 463"/>
                <a:gd name="T108" fmla="*/ 9 w 243"/>
                <a:gd name="T109" fmla="*/ 0 h 463"/>
                <a:gd name="T110" fmla="*/ 9 w 243"/>
                <a:gd name="T111" fmla="*/ 0 h 463"/>
                <a:gd name="T112" fmla="*/ 241 w 243"/>
                <a:gd name="T113" fmla="*/ 10 h 463"/>
                <a:gd name="T114" fmla="*/ 240 w 243"/>
                <a:gd name="T115" fmla="*/ 10 h 463"/>
                <a:gd name="T116" fmla="*/ 241 w 243"/>
                <a:gd name="T117" fmla="*/ 10 h 463"/>
                <a:gd name="T118" fmla="*/ 242 w 243"/>
                <a:gd name="T119" fmla="*/ 7 h 463"/>
                <a:gd name="T120" fmla="*/ 242 w 243"/>
                <a:gd name="T121" fmla="*/ 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3" h="463">
                  <a:moveTo>
                    <a:pt x="241" y="125"/>
                  </a:moveTo>
                  <a:cubicBezTo>
                    <a:pt x="243" y="96"/>
                    <a:pt x="243" y="96"/>
                    <a:pt x="243" y="96"/>
                  </a:cubicBezTo>
                  <a:cubicBezTo>
                    <a:pt x="214" y="95"/>
                    <a:pt x="214" y="95"/>
                    <a:pt x="214" y="95"/>
                  </a:cubicBezTo>
                  <a:cubicBezTo>
                    <a:pt x="178" y="73"/>
                    <a:pt x="117" y="66"/>
                    <a:pt x="68" y="79"/>
                  </a:cubicBezTo>
                  <a:cubicBezTo>
                    <a:pt x="30" y="89"/>
                    <a:pt x="8" y="109"/>
                    <a:pt x="8" y="129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1" y="400"/>
                    <a:pt x="1" y="400"/>
                    <a:pt x="1" y="400"/>
                  </a:cubicBezTo>
                  <a:cubicBezTo>
                    <a:pt x="0" y="410"/>
                    <a:pt x="5" y="421"/>
                    <a:pt x="16" y="431"/>
                  </a:cubicBezTo>
                  <a:cubicBezTo>
                    <a:pt x="17" y="431"/>
                    <a:pt x="18" y="432"/>
                    <a:pt x="19" y="433"/>
                  </a:cubicBezTo>
                  <a:cubicBezTo>
                    <a:pt x="19" y="433"/>
                    <a:pt x="19" y="434"/>
                    <a:pt x="20" y="434"/>
                  </a:cubicBezTo>
                  <a:cubicBezTo>
                    <a:pt x="20" y="434"/>
                    <a:pt x="21" y="435"/>
                    <a:pt x="22" y="436"/>
                  </a:cubicBezTo>
                  <a:cubicBezTo>
                    <a:pt x="22" y="436"/>
                    <a:pt x="23" y="436"/>
                    <a:pt x="23" y="437"/>
                  </a:cubicBezTo>
                  <a:cubicBezTo>
                    <a:pt x="24" y="437"/>
                    <a:pt x="25" y="437"/>
                    <a:pt x="25" y="438"/>
                  </a:cubicBezTo>
                  <a:cubicBezTo>
                    <a:pt x="26" y="438"/>
                    <a:pt x="26" y="439"/>
                    <a:pt x="27" y="439"/>
                  </a:cubicBezTo>
                  <a:cubicBezTo>
                    <a:pt x="27" y="439"/>
                    <a:pt x="28" y="440"/>
                    <a:pt x="29" y="440"/>
                  </a:cubicBezTo>
                  <a:cubicBezTo>
                    <a:pt x="29" y="441"/>
                    <a:pt x="30" y="441"/>
                    <a:pt x="30" y="441"/>
                  </a:cubicBezTo>
                  <a:cubicBezTo>
                    <a:pt x="31" y="442"/>
                    <a:pt x="32" y="442"/>
                    <a:pt x="33" y="442"/>
                  </a:cubicBezTo>
                  <a:cubicBezTo>
                    <a:pt x="33" y="443"/>
                    <a:pt x="34" y="443"/>
                    <a:pt x="34" y="443"/>
                  </a:cubicBezTo>
                  <a:cubicBezTo>
                    <a:pt x="35" y="444"/>
                    <a:pt x="36" y="444"/>
                    <a:pt x="36" y="444"/>
                  </a:cubicBezTo>
                  <a:cubicBezTo>
                    <a:pt x="37" y="445"/>
                    <a:pt x="38" y="445"/>
                    <a:pt x="38" y="445"/>
                  </a:cubicBezTo>
                  <a:cubicBezTo>
                    <a:pt x="39" y="446"/>
                    <a:pt x="40" y="446"/>
                    <a:pt x="41" y="447"/>
                  </a:cubicBezTo>
                  <a:cubicBezTo>
                    <a:pt x="41" y="447"/>
                    <a:pt x="42" y="447"/>
                    <a:pt x="42" y="447"/>
                  </a:cubicBezTo>
                  <a:cubicBezTo>
                    <a:pt x="42" y="447"/>
                    <a:pt x="43" y="447"/>
                    <a:pt x="43" y="447"/>
                  </a:cubicBezTo>
                  <a:cubicBezTo>
                    <a:pt x="43" y="448"/>
                    <a:pt x="43" y="448"/>
                    <a:pt x="44" y="448"/>
                  </a:cubicBezTo>
                  <a:cubicBezTo>
                    <a:pt x="45" y="449"/>
                    <a:pt x="47" y="449"/>
                    <a:pt x="48" y="450"/>
                  </a:cubicBezTo>
                  <a:cubicBezTo>
                    <a:pt x="48" y="450"/>
                    <a:pt x="49" y="450"/>
                    <a:pt x="50" y="450"/>
                  </a:cubicBezTo>
                  <a:cubicBezTo>
                    <a:pt x="51" y="451"/>
                    <a:pt x="53" y="451"/>
                    <a:pt x="54" y="452"/>
                  </a:cubicBezTo>
                  <a:cubicBezTo>
                    <a:pt x="55" y="452"/>
                    <a:pt x="55" y="452"/>
                    <a:pt x="55" y="452"/>
                  </a:cubicBezTo>
                  <a:cubicBezTo>
                    <a:pt x="55" y="452"/>
                    <a:pt x="55" y="452"/>
                    <a:pt x="55" y="452"/>
                  </a:cubicBezTo>
                  <a:cubicBezTo>
                    <a:pt x="57" y="453"/>
                    <a:pt x="58" y="453"/>
                    <a:pt x="60" y="454"/>
                  </a:cubicBezTo>
                  <a:cubicBezTo>
                    <a:pt x="60" y="454"/>
                    <a:pt x="60" y="454"/>
                    <a:pt x="60" y="454"/>
                  </a:cubicBezTo>
                  <a:cubicBezTo>
                    <a:pt x="62" y="455"/>
                    <a:pt x="64" y="455"/>
                    <a:pt x="66" y="456"/>
                  </a:cubicBezTo>
                  <a:cubicBezTo>
                    <a:pt x="66" y="456"/>
                    <a:pt x="66" y="456"/>
                    <a:pt x="66" y="456"/>
                  </a:cubicBezTo>
                  <a:cubicBezTo>
                    <a:pt x="66" y="456"/>
                    <a:pt x="66" y="456"/>
                    <a:pt x="66" y="456"/>
                  </a:cubicBezTo>
                  <a:cubicBezTo>
                    <a:pt x="69" y="457"/>
                    <a:pt x="73" y="457"/>
                    <a:pt x="76" y="458"/>
                  </a:cubicBezTo>
                  <a:cubicBezTo>
                    <a:pt x="76" y="458"/>
                    <a:pt x="76" y="458"/>
                    <a:pt x="76" y="458"/>
                  </a:cubicBezTo>
                  <a:cubicBezTo>
                    <a:pt x="76" y="458"/>
                    <a:pt x="76" y="458"/>
                    <a:pt x="76" y="458"/>
                  </a:cubicBezTo>
                  <a:cubicBezTo>
                    <a:pt x="79" y="459"/>
                    <a:pt x="82" y="459"/>
                    <a:pt x="85" y="460"/>
                  </a:cubicBezTo>
                  <a:cubicBezTo>
                    <a:pt x="86" y="460"/>
                    <a:pt x="86" y="460"/>
                    <a:pt x="86" y="460"/>
                  </a:cubicBezTo>
                  <a:cubicBezTo>
                    <a:pt x="86" y="460"/>
                    <a:pt x="86" y="460"/>
                    <a:pt x="86" y="460"/>
                  </a:cubicBezTo>
                  <a:cubicBezTo>
                    <a:pt x="89" y="460"/>
                    <a:pt x="92" y="461"/>
                    <a:pt x="95" y="461"/>
                  </a:cubicBezTo>
                  <a:cubicBezTo>
                    <a:pt x="95" y="461"/>
                    <a:pt x="95" y="461"/>
                    <a:pt x="96" y="461"/>
                  </a:cubicBezTo>
                  <a:cubicBezTo>
                    <a:pt x="96" y="461"/>
                    <a:pt x="96" y="461"/>
                    <a:pt x="96" y="461"/>
                  </a:cubicBezTo>
                  <a:cubicBezTo>
                    <a:pt x="99" y="462"/>
                    <a:pt x="102" y="462"/>
                    <a:pt x="105" y="462"/>
                  </a:cubicBezTo>
                  <a:cubicBezTo>
                    <a:pt x="105" y="462"/>
                    <a:pt x="106" y="462"/>
                    <a:pt x="106" y="462"/>
                  </a:cubicBezTo>
                  <a:cubicBezTo>
                    <a:pt x="106" y="462"/>
                    <a:pt x="106" y="462"/>
                    <a:pt x="107" y="462"/>
                  </a:cubicBezTo>
                  <a:cubicBezTo>
                    <a:pt x="110" y="463"/>
                    <a:pt x="113" y="463"/>
                    <a:pt x="116" y="463"/>
                  </a:cubicBezTo>
                  <a:cubicBezTo>
                    <a:pt x="116" y="463"/>
                    <a:pt x="116" y="463"/>
                    <a:pt x="116" y="463"/>
                  </a:cubicBezTo>
                  <a:cubicBezTo>
                    <a:pt x="117" y="463"/>
                    <a:pt x="118" y="463"/>
                    <a:pt x="118" y="463"/>
                  </a:cubicBezTo>
                  <a:cubicBezTo>
                    <a:pt x="119" y="463"/>
                    <a:pt x="120" y="463"/>
                    <a:pt x="121" y="463"/>
                  </a:cubicBezTo>
                  <a:cubicBezTo>
                    <a:pt x="122" y="463"/>
                    <a:pt x="123" y="463"/>
                    <a:pt x="124" y="463"/>
                  </a:cubicBezTo>
                  <a:cubicBezTo>
                    <a:pt x="125" y="463"/>
                    <a:pt x="126" y="463"/>
                    <a:pt x="127" y="463"/>
                  </a:cubicBezTo>
                  <a:cubicBezTo>
                    <a:pt x="127" y="463"/>
                    <a:pt x="127" y="463"/>
                    <a:pt x="127" y="463"/>
                  </a:cubicBezTo>
                  <a:cubicBezTo>
                    <a:pt x="128" y="463"/>
                    <a:pt x="129" y="463"/>
                    <a:pt x="129" y="463"/>
                  </a:cubicBezTo>
                  <a:cubicBezTo>
                    <a:pt x="130" y="463"/>
                    <a:pt x="132" y="463"/>
                    <a:pt x="133" y="463"/>
                  </a:cubicBezTo>
                  <a:cubicBezTo>
                    <a:pt x="134" y="463"/>
                    <a:pt x="134" y="463"/>
                    <a:pt x="135" y="463"/>
                  </a:cubicBezTo>
                  <a:cubicBezTo>
                    <a:pt x="136" y="462"/>
                    <a:pt x="138" y="462"/>
                    <a:pt x="139" y="462"/>
                  </a:cubicBezTo>
                  <a:cubicBezTo>
                    <a:pt x="139" y="462"/>
                    <a:pt x="140" y="462"/>
                    <a:pt x="140" y="462"/>
                  </a:cubicBezTo>
                  <a:cubicBezTo>
                    <a:pt x="140" y="462"/>
                    <a:pt x="141" y="462"/>
                    <a:pt x="141" y="462"/>
                  </a:cubicBezTo>
                  <a:cubicBezTo>
                    <a:pt x="143" y="462"/>
                    <a:pt x="146" y="462"/>
                    <a:pt x="148" y="462"/>
                  </a:cubicBezTo>
                  <a:cubicBezTo>
                    <a:pt x="148" y="461"/>
                    <a:pt x="148" y="461"/>
                    <a:pt x="148" y="461"/>
                  </a:cubicBezTo>
                  <a:cubicBezTo>
                    <a:pt x="151" y="461"/>
                    <a:pt x="153" y="461"/>
                    <a:pt x="155" y="461"/>
                  </a:cubicBezTo>
                  <a:cubicBezTo>
                    <a:pt x="156" y="460"/>
                    <a:pt x="156" y="460"/>
                    <a:pt x="156" y="460"/>
                  </a:cubicBezTo>
                  <a:cubicBezTo>
                    <a:pt x="157" y="460"/>
                    <a:pt x="157" y="460"/>
                    <a:pt x="157" y="460"/>
                  </a:cubicBezTo>
                  <a:cubicBezTo>
                    <a:pt x="160" y="460"/>
                    <a:pt x="163" y="459"/>
                    <a:pt x="166" y="459"/>
                  </a:cubicBezTo>
                  <a:cubicBezTo>
                    <a:pt x="166" y="459"/>
                    <a:pt x="167" y="459"/>
                    <a:pt x="167" y="458"/>
                  </a:cubicBezTo>
                  <a:cubicBezTo>
                    <a:pt x="170" y="458"/>
                    <a:pt x="173" y="457"/>
                    <a:pt x="176" y="456"/>
                  </a:cubicBezTo>
                  <a:cubicBezTo>
                    <a:pt x="178" y="456"/>
                    <a:pt x="180" y="455"/>
                    <a:pt x="182" y="455"/>
                  </a:cubicBezTo>
                  <a:cubicBezTo>
                    <a:pt x="182" y="454"/>
                    <a:pt x="183" y="454"/>
                    <a:pt x="183" y="454"/>
                  </a:cubicBezTo>
                  <a:cubicBezTo>
                    <a:pt x="185" y="454"/>
                    <a:pt x="187" y="453"/>
                    <a:pt x="189" y="452"/>
                  </a:cubicBezTo>
                  <a:cubicBezTo>
                    <a:pt x="189" y="452"/>
                    <a:pt x="189" y="452"/>
                    <a:pt x="190" y="452"/>
                  </a:cubicBezTo>
                  <a:cubicBezTo>
                    <a:pt x="192" y="451"/>
                    <a:pt x="193" y="451"/>
                    <a:pt x="195" y="450"/>
                  </a:cubicBezTo>
                  <a:cubicBezTo>
                    <a:pt x="195" y="450"/>
                    <a:pt x="195" y="450"/>
                    <a:pt x="196" y="450"/>
                  </a:cubicBezTo>
                  <a:cubicBezTo>
                    <a:pt x="197" y="449"/>
                    <a:pt x="199" y="448"/>
                    <a:pt x="200" y="447"/>
                  </a:cubicBezTo>
                  <a:cubicBezTo>
                    <a:pt x="201" y="447"/>
                    <a:pt x="201" y="447"/>
                    <a:pt x="201" y="447"/>
                  </a:cubicBezTo>
                  <a:cubicBezTo>
                    <a:pt x="202" y="447"/>
                    <a:pt x="203" y="446"/>
                    <a:pt x="205" y="445"/>
                  </a:cubicBezTo>
                  <a:cubicBezTo>
                    <a:pt x="205" y="445"/>
                    <a:pt x="205" y="445"/>
                    <a:pt x="205" y="445"/>
                  </a:cubicBezTo>
                  <a:cubicBezTo>
                    <a:pt x="206" y="444"/>
                    <a:pt x="207" y="444"/>
                    <a:pt x="208" y="443"/>
                  </a:cubicBezTo>
                  <a:cubicBezTo>
                    <a:pt x="209" y="443"/>
                    <a:pt x="210" y="442"/>
                    <a:pt x="211" y="442"/>
                  </a:cubicBezTo>
                  <a:cubicBezTo>
                    <a:pt x="212" y="441"/>
                    <a:pt x="213" y="441"/>
                    <a:pt x="214" y="440"/>
                  </a:cubicBezTo>
                  <a:cubicBezTo>
                    <a:pt x="214" y="440"/>
                    <a:pt x="215" y="439"/>
                    <a:pt x="215" y="439"/>
                  </a:cubicBezTo>
                  <a:cubicBezTo>
                    <a:pt x="215" y="439"/>
                    <a:pt x="215" y="439"/>
                    <a:pt x="215" y="439"/>
                  </a:cubicBezTo>
                  <a:cubicBezTo>
                    <a:pt x="216" y="439"/>
                    <a:pt x="216" y="438"/>
                    <a:pt x="216" y="438"/>
                  </a:cubicBezTo>
                  <a:cubicBezTo>
                    <a:pt x="217" y="437"/>
                    <a:pt x="218" y="437"/>
                    <a:pt x="219" y="436"/>
                  </a:cubicBezTo>
                  <a:cubicBezTo>
                    <a:pt x="220" y="435"/>
                    <a:pt x="220" y="435"/>
                    <a:pt x="220" y="435"/>
                  </a:cubicBezTo>
                  <a:cubicBezTo>
                    <a:pt x="221" y="434"/>
                    <a:pt x="221" y="434"/>
                    <a:pt x="222" y="434"/>
                  </a:cubicBezTo>
                  <a:cubicBezTo>
                    <a:pt x="222" y="433"/>
                    <a:pt x="222" y="433"/>
                    <a:pt x="223" y="433"/>
                  </a:cubicBezTo>
                  <a:cubicBezTo>
                    <a:pt x="223" y="432"/>
                    <a:pt x="223" y="432"/>
                    <a:pt x="224" y="432"/>
                  </a:cubicBezTo>
                  <a:cubicBezTo>
                    <a:pt x="224" y="431"/>
                    <a:pt x="225" y="430"/>
                    <a:pt x="226" y="429"/>
                  </a:cubicBezTo>
                  <a:cubicBezTo>
                    <a:pt x="226" y="429"/>
                    <a:pt x="226" y="429"/>
                    <a:pt x="226" y="429"/>
                  </a:cubicBezTo>
                  <a:cubicBezTo>
                    <a:pt x="226" y="429"/>
                    <a:pt x="226" y="429"/>
                    <a:pt x="227" y="428"/>
                  </a:cubicBezTo>
                  <a:cubicBezTo>
                    <a:pt x="227" y="428"/>
                    <a:pt x="228" y="427"/>
                    <a:pt x="229" y="426"/>
                  </a:cubicBezTo>
                  <a:cubicBezTo>
                    <a:pt x="229" y="425"/>
                    <a:pt x="229" y="425"/>
                    <a:pt x="229" y="425"/>
                  </a:cubicBezTo>
                  <a:cubicBezTo>
                    <a:pt x="230" y="424"/>
                    <a:pt x="230" y="424"/>
                    <a:pt x="230" y="424"/>
                  </a:cubicBezTo>
                  <a:cubicBezTo>
                    <a:pt x="230" y="423"/>
                    <a:pt x="231" y="423"/>
                    <a:pt x="231" y="422"/>
                  </a:cubicBezTo>
                  <a:cubicBezTo>
                    <a:pt x="231" y="422"/>
                    <a:pt x="231" y="422"/>
                    <a:pt x="231" y="421"/>
                  </a:cubicBezTo>
                  <a:cubicBezTo>
                    <a:pt x="232" y="421"/>
                    <a:pt x="232" y="420"/>
                    <a:pt x="233" y="419"/>
                  </a:cubicBezTo>
                  <a:cubicBezTo>
                    <a:pt x="233" y="419"/>
                    <a:pt x="233" y="418"/>
                    <a:pt x="233" y="418"/>
                  </a:cubicBezTo>
                  <a:cubicBezTo>
                    <a:pt x="233" y="418"/>
                    <a:pt x="233" y="418"/>
                    <a:pt x="233" y="418"/>
                  </a:cubicBezTo>
                  <a:cubicBezTo>
                    <a:pt x="234" y="417"/>
                    <a:pt x="234" y="416"/>
                    <a:pt x="234" y="415"/>
                  </a:cubicBezTo>
                  <a:cubicBezTo>
                    <a:pt x="234" y="415"/>
                    <a:pt x="234" y="414"/>
                    <a:pt x="234" y="414"/>
                  </a:cubicBezTo>
                  <a:cubicBezTo>
                    <a:pt x="234" y="414"/>
                    <a:pt x="234" y="414"/>
                    <a:pt x="234" y="414"/>
                  </a:cubicBezTo>
                  <a:cubicBezTo>
                    <a:pt x="235" y="413"/>
                    <a:pt x="235" y="412"/>
                    <a:pt x="235" y="411"/>
                  </a:cubicBezTo>
                  <a:cubicBezTo>
                    <a:pt x="235" y="411"/>
                    <a:pt x="235" y="410"/>
                    <a:pt x="235" y="410"/>
                  </a:cubicBezTo>
                  <a:cubicBezTo>
                    <a:pt x="235" y="410"/>
                    <a:pt x="235" y="409"/>
                    <a:pt x="235" y="408"/>
                  </a:cubicBezTo>
                  <a:cubicBezTo>
                    <a:pt x="235" y="408"/>
                    <a:pt x="235" y="407"/>
                    <a:pt x="235" y="407"/>
                  </a:cubicBezTo>
                  <a:cubicBezTo>
                    <a:pt x="243" y="135"/>
                    <a:pt x="243" y="135"/>
                    <a:pt x="243" y="135"/>
                  </a:cubicBezTo>
                  <a:cubicBezTo>
                    <a:pt x="243" y="135"/>
                    <a:pt x="243" y="136"/>
                    <a:pt x="243" y="136"/>
                  </a:cubicBezTo>
                  <a:cubicBezTo>
                    <a:pt x="243" y="132"/>
                    <a:pt x="243" y="128"/>
                    <a:pt x="241" y="125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241" y="10"/>
                  </a:moveTo>
                  <a:cubicBezTo>
                    <a:pt x="241" y="10"/>
                    <a:pt x="241" y="10"/>
                    <a:pt x="240" y="10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41" y="10"/>
                    <a:pt x="241" y="10"/>
                    <a:pt x="241" y="9"/>
                  </a:cubicBezTo>
                  <a:cubicBezTo>
                    <a:pt x="241" y="9"/>
                    <a:pt x="241" y="10"/>
                    <a:pt x="241" y="10"/>
                  </a:cubicBezTo>
                  <a:close/>
                  <a:moveTo>
                    <a:pt x="242" y="6"/>
                  </a:moveTo>
                  <a:cubicBezTo>
                    <a:pt x="242" y="6"/>
                    <a:pt x="242" y="7"/>
                    <a:pt x="242" y="7"/>
                  </a:cubicBezTo>
                  <a:cubicBezTo>
                    <a:pt x="242" y="7"/>
                    <a:pt x="242" y="7"/>
                    <a:pt x="242" y="7"/>
                  </a:cubicBezTo>
                  <a:cubicBezTo>
                    <a:pt x="242" y="7"/>
                    <a:pt x="242" y="6"/>
                    <a:pt x="242" y="6"/>
                  </a:cubicBezTo>
                  <a:cubicBezTo>
                    <a:pt x="242" y="6"/>
                    <a:pt x="242" y="6"/>
                    <a:pt x="242" y="6"/>
                  </a:cubicBezTo>
                  <a:close/>
                </a:path>
              </a:pathLst>
            </a:custGeom>
            <a:gradFill>
              <a:gsLst>
                <a:gs pos="0">
                  <a:srgbClr val="D7D8D4">
                    <a:lumMod val="81000"/>
                    <a:lumOff val="19000"/>
                  </a:srgbClr>
                </a:gs>
                <a:gs pos="100000">
                  <a:srgbClr val="D7D8D4">
                    <a:lumMod val="84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17363214" y="6152095"/>
              <a:ext cx="1511838" cy="1985550"/>
            </a:xfrm>
            <a:custGeom>
              <a:avLst/>
              <a:gdLst>
                <a:gd name="T0" fmla="*/ 150 w 150"/>
                <a:gd name="T1" fmla="*/ 0 h 197"/>
                <a:gd name="T2" fmla="*/ 148 w 150"/>
                <a:gd name="T3" fmla="*/ 117 h 197"/>
                <a:gd name="T4" fmla="*/ 0 w 150"/>
                <a:gd name="T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197">
                  <a:moveTo>
                    <a:pt x="150" y="0"/>
                  </a:moveTo>
                  <a:lnTo>
                    <a:pt x="148" y="117"/>
                  </a:lnTo>
                  <a:lnTo>
                    <a:pt x="0" y="1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46" name="Группа 45"/>
            <p:cNvGrpSpPr/>
            <p:nvPr/>
          </p:nvGrpSpPr>
          <p:grpSpPr>
            <a:xfrm>
              <a:off x="17222111" y="6101704"/>
              <a:ext cx="1652941" cy="2035942"/>
              <a:chOff x="17378504" y="8831452"/>
              <a:chExt cx="1364232" cy="1680336"/>
            </a:xfrm>
            <a:solidFill>
              <a:schemeClr val="accent1"/>
            </a:solidFill>
          </p:grpSpPr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17494962" y="8873042"/>
                <a:ext cx="1247774" cy="1638746"/>
              </a:xfrm>
              <a:custGeom>
                <a:avLst/>
                <a:gdLst>
                  <a:gd name="T0" fmla="*/ 150 w 150"/>
                  <a:gd name="T1" fmla="*/ 0 h 197"/>
                  <a:gd name="T2" fmla="*/ 148 w 150"/>
                  <a:gd name="T3" fmla="*/ 117 h 197"/>
                  <a:gd name="T4" fmla="*/ 0 w 150"/>
                  <a:gd name="T5" fmla="*/ 197 h 197"/>
                  <a:gd name="T6" fmla="*/ 150 w 150"/>
                  <a:gd name="T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97">
                    <a:moveTo>
                      <a:pt x="150" y="0"/>
                    </a:moveTo>
                    <a:lnTo>
                      <a:pt x="148" y="117"/>
                    </a:lnTo>
                    <a:lnTo>
                      <a:pt x="0" y="197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17378504" y="8831452"/>
                <a:ext cx="1364232" cy="1680335"/>
              </a:xfrm>
              <a:custGeom>
                <a:avLst/>
                <a:gdLst>
                  <a:gd name="T0" fmla="*/ 164 w 164"/>
                  <a:gd name="T1" fmla="*/ 5 h 202"/>
                  <a:gd name="T2" fmla="*/ 14 w 164"/>
                  <a:gd name="T3" fmla="*/ 202 h 202"/>
                  <a:gd name="T4" fmla="*/ 0 w 164"/>
                  <a:gd name="T5" fmla="*/ 197 h 202"/>
                  <a:gd name="T6" fmla="*/ 150 w 164"/>
                  <a:gd name="T7" fmla="*/ 0 h 202"/>
                  <a:gd name="T8" fmla="*/ 164 w 164"/>
                  <a:gd name="T9" fmla="*/ 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" h="202">
                    <a:moveTo>
                      <a:pt x="164" y="5"/>
                    </a:moveTo>
                    <a:lnTo>
                      <a:pt x="14" y="202"/>
                    </a:lnTo>
                    <a:lnTo>
                      <a:pt x="0" y="197"/>
                    </a:lnTo>
                    <a:lnTo>
                      <a:pt x="150" y="0"/>
                    </a:lnTo>
                    <a:lnTo>
                      <a:pt x="164" y="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47" name="Группа 46"/>
            <p:cNvGrpSpPr/>
            <p:nvPr/>
          </p:nvGrpSpPr>
          <p:grpSpPr>
            <a:xfrm>
              <a:off x="20219613" y="6010991"/>
              <a:ext cx="1713416" cy="2076262"/>
              <a:chOff x="19890689" y="8756584"/>
              <a:chExt cx="1414143" cy="1713614"/>
            </a:xfrm>
            <a:solidFill>
              <a:schemeClr val="accent1"/>
            </a:solidFill>
          </p:grpSpPr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907325" y="8756584"/>
                <a:ext cx="1397507" cy="1713610"/>
              </a:xfrm>
              <a:custGeom>
                <a:avLst/>
                <a:gdLst>
                  <a:gd name="T0" fmla="*/ 13 w 168"/>
                  <a:gd name="T1" fmla="*/ 0 h 206"/>
                  <a:gd name="T2" fmla="*/ 168 w 168"/>
                  <a:gd name="T3" fmla="*/ 201 h 206"/>
                  <a:gd name="T4" fmla="*/ 155 w 168"/>
                  <a:gd name="T5" fmla="*/ 206 h 206"/>
                  <a:gd name="T6" fmla="*/ 0 w 168"/>
                  <a:gd name="T7" fmla="*/ 5 h 206"/>
                  <a:gd name="T8" fmla="*/ 13 w 168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206">
                    <a:moveTo>
                      <a:pt x="13" y="0"/>
                    </a:moveTo>
                    <a:lnTo>
                      <a:pt x="168" y="201"/>
                    </a:lnTo>
                    <a:lnTo>
                      <a:pt x="155" y="206"/>
                    </a:lnTo>
                    <a:lnTo>
                      <a:pt x="0" y="5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9890689" y="8798178"/>
                <a:ext cx="1306006" cy="1672020"/>
              </a:xfrm>
              <a:custGeom>
                <a:avLst/>
                <a:gdLst>
                  <a:gd name="T0" fmla="*/ 2 w 157"/>
                  <a:gd name="T1" fmla="*/ 0 h 201"/>
                  <a:gd name="T2" fmla="*/ 0 w 157"/>
                  <a:gd name="T3" fmla="*/ 116 h 201"/>
                  <a:gd name="T4" fmla="*/ 157 w 157"/>
                  <a:gd name="T5" fmla="*/ 201 h 201"/>
                  <a:gd name="T6" fmla="*/ 2 w 157"/>
                  <a:gd name="T7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01">
                    <a:moveTo>
                      <a:pt x="2" y="0"/>
                    </a:moveTo>
                    <a:lnTo>
                      <a:pt x="0" y="116"/>
                    </a:lnTo>
                    <a:lnTo>
                      <a:pt x="157" y="20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48" name="Полилиния 47"/>
            <p:cNvSpPr/>
            <p:nvPr/>
          </p:nvSpPr>
          <p:spPr>
            <a:xfrm>
              <a:off x="18638673" y="5097406"/>
              <a:ext cx="1743937" cy="470594"/>
            </a:xfrm>
            <a:custGeom>
              <a:avLst/>
              <a:gdLst>
                <a:gd name="connsiteX0" fmla="*/ 0 w 1439334"/>
                <a:gd name="connsiteY0" fmla="*/ 16934 h 310445"/>
                <a:gd name="connsiteX1" fmla="*/ 0 w 1439334"/>
                <a:gd name="connsiteY1" fmla="*/ 310445 h 310445"/>
                <a:gd name="connsiteX2" fmla="*/ 1433689 w 1439334"/>
                <a:gd name="connsiteY2" fmla="*/ 287867 h 310445"/>
                <a:gd name="connsiteX3" fmla="*/ 1439334 w 1439334"/>
                <a:gd name="connsiteY3" fmla="*/ 0 h 310445"/>
                <a:gd name="connsiteX4" fmla="*/ 0 w 1439334"/>
                <a:gd name="connsiteY4" fmla="*/ 16934 h 310445"/>
                <a:gd name="connsiteX0" fmla="*/ 0 w 1439334"/>
                <a:gd name="connsiteY0" fmla="*/ 16934 h 353429"/>
                <a:gd name="connsiteX1" fmla="*/ 0 w 1439334"/>
                <a:gd name="connsiteY1" fmla="*/ 310445 h 353429"/>
                <a:gd name="connsiteX2" fmla="*/ 1433689 w 1439334"/>
                <a:gd name="connsiteY2" fmla="*/ 287867 h 353429"/>
                <a:gd name="connsiteX3" fmla="*/ 1439334 w 1439334"/>
                <a:gd name="connsiteY3" fmla="*/ 0 h 353429"/>
                <a:gd name="connsiteX4" fmla="*/ 0 w 1439334"/>
                <a:gd name="connsiteY4" fmla="*/ 16934 h 353429"/>
                <a:gd name="connsiteX0" fmla="*/ 0 w 1439334"/>
                <a:gd name="connsiteY0" fmla="*/ 16934 h 392423"/>
                <a:gd name="connsiteX1" fmla="*/ 0 w 1439334"/>
                <a:gd name="connsiteY1" fmla="*/ 310445 h 392423"/>
                <a:gd name="connsiteX2" fmla="*/ 1433689 w 1439334"/>
                <a:gd name="connsiteY2" fmla="*/ 287867 h 392423"/>
                <a:gd name="connsiteX3" fmla="*/ 1439334 w 1439334"/>
                <a:gd name="connsiteY3" fmla="*/ 0 h 392423"/>
                <a:gd name="connsiteX4" fmla="*/ 0 w 1439334"/>
                <a:gd name="connsiteY4" fmla="*/ 16934 h 392423"/>
                <a:gd name="connsiteX0" fmla="*/ 0 w 1439334"/>
                <a:gd name="connsiteY0" fmla="*/ 16934 h 390404"/>
                <a:gd name="connsiteX1" fmla="*/ 0 w 1439334"/>
                <a:gd name="connsiteY1" fmla="*/ 310445 h 390404"/>
                <a:gd name="connsiteX2" fmla="*/ 1433689 w 1439334"/>
                <a:gd name="connsiteY2" fmla="*/ 287867 h 390404"/>
                <a:gd name="connsiteX3" fmla="*/ 1439334 w 1439334"/>
                <a:gd name="connsiteY3" fmla="*/ 0 h 390404"/>
                <a:gd name="connsiteX4" fmla="*/ 0 w 1439334"/>
                <a:gd name="connsiteY4" fmla="*/ 16934 h 390404"/>
                <a:gd name="connsiteX0" fmla="*/ 0 w 1439334"/>
                <a:gd name="connsiteY0" fmla="*/ 16934 h 386456"/>
                <a:gd name="connsiteX1" fmla="*/ 0 w 1439334"/>
                <a:gd name="connsiteY1" fmla="*/ 310445 h 386456"/>
                <a:gd name="connsiteX2" fmla="*/ 1433689 w 1439334"/>
                <a:gd name="connsiteY2" fmla="*/ 287867 h 386456"/>
                <a:gd name="connsiteX3" fmla="*/ 1439334 w 1439334"/>
                <a:gd name="connsiteY3" fmla="*/ 0 h 386456"/>
                <a:gd name="connsiteX4" fmla="*/ 0 w 1439334"/>
                <a:gd name="connsiteY4" fmla="*/ 16934 h 386456"/>
                <a:gd name="connsiteX0" fmla="*/ 0 w 1439334"/>
                <a:gd name="connsiteY0" fmla="*/ 16934 h 338786"/>
                <a:gd name="connsiteX1" fmla="*/ 5644 w 1439334"/>
                <a:gd name="connsiteY1" fmla="*/ 180623 h 338786"/>
                <a:gd name="connsiteX2" fmla="*/ 1433689 w 1439334"/>
                <a:gd name="connsiteY2" fmla="*/ 287867 h 338786"/>
                <a:gd name="connsiteX3" fmla="*/ 1439334 w 1439334"/>
                <a:gd name="connsiteY3" fmla="*/ 0 h 338786"/>
                <a:gd name="connsiteX4" fmla="*/ 0 w 1439334"/>
                <a:gd name="connsiteY4" fmla="*/ 16934 h 338786"/>
                <a:gd name="connsiteX0" fmla="*/ 0 w 1439334"/>
                <a:gd name="connsiteY0" fmla="*/ 16934 h 375702"/>
                <a:gd name="connsiteX1" fmla="*/ 5644 w 1439334"/>
                <a:gd name="connsiteY1" fmla="*/ 180623 h 375702"/>
                <a:gd name="connsiteX2" fmla="*/ 1433689 w 1439334"/>
                <a:gd name="connsiteY2" fmla="*/ 287867 h 375702"/>
                <a:gd name="connsiteX3" fmla="*/ 1439334 w 1439334"/>
                <a:gd name="connsiteY3" fmla="*/ 0 h 375702"/>
                <a:gd name="connsiteX4" fmla="*/ 0 w 1439334"/>
                <a:gd name="connsiteY4" fmla="*/ 16934 h 375702"/>
                <a:gd name="connsiteX0" fmla="*/ 0 w 1439334"/>
                <a:gd name="connsiteY0" fmla="*/ 16934 h 381357"/>
                <a:gd name="connsiteX1" fmla="*/ 5644 w 1439334"/>
                <a:gd name="connsiteY1" fmla="*/ 180623 h 381357"/>
                <a:gd name="connsiteX2" fmla="*/ 1433689 w 1439334"/>
                <a:gd name="connsiteY2" fmla="*/ 287867 h 381357"/>
                <a:gd name="connsiteX3" fmla="*/ 1439334 w 1439334"/>
                <a:gd name="connsiteY3" fmla="*/ 0 h 381357"/>
                <a:gd name="connsiteX4" fmla="*/ 0 w 1439334"/>
                <a:gd name="connsiteY4" fmla="*/ 16934 h 381357"/>
                <a:gd name="connsiteX0" fmla="*/ 0 w 1439334"/>
                <a:gd name="connsiteY0" fmla="*/ 16934 h 420237"/>
                <a:gd name="connsiteX1" fmla="*/ 5644 w 1439334"/>
                <a:gd name="connsiteY1" fmla="*/ 180623 h 420237"/>
                <a:gd name="connsiteX2" fmla="*/ 1439333 w 1439334"/>
                <a:gd name="connsiteY2" fmla="*/ 349956 h 420237"/>
                <a:gd name="connsiteX3" fmla="*/ 1439334 w 1439334"/>
                <a:gd name="connsiteY3" fmla="*/ 0 h 420237"/>
                <a:gd name="connsiteX4" fmla="*/ 0 w 1439334"/>
                <a:gd name="connsiteY4" fmla="*/ 16934 h 420237"/>
                <a:gd name="connsiteX0" fmla="*/ 0 w 1439334"/>
                <a:gd name="connsiteY0" fmla="*/ 16934 h 413587"/>
                <a:gd name="connsiteX1" fmla="*/ 11289 w 1439334"/>
                <a:gd name="connsiteY1" fmla="*/ 158045 h 413587"/>
                <a:gd name="connsiteX2" fmla="*/ 1439333 w 1439334"/>
                <a:gd name="connsiteY2" fmla="*/ 349956 h 413587"/>
                <a:gd name="connsiteX3" fmla="*/ 1439334 w 1439334"/>
                <a:gd name="connsiteY3" fmla="*/ 0 h 413587"/>
                <a:gd name="connsiteX4" fmla="*/ 0 w 1439334"/>
                <a:gd name="connsiteY4" fmla="*/ 16934 h 413587"/>
                <a:gd name="connsiteX0" fmla="*/ 0 w 1439334"/>
                <a:gd name="connsiteY0" fmla="*/ 16934 h 431422"/>
                <a:gd name="connsiteX1" fmla="*/ 11289 w 1439334"/>
                <a:gd name="connsiteY1" fmla="*/ 158045 h 431422"/>
                <a:gd name="connsiteX2" fmla="*/ 1439333 w 1439334"/>
                <a:gd name="connsiteY2" fmla="*/ 349956 h 431422"/>
                <a:gd name="connsiteX3" fmla="*/ 1439334 w 1439334"/>
                <a:gd name="connsiteY3" fmla="*/ 0 h 431422"/>
                <a:gd name="connsiteX4" fmla="*/ 0 w 1439334"/>
                <a:gd name="connsiteY4" fmla="*/ 16934 h 43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334" h="431422">
                  <a:moveTo>
                    <a:pt x="0" y="16934"/>
                  </a:moveTo>
                  <a:lnTo>
                    <a:pt x="11289" y="158045"/>
                  </a:lnTo>
                  <a:cubicBezTo>
                    <a:pt x="353717" y="494830"/>
                    <a:pt x="1266238" y="470372"/>
                    <a:pt x="1439333" y="349956"/>
                  </a:cubicBezTo>
                  <a:cubicBezTo>
                    <a:pt x="1439333" y="233304"/>
                    <a:pt x="1439334" y="116652"/>
                    <a:pt x="1439334" y="0"/>
                  </a:cubicBezTo>
                  <a:lnTo>
                    <a:pt x="0" y="1693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50000"/>
                    <a:alpha val="1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18471895" y="2836136"/>
              <a:ext cx="2136731" cy="2570126"/>
            </a:xfrm>
            <a:custGeom>
              <a:avLst/>
              <a:gdLst>
                <a:gd name="T0" fmla="*/ 286 w 288"/>
                <a:gd name="T1" fmla="*/ 15 h 346"/>
                <a:gd name="T2" fmla="*/ 284 w 288"/>
                <a:gd name="T3" fmla="*/ 22 h 346"/>
                <a:gd name="T4" fmla="*/ 281 w 288"/>
                <a:gd name="T5" fmla="*/ 28 h 346"/>
                <a:gd name="T6" fmla="*/ 277 w 288"/>
                <a:gd name="T7" fmla="*/ 33 h 346"/>
                <a:gd name="T8" fmla="*/ 271 w 288"/>
                <a:gd name="T9" fmla="*/ 39 h 346"/>
                <a:gd name="T10" fmla="*/ 263 w 288"/>
                <a:gd name="T11" fmla="*/ 46 h 346"/>
                <a:gd name="T12" fmla="*/ 258 w 288"/>
                <a:gd name="T13" fmla="*/ 50 h 346"/>
                <a:gd name="T14" fmla="*/ 252 w 288"/>
                <a:gd name="T15" fmla="*/ 53 h 346"/>
                <a:gd name="T16" fmla="*/ 244 w 288"/>
                <a:gd name="T17" fmla="*/ 57 h 346"/>
                <a:gd name="T18" fmla="*/ 235 w 288"/>
                <a:gd name="T19" fmla="*/ 61 h 346"/>
                <a:gd name="T20" fmla="*/ 227 w 288"/>
                <a:gd name="T21" fmla="*/ 64 h 346"/>
                <a:gd name="T22" fmla="*/ 216 w 288"/>
                <a:gd name="T23" fmla="*/ 67 h 346"/>
                <a:gd name="T24" fmla="*/ 202 w 288"/>
                <a:gd name="T25" fmla="*/ 70 h 346"/>
                <a:gd name="T26" fmla="*/ 184 w 288"/>
                <a:gd name="T27" fmla="*/ 73 h 346"/>
                <a:gd name="T28" fmla="*/ 168 w 288"/>
                <a:gd name="T29" fmla="*/ 74 h 346"/>
                <a:gd name="T30" fmla="*/ 155 w 288"/>
                <a:gd name="T31" fmla="*/ 75 h 346"/>
                <a:gd name="T32" fmla="*/ 141 w 288"/>
                <a:gd name="T33" fmla="*/ 74 h 346"/>
                <a:gd name="T34" fmla="*/ 122 w 288"/>
                <a:gd name="T35" fmla="*/ 73 h 346"/>
                <a:gd name="T36" fmla="*/ 98 w 288"/>
                <a:gd name="T37" fmla="*/ 69 h 346"/>
                <a:gd name="T38" fmla="*/ 89 w 288"/>
                <a:gd name="T39" fmla="*/ 67 h 346"/>
                <a:gd name="T40" fmla="*/ 73 w 288"/>
                <a:gd name="T41" fmla="*/ 62 h 346"/>
                <a:gd name="T42" fmla="*/ 59 w 288"/>
                <a:gd name="T43" fmla="*/ 57 h 346"/>
                <a:gd name="T44" fmla="*/ 51 w 288"/>
                <a:gd name="T45" fmla="*/ 53 h 346"/>
                <a:gd name="T46" fmla="*/ 41 w 288"/>
                <a:gd name="T47" fmla="*/ 48 h 346"/>
                <a:gd name="T48" fmla="*/ 33 w 288"/>
                <a:gd name="T49" fmla="*/ 42 h 346"/>
                <a:gd name="T50" fmla="*/ 8 w 288"/>
                <a:gd name="T51" fmla="*/ 0 h 346"/>
                <a:gd name="T52" fmla="*/ 23 w 288"/>
                <a:gd name="T53" fmla="*/ 311 h 346"/>
                <a:gd name="T54" fmla="*/ 31 w 288"/>
                <a:gd name="T55" fmla="*/ 317 h 346"/>
                <a:gd name="T56" fmla="*/ 40 w 288"/>
                <a:gd name="T57" fmla="*/ 323 h 346"/>
                <a:gd name="T58" fmla="*/ 50 w 288"/>
                <a:gd name="T59" fmla="*/ 327 h 346"/>
                <a:gd name="T60" fmla="*/ 59 w 288"/>
                <a:gd name="T61" fmla="*/ 331 h 346"/>
                <a:gd name="T62" fmla="*/ 71 w 288"/>
                <a:gd name="T63" fmla="*/ 335 h 346"/>
                <a:gd name="T64" fmla="*/ 81 w 288"/>
                <a:gd name="T65" fmla="*/ 338 h 346"/>
                <a:gd name="T66" fmla="*/ 90 w 288"/>
                <a:gd name="T67" fmla="*/ 340 h 346"/>
                <a:gd name="T68" fmla="*/ 102 w 288"/>
                <a:gd name="T69" fmla="*/ 342 h 346"/>
                <a:gd name="T70" fmla="*/ 125 w 288"/>
                <a:gd name="T71" fmla="*/ 345 h 346"/>
                <a:gd name="T72" fmla="*/ 134 w 288"/>
                <a:gd name="T73" fmla="*/ 346 h 346"/>
                <a:gd name="T74" fmla="*/ 144 w 288"/>
                <a:gd name="T75" fmla="*/ 346 h 346"/>
                <a:gd name="T76" fmla="*/ 153 w 288"/>
                <a:gd name="T77" fmla="*/ 346 h 346"/>
                <a:gd name="T78" fmla="*/ 166 w 288"/>
                <a:gd name="T79" fmla="*/ 345 h 346"/>
                <a:gd name="T80" fmla="*/ 185 w 288"/>
                <a:gd name="T81" fmla="*/ 343 h 346"/>
                <a:gd name="T82" fmla="*/ 194 w 288"/>
                <a:gd name="T83" fmla="*/ 341 h 346"/>
                <a:gd name="T84" fmla="*/ 209 w 288"/>
                <a:gd name="T85" fmla="*/ 338 h 346"/>
                <a:gd name="T86" fmla="*/ 219 w 288"/>
                <a:gd name="T87" fmla="*/ 335 h 346"/>
                <a:gd name="T88" fmla="*/ 228 w 288"/>
                <a:gd name="T89" fmla="*/ 332 h 346"/>
                <a:gd name="T90" fmla="*/ 236 w 288"/>
                <a:gd name="T91" fmla="*/ 329 h 346"/>
                <a:gd name="T92" fmla="*/ 243 w 288"/>
                <a:gd name="T93" fmla="*/ 325 h 346"/>
                <a:gd name="T94" fmla="*/ 249 w 288"/>
                <a:gd name="T95" fmla="*/ 322 h 346"/>
                <a:gd name="T96" fmla="*/ 255 w 288"/>
                <a:gd name="T97" fmla="*/ 318 h 346"/>
                <a:gd name="T98" fmla="*/ 260 w 288"/>
                <a:gd name="T99" fmla="*/ 314 h 346"/>
                <a:gd name="T100" fmla="*/ 266 w 288"/>
                <a:gd name="T101" fmla="*/ 308 h 346"/>
                <a:gd name="T102" fmla="*/ 270 w 288"/>
                <a:gd name="T103" fmla="*/ 305 h 346"/>
                <a:gd name="T104" fmla="*/ 274 w 288"/>
                <a:gd name="T105" fmla="*/ 299 h 346"/>
                <a:gd name="T106" fmla="*/ 276 w 288"/>
                <a:gd name="T107" fmla="*/ 294 h 346"/>
                <a:gd name="T108" fmla="*/ 278 w 288"/>
                <a:gd name="T109" fmla="*/ 290 h 346"/>
                <a:gd name="T110" fmla="*/ 279 w 288"/>
                <a:gd name="T111" fmla="*/ 285 h 346"/>
                <a:gd name="T112" fmla="*/ 280 w 288"/>
                <a:gd name="T113" fmla="*/ 27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8" h="346">
                  <a:moveTo>
                    <a:pt x="287" y="10"/>
                  </a:moveTo>
                  <a:cubicBezTo>
                    <a:pt x="287" y="11"/>
                    <a:pt x="287" y="12"/>
                    <a:pt x="287" y="13"/>
                  </a:cubicBezTo>
                  <a:cubicBezTo>
                    <a:pt x="287" y="13"/>
                    <a:pt x="287" y="13"/>
                    <a:pt x="287" y="13"/>
                  </a:cubicBezTo>
                  <a:cubicBezTo>
                    <a:pt x="287" y="14"/>
                    <a:pt x="287" y="15"/>
                    <a:pt x="286" y="15"/>
                  </a:cubicBezTo>
                  <a:cubicBezTo>
                    <a:pt x="286" y="16"/>
                    <a:pt x="286" y="16"/>
                    <a:pt x="286" y="16"/>
                  </a:cubicBezTo>
                  <a:cubicBezTo>
                    <a:pt x="286" y="17"/>
                    <a:pt x="286" y="18"/>
                    <a:pt x="285" y="19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5" y="20"/>
                    <a:pt x="285" y="21"/>
                    <a:pt x="284" y="22"/>
                  </a:cubicBezTo>
                  <a:cubicBezTo>
                    <a:pt x="284" y="22"/>
                    <a:pt x="284" y="22"/>
                    <a:pt x="284" y="22"/>
                  </a:cubicBezTo>
                  <a:cubicBezTo>
                    <a:pt x="284" y="23"/>
                    <a:pt x="283" y="24"/>
                    <a:pt x="283" y="24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2" y="26"/>
                    <a:pt x="282" y="27"/>
                    <a:pt x="281" y="28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1" y="29"/>
                    <a:pt x="280" y="30"/>
                    <a:pt x="279" y="30"/>
                  </a:cubicBezTo>
                  <a:cubicBezTo>
                    <a:pt x="279" y="31"/>
                    <a:pt x="279" y="31"/>
                    <a:pt x="279" y="31"/>
                  </a:cubicBezTo>
                  <a:cubicBezTo>
                    <a:pt x="278" y="32"/>
                    <a:pt x="278" y="32"/>
                    <a:pt x="277" y="33"/>
                  </a:cubicBezTo>
                  <a:cubicBezTo>
                    <a:pt x="277" y="33"/>
                    <a:pt x="277" y="34"/>
                    <a:pt x="277" y="34"/>
                  </a:cubicBezTo>
                  <a:cubicBezTo>
                    <a:pt x="276" y="35"/>
                    <a:pt x="275" y="35"/>
                    <a:pt x="274" y="36"/>
                  </a:cubicBezTo>
                  <a:cubicBezTo>
                    <a:pt x="274" y="37"/>
                    <a:pt x="274" y="37"/>
                    <a:pt x="274" y="37"/>
                  </a:cubicBezTo>
                  <a:cubicBezTo>
                    <a:pt x="273" y="38"/>
                    <a:pt x="272" y="39"/>
                    <a:pt x="271" y="39"/>
                  </a:cubicBezTo>
                  <a:cubicBezTo>
                    <a:pt x="271" y="39"/>
                    <a:pt x="271" y="40"/>
                    <a:pt x="271" y="40"/>
                  </a:cubicBezTo>
                  <a:cubicBezTo>
                    <a:pt x="270" y="41"/>
                    <a:pt x="269" y="42"/>
                    <a:pt x="268" y="43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6" y="44"/>
                    <a:pt x="265" y="45"/>
                    <a:pt x="263" y="46"/>
                  </a:cubicBezTo>
                  <a:cubicBezTo>
                    <a:pt x="263" y="46"/>
                    <a:pt x="263" y="46"/>
                    <a:pt x="262" y="47"/>
                  </a:cubicBezTo>
                  <a:cubicBezTo>
                    <a:pt x="262" y="47"/>
                    <a:pt x="261" y="47"/>
                    <a:pt x="261" y="48"/>
                  </a:cubicBezTo>
                  <a:cubicBezTo>
                    <a:pt x="260" y="48"/>
                    <a:pt x="260" y="48"/>
                    <a:pt x="260" y="49"/>
                  </a:cubicBezTo>
                  <a:cubicBezTo>
                    <a:pt x="259" y="49"/>
                    <a:pt x="258" y="49"/>
                    <a:pt x="258" y="50"/>
                  </a:cubicBezTo>
                  <a:cubicBezTo>
                    <a:pt x="257" y="50"/>
                    <a:pt x="257" y="50"/>
                    <a:pt x="257" y="50"/>
                  </a:cubicBezTo>
                  <a:cubicBezTo>
                    <a:pt x="256" y="51"/>
                    <a:pt x="255" y="51"/>
                    <a:pt x="255" y="51"/>
                  </a:cubicBezTo>
                  <a:cubicBezTo>
                    <a:pt x="254" y="52"/>
                    <a:pt x="254" y="52"/>
                    <a:pt x="253" y="52"/>
                  </a:cubicBezTo>
                  <a:cubicBezTo>
                    <a:pt x="253" y="53"/>
                    <a:pt x="252" y="53"/>
                    <a:pt x="252" y="53"/>
                  </a:cubicBezTo>
                  <a:cubicBezTo>
                    <a:pt x="251" y="54"/>
                    <a:pt x="251" y="54"/>
                    <a:pt x="250" y="54"/>
                  </a:cubicBezTo>
                  <a:cubicBezTo>
                    <a:pt x="250" y="54"/>
                    <a:pt x="249" y="55"/>
                    <a:pt x="248" y="55"/>
                  </a:cubicBezTo>
                  <a:cubicBezTo>
                    <a:pt x="248" y="55"/>
                    <a:pt x="247" y="56"/>
                    <a:pt x="247" y="56"/>
                  </a:cubicBezTo>
                  <a:cubicBezTo>
                    <a:pt x="246" y="56"/>
                    <a:pt x="245" y="57"/>
                    <a:pt x="244" y="57"/>
                  </a:cubicBezTo>
                  <a:cubicBezTo>
                    <a:pt x="244" y="57"/>
                    <a:pt x="243" y="57"/>
                    <a:pt x="243" y="57"/>
                  </a:cubicBezTo>
                  <a:cubicBezTo>
                    <a:pt x="242" y="58"/>
                    <a:pt x="241" y="59"/>
                    <a:pt x="239" y="59"/>
                  </a:cubicBezTo>
                  <a:cubicBezTo>
                    <a:pt x="239" y="59"/>
                    <a:pt x="239" y="59"/>
                    <a:pt x="238" y="60"/>
                  </a:cubicBezTo>
                  <a:cubicBezTo>
                    <a:pt x="237" y="60"/>
                    <a:pt x="236" y="60"/>
                    <a:pt x="235" y="61"/>
                  </a:cubicBezTo>
                  <a:cubicBezTo>
                    <a:pt x="235" y="61"/>
                    <a:pt x="234" y="61"/>
                    <a:pt x="234" y="61"/>
                  </a:cubicBezTo>
                  <a:cubicBezTo>
                    <a:pt x="233" y="62"/>
                    <a:pt x="232" y="62"/>
                    <a:pt x="231" y="62"/>
                  </a:cubicBezTo>
                  <a:cubicBezTo>
                    <a:pt x="231" y="62"/>
                    <a:pt x="230" y="63"/>
                    <a:pt x="230" y="63"/>
                  </a:cubicBezTo>
                  <a:cubicBezTo>
                    <a:pt x="229" y="63"/>
                    <a:pt x="228" y="63"/>
                    <a:pt x="227" y="64"/>
                  </a:cubicBezTo>
                  <a:cubicBezTo>
                    <a:pt x="226" y="64"/>
                    <a:pt x="226" y="64"/>
                    <a:pt x="225" y="64"/>
                  </a:cubicBezTo>
                  <a:cubicBezTo>
                    <a:pt x="224" y="64"/>
                    <a:pt x="223" y="65"/>
                    <a:pt x="222" y="65"/>
                  </a:cubicBezTo>
                  <a:cubicBezTo>
                    <a:pt x="222" y="65"/>
                    <a:pt x="221" y="65"/>
                    <a:pt x="221" y="66"/>
                  </a:cubicBezTo>
                  <a:cubicBezTo>
                    <a:pt x="219" y="66"/>
                    <a:pt x="218" y="66"/>
                    <a:pt x="216" y="67"/>
                  </a:cubicBezTo>
                  <a:cubicBezTo>
                    <a:pt x="214" y="67"/>
                    <a:pt x="212" y="68"/>
                    <a:pt x="210" y="68"/>
                  </a:cubicBezTo>
                  <a:cubicBezTo>
                    <a:pt x="210" y="68"/>
                    <a:pt x="209" y="69"/>
                    <a:pt x="208" y="69"/>
                  </a:cubicBezTo>
                  <a:cubicBezTo>
                    <a:pt x="207" y="69"/>
                    <a:pt x="206" y="69"/>
                    <a:pt x="204" y="70"/>
                  </a:cubicBezTo>
                  <a:cubicBezTo>
                    <a:pt x="203" y="70"/>
                    <a:pt x="203" y="70"/>
                    <a:pt x="202" y="70"/>
                  </a:cubicBezTo>
                  <a:cubicBezTo>
                    <a:pt x="201" y="70"/>
                    <a:pt x="199" y="71"/>
                    <a:pt x="198" y="71"/>
                  </a:cubicBezTo>
                  <a:cubicBezTo>
                    <a:pt x="197" y="71"/>
                    <a:pt x="196" y="71"/>
                    <a:pt x="195" y="71"/>
                  </a:cubicBezTo>
                  <a:cubicBezTo>
                    <a:pt x="194" y="71"/>
                    <a:pt x="193" y="72"/>
                    <a:pt x="192" y="72"/>
                  </a:cubicBezTo>
                  <a:cubicBezTo>
                    <a:pt x="189" y="72"/>
                    <a:pt x="187" y="73"/>
                    <a:pt x="184" y="73"/>
                  </a:cubicBezTo>
                  <a:cubicBezTo>
                    <a:pt x="184" y="73"/>
                    <a:pt x="183" y="73"/>
                    <a:pt x="183" y="73"/>
                  </a:cubicBezTo>
                  <a:cubicBezTo>
                    <a:pt x="181" y="73"/>
                    <a:pt x="178" y="73"/>
                    <a:pt x="175" y="74"/>
                  </a:cubicBezTo>
                  <a:cubicBezTo>
                    <a:pt x="174" y="74"/>
                    <a:pt x="173" y="74"/>
                    <a:pt x="172" y="74"/>
                  </a:cubicBezTo>
                  <a:cubicBezTo>
                    <a:pt x="171" y="74"/>
                    <a:pt x="170" y="74"/>
                    <a:pt x="168" y="74"/>
                  </a:cubicBezTo>
                  <a:cubicBezTo>
                    <a:pt x="167" y="74"/>
                    <a:pt x="166" y="74"/>
                    <a:pt x="165" y="74"/>
                  </a:cubicBezTo>
                  <a:cubicBezTo>
                    <a:pt x="164" y="74"/>
                    <a:pt x="162" y="74"/>
                    <a:pt x="161" y="74"/>
                  </a:cubicBezTo>
                  <a:cubicBezTo>
                    <a:pt x="160" y="74"/>
                    <a:pt x="159" y="74"/>
                    <a:pt x="158" y="74"/>
                  </a:cubicBezTo>
                  <a:cubicBezTo>
                    <a:pt x="157" y="75"/>
                    <a:pt x="156" y="75"/>
                    <a:pt x="155" y="75"/>
                  </a:cubicBezTo>
                  <a:cubicBezTo>
                    <a:pt x="153" y="75"/>
                    <a:pt x="152" y="75"/>
                    <a:pt x="151" y="75"/>
                  </a:cubicBezTo>
                  <a:cubicBezTo>
                    <a:pt x="150" y="75"/>
                    <a:pt x="149" y="74"/>
                    <a:pt x="148" y="74"/>
                  </a:cubicBezTo>
                  <a:cubicBezTo>
                    <a:pt x="147" y="74"/>
                    <a:pt x="146" y="74"/>
                    <a:pt x="144" y="74"/>
                  </a:cubicBezTo>
                  <a:cubicBezTo>
                    <a:pt x="143" y="74"/>
                    <a:pt x="142" y="74"/>
                    <a:pt x="141" y="74"/>
                  </a:cubicBezTo>
                  <a:cubicBezTo>
                    <a:pt x="140" y="74"/>
                    <a:pt x="139" y="74"/>
                    <a:pt x="138" y="74"/>
                  </a:cubicBezTo>
                  <a:cubicBezTo>
                    <a:pt x="137" y="74"/>
                    <a:pt x="136" y="74"/>
                    <a:pt x="135" y="74"/>
                  </a:cubicBezTo>
                  <a:cubicBezTo>
                    <a:pt x="134" y="74"/>
                    <a:pt x="133" y="74"/>
                    <a:pt x="132" y="74"/>
                  </a:cubicBezTo>
                  <a:cubicBezTo>
                    <a:pt x="129" y="73"/>
                    <a:pt x="125" y="73"/>
                    <a:pt x="122" y="73"/>
                  </a:cubicBezTo>
                  <a:cubicBezTo>
                    <a:pt x="121" y="73"/>
                    <a:pt x="121" y="73"/>
                    <a:pt x="120" y="72"/>
                  </a:cubicBezTo>
                  <a:cubicBezTo>
                    <a:pt x="117" y="72"/>
                    <a:pt x="113" y="72"/>
                    <a:pt x="110" y="71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05" y="70"/>
                    <a:pt x="101" y="70"/>
                    <a:pt x="98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7" y="69"/>
                    <a:pt x="96" y="68"/>
                    <a:pt x="95" y="68"/>
                  </a:cubicBezTo>
                  <a:cubicBezTo>
                    <a:pt x="94" y="68"/>
                    <a:pt x="93" y="68"/>
                    <a:pt x="91" y="67"/>
                  </a:cubicBezTo>
                  <a:cubicBezTo>
                    <a:pt x="90" y="67"/>
                    <a:pt x="90" y="67"/>
                    <a:pt x="89" y="67"/>
                  </a:cubicBezTo>
                  <a:cubicBezTo>
                    <a:pt x="88" y="66"/>
                    <a:pt x="86" y="66"/>
                    <a:pt x="85" y="66"/>
                  </a:cubicBezTo>
                  <a:cubicBezTo>
                    <a:pt x="83" y="65"/>
                    <a:pt x="81" y="65"/>
                    <a:pt x="79" y="64"/>
                  </a:cubicBezTo>
                  <a:cubicBezTo>
                    <a:pt x="79" y="64"/>
                    <a:pt x="79" y="64"/>
                    <a:pt x="78" y="64"/>
                  </a:cubicBezTo>
                  <a:cubicBezTo>
                    <a:pt x="77" y="63"/>
                    <a:pt x="75" y="63"/>
                    <a:pt x="73" y="62"/>
                  </a:cubicBezTo>
                  <a:cubicBezTo>
                    <a:pt x="73" y="62"/>
                    <a:pt x="72" y="62"/>
                    <a:pt x="72" y="62"/>
                  </a:cubicBezTo>
                  <a:cubicBezTo>
                    <a:pt x="70" y="61"/>
                    <a:pt x="68" y="60"/>
                    <a:pt x="66" y="60"/>
                  </a:cubicBezTo>
                  <a:cubicBezTo>
                    <a:pt x="66" y="59"/>
                    <a:pt x="65" y="59"/>
                    <a:pt x="64" y="59"/>
                  </a:cubicBezTo>
                  <a:cubicBezTo>
                    <a:pt x="62" y="58"/>
                    <a:pt x="61" y="57"/>
                    <a:pt x="59" y="57"/>
                  </a:cubicBezTo>
                  <a:cubicBezTo>
                    <a:pt x="59" y="56"/>
                    <a:pt x="58" y="56"/>
                    <a:pt x="57" y="56"/>
                  </a:cubicBezTo>
                  <a:cubicBezTo>
                    <a:pt x="57" y="56"/>
                    <a:pt x="56" y="55"/>
                    <a:pt x="55" y="55"/>
                  </a:cubicBezTo>
                  <a:cubicBezTo>
                    <a:pt x="54" y="55"/>
                    <a:pt x="53" y="54"/>
                    <a:pt x="53" y="54"/>
                  </a:cubicBezTo>
                  <a:cubicBezTo>
                    <a:pt x="52" y="53"/>
                    <a:pt x="51" y="53"/>
                    <a:pt x="51" y="53"/>
                  </a:cubicBezTo>
                  <a:cubicBezTo>
                    <a:pt x="50" y="52"/>
                    <a:pt x="49" y="52"/>
                    <a:pt x="48" y="51"/>
                  </a:cubicBezTo>
                  <a:cubicBezTo>
                    <a:pt x="47" y="51"/>
                    <a:pt x="46" y="50"/>
                    <a:pt x="46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3" y="48"/>
                    <a:pt x="42" y="48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8" y="45"/>
                    <a:pt x="37" y="45"/>
                  </a:cubicBezTo>
                  <a:cubicBezTo>
                    <a:pt x="36" y="44"/>
                    <a:pt x="36" y="44"/>
                    <a:pt x="35" y="43"/>
                  </a:cubicBezTo>
                  <a:cubicBezTo>
                    <a:pt x="34" y="43"/>
                    <a:pt x="34" y="42"/>
                    <a:pt x="33" y="42"/>
                  </a:cubicBezTo>
                  <a:cubicBezTo>
                    <a:pt x="32" y="41"/>
                    <a:pt x="31" y="41"/>
                    <a:pt x="31" y="40"/>
                  </a:cubicBezTo>
                  <a:cubicBezTo>
                    <a:pt x="30" y="40"/>
                    <a:pt x="30" y="39"/>
                    <a:pt x="29" y="39"/>
                  </a:cubicBezTo>
                  <a:cubicBezTo>
                    <a:pt x="28" y="38"/>
                    <a:pt x="27" y="37"/>
                    <a:pt x="26" y="36"/>
                  </a:cubicBezTo>
                  <a:cubicBezTo>
                    <a:pt x="13" y="24"/>
                    <a:pt x="7" y="12"/>
                    <a:pt x="8" y="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6" y="296"/>
                    <a:pt x="18" y="307"/>
                  </a:cubicBezTo>
                  <a:cubicBezTo>
                    <a:pt x="19" y="308"/>
                    <a:pt x="21" y="309"/>
                    <a:pt x="22" y="310"/>
                  </a:cubicBezTo>
                  <a:cubicBezTo>
                    <a:pt x="22" y="311"/>
                    <a:pt x="23" y="311"/>
                    <a:pt x="23" y="311"/>
                  </a:cubicBezTo>
                  <a:cubicBezTo>
                    <a:pt x="24" y="312"/>
                    <a:pt x="25" y="313"/>
                    <a:pt x="26" y="313"/>
                  </a:cubicBezTo>
                  <a:cubicBezTo>
                    <a:pt x="26" y="314"/>
                    <a:pt x="27" y="314"/>
                    <a:pt x="27" y="315"/>
                  </a:cubicBezTo>
                  <a:cubicBezTo>
                    <a:pt x="28" y="315"/>
                    <a:pt x="29" y="316"/>
                    <a:pt x="30" y="316"/>
                  </a:cubicBezTo>
                  <a:cubicBezTo>
                    <a:pt x="30" y="317"/>
                    <a:pt x="31" y="317"/>
                    <a:pt x="31" y="317"/>
                  </a:cubicBezTo>
                  <a:cubicBezTo>
                    <a:pt x="32" y="318"/>
                    <a:pt x="33" y="318"/>
                    <a:pt x="34" y="319"/>
                  </a:cubicBezTo>
                  <a:cubicBezTo>
                    <a:pt x="34" y="319"/>
                    <a:pt x="35" y="320"/>
                    <a:pt x="36" y="320"/>
                  </a:cubicBezTo>
                  <a:cubicBezTo>
                    <a:pt x="37" y="321"/>
                    <a:pt x="37" y="321"/>
                    <a:pt x="38" y="322"/>
                  </a:cubicBezTo>
                  <a:cubicBezTo>
                    <a:pt x="39" y="322"/>
                    <a:pt x="40" y="322"/>
                    <a:pt x="40" y="323"/>
                  </a:cubicBezTo>
                  <a:cubicBezTo>
                    <a:pt x="41" y="323"/>
                    <a:pt x="42" y="324"/>
                    <a:pt x="43" y="324"/>
                  </a:cubicBezTo>
                  <a:cubicBezTo>
                    <a:pt x="44" y="324"/>
                    <a:pt x="44" y="325"/>
                    <a:pt x="45" y="325"/>
                  </a:cubicBezTo>
                  <a:cubicBezTo>
                    <a:pt x="46" y="326"/>
                    <a:pt x="47" y="326"/>
                    <a:pt x="48" y="326"/>
                  </a:cubicBezTo>
                  <a:cubicBezTo>
                    <a:pt x="49" y="327"/>
                    <a:pt x="49" y="327"/>
                    <a:pt x="50" y="327"/>
                  </a:cubicBezTo>
                  <a:cubicBezTo>
                    <a:pt x="50" y="327"/>
                    <a:pt x="50" y="328"/>
                    <a:pt x="50" y="328"/>
                  </a:cubicBezTo>
                  <a:cubicBezTo>
                    <a:pt x="51" y="328"/>
                    <a:pt x="51" y="328"/>
                    <a:pt x="52" y="328"/>
                  </a:cubicBezTo>
                  <a:cubicBezTo>
                    <a:pt x="53" y="329"/>
                    <a:pt x="55" y="330"/>
                    <a:pt x="57" y="330"/>
                  </a:cubicBezTo>
                  <a:cubicBezTo>
                    <a:pt x="57" y="330"/>
                    <a:pt x="58" y="331"/>
                    <a:pt x="59" y="331"/>
                  </a:cubicBezTo>
                  <a:cubicBezTo>
                    <a:pt x="60" y="332"/>
                    <a:pt x="62" y="332"/>
                    <a:pt x="64" y="333"/>
                  </a:cubicBezTo>
                  <a:cubicBezTo>
                    <a:pt x="65" y="333"/>
                    <a:pt x="65" y="333"/>
                    <a:pt x="65" y="333"/>
                  </a:cubicBezTo>
                  <a:cubicBezTo>
                    <a:pt x="65" y="333"/>
                    <a:pt x="65" y="333"/>
                    <a:pt x="65" y="333"/>
                  </a:cubicBezTo>
                  <a:cubicBezTo>
                    <a:pt x="67" y="334"/>
                    <a:pt x="69" y="335"/>
                    <a:pt x="71" y="335"/>
                  </a:cubicBezTo>
                  <a:cubicBezTo>
                    <a:pt x="71" y="335"/>
                    <a:pt x="71" y="335"/>
                    <a:pt x="71" y="335"/>
                  </a:cubicBezTo>
                  <a:cubicBezTo>
                    <a:pt x="74" y="336"/>
                    <a:pt x="76" y="337"/>
                    <a:pt x="78" y="337"/>
                  </a:cubicBezTo>
                  <a:cubicBezTo>
                    <a:pt x="78" y="337"/>
                    <a:pt x="78" y="337"/>
                    <a:pt x="78" y="337"/>
                  </a:cubicBezTo>
                  <a:cubicBezTo>
                    <a:pt x="79" y="338"/>
                    <a:pt x="80" y="338"/>
                    <a:pt x="81" y="338"/>
                  </a:cubicBezTo>
                  <a:cubicBezTo>
                    <a:pt x="82" y="338"/>
                    <a:pt x="83" y="339"/>
                    <a:pt x="84" y="339"/>
                  </a:cubicBezTo>
                  <a:cubicBezTo>
                    <a:pt x="85" y="339"/>
                    <a:pt x="86" y="339"/>
                    <a:pt x="88" y="340"/>
                  </a:cubicBezTo>
                  <a:cubicBezTo>
                    <a:pt x="88" y="340"/>
                    <a:pt x="89" y="340"/>
                    <a:pt x="90" y="340"/>
                  </a:cubicBezTo>
                  <a:cubicBezTo>
                    <a:pt x="90" y="340"/>
                    <a:pt x="90" y="340"/>
                    <a:pt x="90" y="340"/>
                  </a:cubicBezTo>
                  <a:cubicBezTo>
                    <a:pt x="90" y="340"/>
                    <a:pt x="90" y="340"/>
                    <a:pt x="90" y="340"/>
                  </a:cubicBezTo>
                  <a:cubicBezTo>
                    <a:pt x="94" y="341"/>
                    <a:pt x="97" y="342"/>
                    <a:pt x="101" y="342"/>
                  </a:cubicBezTo>
                  <a:cubicBezTo>
                    <a:pt x="101" y="342"/>
                    <a:pt x="102" y="342"/>
                    <a:pt x="102" y="342"/>
                  </a:cubicBezTo>
                  <a:cubicBezTo>
                    <a:pt x="102" y="342"/>
                    <a:pt x="102" y="342"/>
                    <a:pt x="102" y="342"/>
                  </a:cubicBezTo>
                  <a:cubicBezTo>
                    <a:pt x="105" y="343"/>
                    <a:pt x="109" y="343"/>
                    <a:pt x="113" y="344"/>
                  </a:cubicBezTo>
                  <a:cubicBezTo>
                    <a:pt x="113" y="344"/>
                    <a:pt x="113" y="344"/>
                    <a:pt x="114" y="344"/>
                  </a:cubicBezTo>
                  <a:cubicBezTo>
                    <a:pt x="114" y="344"/>
                    <a:pt x="114" y="344"/>
                    <a:pt x="114" y="344"/>
                  </a:cubicBezTo>
                  <a:cubicBezTo>
                    <a:pt x="118" y="345"/>
                    <a:pt x="121" y="345"/>
                    <a:pt x="125" y="345"/>
                  </a:cubicBezTo>
                  <a:cubicBezTo>
                    <a:pt x="125" y="345"/>
                    <a:pt x="125" y="345"/>
                    <a:pt x="125" y="345"/>
                  </a:cubicBezTo>
                  <a:cubicBezTo>
                    <a:pt x="126" y="345"/>
                    <a:pt x="127" y="345"/>
                    <a:pt x="127" y="345"/>
                  </a:cubicBezTo>
                  <a:cubicBezTo>
                    <a:pt x="128" y="345"/>
                    <a:pt x="129" y="345"/>
                    <a:pt x="130" y="346"/>
                  </a:cubicBezTo>
                  <a:cubicBezTo>
                    <a:pt x="131" y="346"/>
                    <a:pt x="133" y="346"/>
                    <a:pt x="134" y="346"/>
                  </a:cubicBezTo>
                  <a:cubicBezTo>
                    <a:pt x="135" y="346"/>
                    <a:pt x="136" y="346"/>
                    <a:pt x="137" y="346"/>
                  </a:cubicBezTo>
                  <a:cubicBezTo>
                    <a:pt x="137" y="346"/>
                    <a:pt x="138" y="346"/>
                    <a:pt x="138" y="346"/>
                  </a:cubicBezTo>
                  <a:cubicBezTo>
                    <a:pt x="139" y="346"/>
                    <a:pt x="139" y="346"/>
                    <a:pt x="140" y="346"/>
                  </a:cubicBezTo>
                  <a:cubicBezTo>
                    <a:pt x="141" y="346"/>
                    <a:pt x="142" y="346"/>
                    <a:pt x="144" y="346"/>
                  </a:cubicBezTo>
                  <a:cubicBezTo>
                    <a:pt x="145" y="346"/>
                    <a:pt x="146" y="346"/>
                    <a:pt x="147" y="346"/>
                  </a:cubicBezTo>
                  <a:cubicBezTo>
                    <a:pt x="148" y="346"/>
                    <a:pt x="149" y="346"/>
                    <a:pt x="150" y="346"/>
                  </a:cubicBezTo>
                  <a:cubicBezTo>
                    <a:pt x="151" y="346"/>
                    <a:pt x="151" y="346"/>
                    <a:pt x="151" y="346"/>
                  </a:cubicBezTo>
                  <a:cubicBezTo>
                    <a:pt x="152" y="346"/>
                    <a:pt x="153" y="346"/>
                    <a:pt x="153" y="346"/>
                  </a:cubicBezTo>
                  <a:cubicBezTo>
                    <a:pt x="155" y="346"/>
                    <a:pt x="156" y="346"/>
                    <a:pt x="158" y="346"/>
                  </a:cubicBezTo>
                  <a:cubicBezTo>
                    <a:pt x="159" y="346"/>
                    <a:pt x="160" y="346"/>
                    <a:pt x="161" y="346"/>
                  </a:cubicBezTo>
                  <a:cubicBezTo>
                    <a:pt x="162" y="345"/>
                    <a:pt x="163" y="345"/>
                    <a:pt x="165" y="345"/>
                  </a:cubicBezTo>
                  <a:cubicBezTo>
                    <a:pt x="165" y="345"/>
                    <a:pt x="166" y="345"/>
                    <a:pt x="166" y="345"/>
                  </a:cubicBezTo>
                  <a:cubicBezTo>
                    <a:pt x="167" y="345"/>
                    <a:pt x="167" y="345"/>
                    <a:pt x="167" y="345"/>
                  </a:cubicBezTo>
                  <a:cubicBezTo>
                    <a:pt x="170" y="345"/>
                    <a:pt x="173" y="345"/>
                    <a:pt x="176" y="344"/>
                  </a:cubicBezTo>
                  <a:cubicBezTo>
                    <a:pt x="176" y="344"/>
                    <a:pt x="176" y="344"/>
                    <a:pt x="176" y="344"/>
                  </a:cubicBezTo>
                  <a:cubicBezTo>
                    <a:pt x="179" y="344"/>
                    <a:pt x="182" y="344"/>
                    <a:pt x="185" y="343"/>
                  </a:cubicBezTo>
                  <a:cubicBezTo>
                    <a:pt x="185" y="343"/>
                    <a:pt x="185" y="343"/>
                    <a:pt x="186" y="343"/>
                  </a:cubicBezTo>
                  <a:cubicBezTo>
                    <a:pt x="186" y="343"/>
                    <a:pt x="187" y="343"/>
                    <a:pt x="188" y="343"/>
                  </a:cubicBezTo>
                  <a:cubicBezTo>
                    <a:pt x="189" y="342"/>
                    <a:pt x="190" y="342"/>
                    <a:pt x="190" y="342"/>
                  </a:cubicBezTo>
                  <a:cubicBezTo>
                    <a:pt x="192" y="342"/>
                    <a:pt x="193" y="342"/>
                    <a:pt x="194" y="341"/>
                  </a:cubicBezTo>
                  <a:cubicBezTo>
                    <a:pt x="195" y="341"/>
                    <a:pt x="196" y="341"/>
                    <a:pt x="197" y="341"/>
                  </a:cubicBezTo>
                  <a:cubicBezTo>
                    <a:pt x="198" y="341"/>
                    <a:pt x="199" y="340"/>
                    <a:pt x="201" y="340"/>
                  </a:cubicBezTo>
                  <a:cubicBezTo>
                    <a:pt x="201" y="340"/>
                    <a:pt x="202" y="340"/>
                    <a:pt x="203" y="340"/>
                  </a:cubicBezTo>
                  <a:cubicBezTo>
                    <a:pt x="205" y="339"/>
                    <a:pt x="207" y="339"/>
                    <a:pt x="209" y="338"/>
                  </a:cubicBezTo>
                  <a:cubicBezTo>
                    <a:pt x="210" y="338"/>
                    <a:pt x="212" y="337"/>
                    <a:pt x="213" y="337"/>
                  </a:cubicBezTo>
                  <a:cubicBezTo>
                    <a:pt x="214" y="337"/>
                    <a:pt x="214" y="337"/>
                    <a:pt x="215" y="337"/>
                  </a:cubicBezTo>
                  <a:cubicBezTo>
                    <a:pt x="216" y="336"/>
                    <a:pt x="217" y="336"/>
                    <a:pt x="218" y="336"/>
                  </a:cubicBezTo>
                  <a:cubicBezTo>
                    <a:pt x="218" y="335"/>
                    <a:pt x="219" y="335"/>
                    <a:pt x="219" y="335"/>
                  </a:cubicBezTo>
                  <a:cubicBezTo>
                    <a:pt x="220" y="335"/>
                    <a:pt x="221" y="334"/>
                    <a:pt x="222" y="334"/>
                  </a:cubicBezTo>
                  <a:cubicBezTo>
                    <a:pt x="223" y="334"/>
                    <a:pt x="223" y="334"/>
                    <a:pt x="224" y="334"/>
                  </a:cubicBezTo>
                  <a:cubicBezTo>
                    <a:pt x="225" y="333"/>
                    <a:pt x="225" y="333"/>
                    <a:pt x="226" y="333"/>
                  </a:cubicBezTo>
                  <a:cubicBezTo>
                    <a:pt x="227" y="332"/>
                    <a:pt x="227" y="332"/>
                    <a:pt x="228" y="332"/>
                  </a:cubicBezTo>
                  <a:cubicBezTo>
                    <a:pt x="229" y="332"/>
                    <a:pt x="230" y="331"/>
                    <a:pt x="231" y="331"/>
                  </a:cubicBezTo>
                  <a:cubicBezTo>
                    <a:pt x="231" y="331"/>
                    <a:pt x="231" y="331"/>
                    <a:pt x="232" y="331"/>
                  </a:cubicBezTo>
                  <a:cubicBezTo>
                    <a:pt x="233" y="330"/>
                    <a:pt x="234" y="329"/>
                    <a:pt x="236" y="329"/>
                  </a:cubicBezTo>
                  <a:cubicBezTo>
                    <a:pt x="236" y="329"/>
                    <a:pt x="236" y="329"/>
                    <a:pt x="236" y="329"/>
                  </a:cubicBezTo>
                  <a:cubicBezTo>
                    <a:pt x="237" y="328"/>
                    <a:pt x="238" y="328"/>
                    <a:pt x="239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1" y="326"/>
                    <a:pt x="242" y="326"/>
                    <a:pt x="243" y="325"/>
                  </a:cubicBezTo>
                  <a:cubicBezTo>
                    <a:pt x="243" y="325"/>
                    <a:pt x="243" y="325"/>
                    <a:pt x="243" y="325"/>
                  </a:cubicBezTo>
                  <a:cubicBezTo>
                    <a:pt x="243" y="325"/>
                    <a:pt x="244" y="325"/>
                    <a:pt x="244" y="325"/>
                  </a:cubicBezTo>
                  <a:cubicBezTo>
                    <a:pt x="245" y="324"/>
                    <a:pt x="245" y="324"/>
                    <a:pt x="246" y="324"/>
                  </a:cubicBezTo>
                  <a:cubicBezTo>
                    <a:pt x="246" y="323"/>
                    <a:pt x="247" y="323"/>
                    <a:pt x="247" y="323"/>
                  </a:cubicBezTo>
                  <a:cubicBezTo>
                    <a:pt x="248" y="323"/>
                    <a:pt x="248" y="322"/>
                    <a:pt x="249" y="322"/>
                  </a:cubicBezTo>
                  <a:cubicBezTo>
                    <a:pt x="249" y="322"/>
                    <a:pt x="250" y="321"/>
                    <a:pt x="250" y="321"/>
                  </a:cubicBezTo>
                  <a:cubicBezTo>
                    <a:pt x="251" y="321"/>
                    <a:pt x="251" y="320"/>
                    <a:pt x="252" y="320"/>
                  </a:cubicBezTo>
                  <a:cubicBezTo>
                    <a:pt x="252" y="320"/>
                    <a:pt x="253" y="319"/>
                    <a:pt x="253" y="319"/>
                  </a:cubicBezTo>
                  <a:cubicBezTo>
                    <a:pt x="254" y="319"/>
                    <a:pt x="254" y="318"/>
                    <a:pt x="255" y="318"/>
                  </a:cubicBezTo>
                  <a:cubicBezTo>
                    <a:pt x="255" y="318"/>
                    <a:pt x="255" y="318"/>
                    <a:pt x="256" y="318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57" y="316"/>
                    <a:pt x="258" y="316"/>
                    <a:pt x="259" y="315"/>
                  </a:cubicBezTo>
                  <a:cubicBezTo>
                    <a:pt x="260" y="314"/>
                    <a:pt x="260" y="314"/>
                    <a:pt x="260" y="314"/>
                  </a:cubicBezTo>
                  <a:cubicBezTo>
                    <a:pt x="261" y="313"/>
                    <a:pt x="262" y="312"/>
                    <a:pt x="263" y="311"/>
                  </a:cubicBezTo>
                  <a:cubicBezTo>
                    <a:pt x="263" y="311"/>
                    <a:pt x="264" y="311"/>
                    <a:pt x="264" y="311"/>
                  </a:cubicBezTo>
                  <a:cubicBezTo>
                    <a:pt x="264" y="311"/>
                    <a:pt x="264" y="311"/>
                    <a:pt x="264" y="311"/>
                  </a:cubicBezTo>
                  <a:cubicBezTo>
                    <a:pt x="265" y="310"/>
                    <a:pt x="265" y="309"/>
                    <a:pt x="266" y="308"/>
                  </a:cubicBezTo>
                  <a:cubicBezTo>
                    <a:pt x="266" y="308"/>
                    <a:pt x="267" y="308"/>
                    <a:pt x="267" y="308"/>
                  </a:cubicBezTo>
                  <a:cubicBezTo>
                    <a:pt x="268" y="307"/>
                    <a:pt x="268" y="306"/>
                    <a:pt x="269" y="305"/>
                  </a:cubicBezTo>
                  <a:cubicBezTo>
                    <a:pt x="269" y="305"/>
                    <a:pt x="269" y="305"/>
                    <a:pt x="269" y="305"/>
                  </a:cubicBezTo>
                  <a:cubicBezTo>
                    <a:pt x="269" y="305"/>
                    <a:pt x="269" y="305"/>
                    <a:pt x="270" y="305"/>
                  </a:cubicBezTo>
                  <a:cubicBezTo>
                    <a:pt x="270" y="304"/>
                    <a:pt x="271" y="303"/>
                    <a:pt x="271" y="302"/>
                  </a:cubicBezTo>
                  <a:cubicBezTo>
                    <a:pt x="271" y="302"/>
                    <a:pt x="272" y="302"/>
                    <a:pt x="272" y="302"/>
                  </a:cubicBezTo>
                  <a:cubicBezTo>
                    <a:pt x="272" y="301"/>
                    <a:pt x="273" y="300"/>
                    <a:pt x="273" y="299"/>
                  </a:cubicBezTo>
                  <a:cubicBezTo>
                    <a:pt x="274" y="299"/>
                    <a:pt x="274" y="299"/>
                    <a:pt x="274" y="299"/>
                  </a:cubicBezTo>
                  <a:cubicBezTo>
                    <a:pt x="274" y="299"/>
                    <a:pt x="274" y="299"/>
                    <a:pt x="274" y="299"/>
                  </a:cubicBezTo>
                  <a:cubicBezTo>
                    <a:pt x="274" y="298"/>
                    <a:pt x="275" y="297"/>
                    <a:pt x="275" y="296"/>
                  </a:cubicBezTo>
                  <a:cubicBezTo>
                    <a:pt x="275" y="296"/>
                    <a:pt x="275" y="296"/>
                    <a:pt x="275" y="296"/>
                  </a:cubicBezTo>
                  <a:cubicBezTo>
                    <a:pt x="276" y="295"/>
                    <a:pt x="276" y="294"/>
                    <a:pt x="276" y="294"/>
                  </a:cubicBezTo>
                  <a:cubicBezTo>
                    <a:pt x="277" y="294"/>
                    <a:pt x="277" y="293"/>
                    <a:pt x="277" y="293"/>
                  </a:cubicBezTo>
                  <a:cubicBezTo>
                    <a:pt x="277" y="293"/>
                    <a:pt x="277" y="293"/>
                    <a:pt x="277" y="293"/>
                  </a:cubicBezTo>
                  <a:cubicBezTo>
                    <a:pt x="277" y="292"/>
                    <a:pt x="278" y="291"/>
                    <a:pt x="278" y="290"/>
                  </a:cubicBezTo>
                  <a:cubicBezTo>
                    <a:pt x="278" y="290"/>
                    <a:pt x="278" y="290"/>
                    <a:pt x="278" y="290"/>
                  </a:cubicBezTo>
                  <a:cubicBezTo>
                    <a:pt x="278" y="289"/>
                    <a:pt x="278" y="288"/>
                    <a:pt x="279" y="288"/>
                  </a:cubicBezTo>
                  <a:cubicBezTo>
                    <a:pt x="279" y="288"/>
                    <a:pt x="279" y="287"/>
                    <a:pt x="279" y="287"/>
                  </a:cubicBezTo>
                  <a:cubicBezTo>
                    <a:pt x="279" y="287"/>
                    <a:pt x="279" y="287"/>
                    <a:pt x="279" y="287"/>
                  </a:cubicBezTo>
                  <a:cubicBezTo>
                    <a:pt x="279" y="286"/>
                    <a:pt x="279" y="285"/>
                    <a:pt x="279" y="285"/>
                  </a:cubicBezTo>
                  <a:cubicBezTo>
                    <a:pt x="279" y="284"/>
                    <a:pt x="279" y="284"/>
                    <a:pt x="279" y="284"/>
                  </a:cubicBezTo>
                  <a:cubicBezTo>
                    <a:pt x="280" y="283"/>
                    <a:pt x="280" y="282"/>
                    <a:pt x="280" y="281"/>
                  </a:cubicBezTo>
                  <a:cubicBezTo>
                    <a:pt x="280" y="281"/>
                    <a:pt x="280" y="281"/>
                    <a:pt x="280" y="281"/>
                  </a:cubicBezTo>
                  <a:cubicBezTo>
                    <a:pt x="280" y="280"/>
                    <a:pt x="280" y="280"/>
                    <a:pt x="280" y="279"/>
                  </a:cubicBezTo>
                  <a:cubicBezTo>
                    <a:pt x="288" y="8"/>
                    <a:pt x="288" y="8"/>
                    <a:pt x="288" y="8"/>
                  </a:cubicBezTo>
                  <a:cubicBezTo>
                    <a:pt x="288" y="8"/>
                    <a:pt x="287" y="9"/>
                    <a:pt x="287" y="10"/>
                  </a:cubicBezTo>
                  <a:close/>
                </a:path>
              </a:pathLst>
            </a:custGeom>
            <a:gradFill>
              <a:gsLst>
                <a:gs pos="0">
                  <a:srgbClr val="D7D8D4">
                    <a:lumMod val="81000"/>
                    <a:lumOff val="19000"/>
                  </a:srgbClr>
                </a:gs>
                <a:gs pos="100000">
                  <a:srgbClr val="D7D8D4">
                    <a:lumMod val="84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18537408" y="2332191"/>
              <a:ext cx="2071219" cy="1058931"/>
            </a:xfrm>
            <a:prstGeom prst="ellipse">
              <a:avLst/>
            </a:prstGeom>
            <a:gradFill>
              <a:gsLst>
                <a:gs pos="0">
                  <a:srgbClr val="C4C6CD"/>
                </a:gs>
                <a:gs pos="100000">
                  <a:srgbClr val="959FB0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1" name="Полилиния 50"/>
            <p:cNvSpPr/>
            <p:nvPr/>
          </p:nvSpPr>
          <p:spPr>
            <a:xfrm>
              <a:off x="19906814" y="6064195"/>
              <a:ext cx="392752" cy="1430320"/>
            </a:xfrm>
            <a:custGeom>
              <a:avLst/>
              <a:gdLst>
                <a:gd name="connsiteX0" fmla="*/ 275771 w 324152"/>
                <a:gd name="connsiteY0" fmla="*/ 0 h 1180495"/>
                <a:gd name="connsiteX1" fmla="*/ 0 w 324152"/>
                <a:gd name="connsiteY1" fmla="*/ 1180495 h 1180495"/>
                <a:gd name="connsiteX2" fmla="*/ 324152 w 324152"/>
                <a:gd name="connsiteY2" fmla="*/ 1006324 h 1180495"/>
                <a:gd name="connsiteX3" fmla="*/ 266095 w 324152"/>
                <a:gd name="connsiteY3" fmla="*/ 977295 h 118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52" h="1180495">
                  <a:moveTo>
                    <a:pt x="275771" y="0"/>
                  </a:moveTo>
                  <a:lnTo>
                    <a:pt x="0" y="1180495"/>
                  </a:lnTo>
                  <a:lnTo>
                    <a:pt x="324152" y="1006324"/>
                  </a:lnTo>
                  <a:lnTo>
                    <a:pt x="266095" y="977295"/>
                  </a:lnTo>
                </a:path>
              </a:pathLst>
            </a:custGeom>
            <a:gradFill>
              <a:gsLst>
                <a:gs pos="0">
                  <a:schemeClr val="bg1">
                    <a:lumMod val="50000"/>
                    <a:alpha val="1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3" name="Freeform 34"/>
            <p:cNvSpPr>
              <a:spLocks/>
            </p:cNvSpPr>
            <p:nvPr/>
          </p:nvSpPr>
          <p:spPr bwMode="auto">
            <a:xfrm>
              <a:off x="18502130" y="538142"/>
              <a:ext cx="2166969" cy="2932969"/>
            </a:xfrm>
            <a:custGeom>
              <a:avLst/>
              <a:gdLst>
                <a:gd name="T0" fmla="*/ 281 w 292"/>
                <a:gd name="T1" fmla="*/ 303 h 394"/>
                <a:gd name="T2" fmla="*/ 281 w 292"/>
                <a:gd name="T3" fmla="*/ 303 h 394"/>
                <a:gd name="T4" fmla="*/ 281 w 292"/>
                <a:gd name="T5" fmla="*/ 303 h 394"/>
                <a:gd name="T6" fmla="*/ 278 w 292"/>
                <a:gd name="T7" fmla="*/ 297 h 394"/>
                <a:gd name="T8" fmla="*/ 144 w 292"/>
                <a:gd name="T9" fmla="*/ 0 h 394"/>
                <a:gd name="T10" fmla="*/ 8 w 292"/>
                <a:gd name="T11" fmla="*/ 293 h 394"/>
                <a:gd name="T12" fmla="*/ 7 w 292"/>
                <a:gd name="T13" fmla="*/ 295 h 394"/>
                <a:gd name="T14" fmla="*/ 7 w 292"/>
                <a:gd name="T15" fmla="*/ 296 h 394"/>
                <a:gd name="T16" fmla="*/ 7 w 292"/>
                <a:gd name="T17" fmla="*/ 296 h 394"/>
                <a:gd name="T18" fmla="*/ 22 w 292"/>
                <a:gd name="T19" fmla="*/ 345 h 394"/>
                <a:gd name="T20" fmla="*/ 212 w 292"/>
                <a:gd name="T21" fmla="*/ 376 h 394"/>
                <a:gd name="T22" fmla="*/ 281 w 292"/>
                <a:gd name="T23" fmla="*/ 30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2" h="394">
                  <a:moveTo>
                    <a:pt x="281" y="303"/>
                  </a:moveTo>
                  <a:cubicBezTo>
                    <a:pt x="281" y="303"/>
                    <a:pt x="281" y="303"/>
                    <a:pt x="281" y="303"/>
                  </a:cubicBezTo>
                  <a:cubicBezTo>
                    <a:pt x="281" y="303"/>
                    <a:pt x="281" y="303"/>
                    <a:pt x="281" y="303"/>
                  </a:cubicBezTo>
                  <a:cubicBezTo>
                    <a:pt x="280" y="301"/>
                    <a:pt x="280" y="299"/>
                    <a:pt x="278" y="297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8" y="294"/>
                    <a:pt x="7" y="295"/>
                    <a:pt x="7" y="295"/>
                  </a:cubicBezTo>
                  <a:cubicBezTo>
                    <a:pt x="7" y="296"/>
                    <a:pt x="7" y="296"/>
                    <a:pt x="7" y="296"/>
                  </a:cubicBezTo>
                  <a:cubicBezTo>
                    <a:pt x="7" y="296"/>
                    <a:pt x="7" y="296"/>
                    <a:pt x="7" y="296"/>
                  </a:cubicBezTo>
                  <a:cubicBezTo>
                    <a:pt x="0" y="312"/>
                    <a:pt x="5" y="329"/>
                    <a:pt x="22" y="345"/>
                  </a:cubicBezTo>
                  <a:cubicBezTo>
                    <a:pt x="60" y="380"/>
                    <a:pt x="145" y="394"/>
                    <a:pt x="212" y="376"/>
                  </a:cubicBezTo>
                  <a:cubicBezTo>
                    <a:pt x="266" y="362"/>
                    <a:pt x="292" y="332"/>
                    <a:pt x="281" y="30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63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52" name="Заголовок 2"/>
          <p:cNvSpPr txBox="1">
            <a:spLocks/>
          </p:cNvSpPr>
          <p:nvPr/>
        </p:nvSpPr>
        <p:spPr>
          <a:xfrm>
            <a:off x="665882" y="1802885"/>
            <a:ext cx="10759374" cy="79813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sz="13001" b="1" i="0" kern="1200" baseline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999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 Presentation Foundation</a:t>
            </a:r>
            <a:endParaRPr lang="ru-RU" sz="3999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Заголовок 2"/>
          <p:cNvSpPr txBox="1">
            <a:spLocks/>
          </p:cNvSpPr>
          <p:nvPr/>
        </p:nvSpPr>
        <p:spPr>
          <a:xfrm>
            <a:off x="8008792" y="5614905"/>
            <a:ext cx="3811099" cy="87794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sz="13001" b="1" i="0" kern="1200" baseline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algn="r">
              <a:lnSpc>
                <a:spcPct val="100000"/>
              </a:lnSpc>
            </a:pPr>
            <a:endParaRPr lang="ru-RU" sz="25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Заголовок 2"/>
          <p:cNvSpPr txBox="1">
            <a:spLocks/>
          </p:cNvSpPr>
          <p:nvPr/>
        </p:nvSpPr>
        <p:spPr>
          <a:xfrm>
            <a:off x="665882" y="742740"/>
            <a:ext cx="10759374" cy="127277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sz="13001" b="1" i="0" kern="1200" baseline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99" dirty="0"/>
              <a:t>C# </a:t>
            </a:r>
            <a:r>
              <a:rPr lang="en-US" sz="7499" dirty="0" err="1"/>
              <a:t>WinformApp</a:t>
            </a:r>
            <a:endParaRPr lang="ru-RU" sz="74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1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10840-6EA2-4EAA-BE28-F8BEB3F6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Basic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D148CB-A266-4F85-BAE9-565207A736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err="1"/>
              <a:t>DataBinding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pPr lvl="1"/>
            <a:r>
              <a:rPr lang="en-US" altLang="ko-KR" dirty="0"/>
              <a:t>Binding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r>
              <a:rPr lang="ko-KR" altLang="en-US"/>
              <a:t> 개념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57C0FC-0A88-4902-A1B2-37E5E9E12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694432-066D-4B2C-A6D7-E1A6E299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635347"/>
            <a:ext cx="76962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3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Basic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/>
            <a:r>
              <a:rPr lang="en-US" altLang="ko-KR" dirty="0"/>
              <a:t>2005</a:t>
            </a:r>
            <a:r>
              <a:rPr lang="ko-KR" altLang="en-US" dirty="0"/>
              <a:t>년 </a:t>
            </a:r>
            <a:r>
              <a:rPr lang="en-US" altLang="ko-KR" dirty="0"/>
              <a:t>Microsoft John </a:t>
            </a:r>
            <a:r>
              <a:rPr lang="en-US" altLang="ko-KR" dirty="0" err="1"/>
              <a:t>Gossman</a:t>
            </a:r>
            <a:r>
              <a:rPr lang="ko-KR" altLang="en-US" dirty="0"/>
              <a:t>의 블로그에 기술 자료를 공개적으로 집필하면서 시작</a:t>
            </a:r>
            <a:endParaRPr lang="en-US" altLang="ko-KR" dirty="0"/>
          </a:p>
          <a:p>
            <a:pPr lvl="1"/>
            <a:r>
              <a:rPr lang="ko-KR" altLang="en-US" dirty="0"/>
              <a:t>디자이너가 작업한 인터페이스</a:t>
            </a:r>
            <a:r>
              <a:rPr lang="en-US" altLang="ko-KR" dirty="0"/>
              <a:t>(View),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와 통신 담당</a:t>
            </a:r>
            <a:r>
              <a:rPr lang="en-US" altLang="ko-KR" dirty="0"/>
              <a:t>(Model), </a:t>
            </a:r>
            <a:r>
              <a:rPr lang="ko-KR" altLang="en-US" dirty="0"/>
              <a:t>이 둘 사이에서 </a:t>
            </a:r>
            <a:r>
              <a:rPr lang="en-US" altLang="ko-KR" dirty="0"/>
              <a:t>View</a:t>
            </a:r>
            <a:r>
              <a:rPr lang="ko-KR" altLang="en-US" dirty="0"/>
              <a:t>와는 </a:t>
            </a:r>
            <a:r>
              <a:rPr lang="en-US" altLang="ko-KR" dirty="0"/>
              <a:t>Binding</a:t>
            </a:r>
            <a:r>
              <a:rPr lang="ko-KR" altLang="en-US" dirty="0"/>
              <a:t>이나 </a:t>
            </a:r>
            <a:r>
              <a:rPr lang="en-US" altLang="ko-KR" dirty="0"/>
              <a:t>Command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연결하고 </a:t>
            </a:r>
            <a:r>
              <a:rPr lang="en-US" altLang="ko-KR" dirty="0"/>
              <a:t>Model</a:t>
            </a:r>
            <a:r>
              <a:rPr lang="ko-KR" altLang="en-US" dirty="0"/>
              <a:t>과는 데이터를 주고받는 역할을 하는 </a:t>
            </a:r>
            <a:r>
              <a:rPr lang="ko-KR" altLang="en-US" dirty="0" err="1"/>
              <a:t>연결자</a:t>
            </a:r>
            <a:r>
              <a:rPr lang="en-US" altLang="ko-KR" dirty="0"/>
              <a:t>(</a:t>
            </a:r>
            <a:r>
              <a:rPr lang="en-US" altLang="ko-KR" dirty="0" err="1"/>
              <a:t>ViewModel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통한 역할 분담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028" name="Picture 4" descr="IC416621">
            <a:extLst>
              <a:ext uri="{FF2B5EF4-FFF2-40B4-BE49-F238E27FC236}">
                <a16:creationId xmlns:a16="http://schemas.microsoft.com/office/drawing/2014/main" id="{1EB10E2B-2E5F-41A6-9930-D83A0FD48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3212976"/>
            <a:ext cx="57721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6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82CB1-F5B1-4173-9A4B-D6FB36D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Basic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BE4D7-EF87-4D10-A66F-F231056664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 err="1"/>
              <a:t>WpfMvvmApp</a:t>
            </a:r>
            <a:r>
              <a:rPr lang="en-US" altLang="ko-KR" dirty="0"/>
              <a:t>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pPr lvl="1"/>
            <a:r>
              <a:rPr lang="en-US" altLang="ko-KR" dirty="0"/>
              <a:t>Models</a:t>
            </a:r>
            <a:r>
              <a:rPr lang="ko-KR" altLang="en-US" dirty="0"/>
              <a:t> 폴더 생성 </a:t>
            </a:r>
            <a:r>
              <a:rPr lang="en-US" altLang="ko-KR" dirty="0">
                <a:sym typeface="Wingdings" panose="05000000000000000000" pitchFamily="2" charset="2"/>
              </a:rPr>
              <a:t> Person </a:t>
            </a:r>
            <a:r>
              <a:rPr lang="ko-KR" altLang="en-US" dirty="0">
                <a:sym typeface="Wingdings" panose="05000000000000000000" pitchFamily="2" charset="2"/>
              </a:rPr>
              <a:t>클래스 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D4E4D-A9C5-4887-856F-D92C3267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12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7B0C6C-B90D-4406-A528-EA98B05C622C}"/>
              </a:ext>
            </a:extLst>
          </p:cNvPr>
          <p:cNvGrpSpPr/>
          <p:nvPr/>
        </p:nvGrpSpPr>
        <p:grpSpPr>
          <a:xfrm>
            <a:off x="1997016" y="2617694"/>
            <a:ext cx="8203440" cy="4123765"/>
            <a:chOff x="2786368" y="3032956"/>
            <a:chExt cx="6624736" cy="79859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00F0465-8B53-467A-936A-E23A9970E9A4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FirstName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pPr>
                <a:lnSpc>
                  <a:spcPct val="8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email;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Email 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email;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Commons.IsValidEmail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(value))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throw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Exception(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"Invalid email"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else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email = value;</a:t>
              </a:r>
            </a:p>
            <a:p>
              <a:pPr>
                <a:lnSpc>
                  <a:spcPct val="8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8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date;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Date 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date;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result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Commons.CalcAge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(value);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(result &gt; 135 || result &lt; 0)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throw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Exception(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"Invalid date"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else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date = value;</a:t>
              </a:r>
            </a:p>
            <a:p>
              <a:pPr>
                <a:lnSpc>
                  <a:spcPct val="8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68D581A-8F54-4FEF-93B7-22CBBAFCA158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1073B77-F8A9-4222-984F-A00AC6BE4F49}"/>
                </a:ext>
              </a:extLst>
            </p:cNvPr>
            <p:cNvCxnSpPr/>
            <p:nvPr/>
          </p:nvCxnSpPr>
          <p:spPr>
            <a:xfrm>
              <a:off x="2786368" y="383154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143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82CB1-F5B1-4173-9A4B-D6FB36D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Basic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BE4D7-EF87-4D10-A66F-F231056664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Person </a:t>
            </a:r>
            <a:r>
              <a:rPr lang="ko-KR" altLang="en-US" dirty="0">
                <a:sym typeface="Wingdings" panose="05000000000000000000" pitchFamily="2" charset="2"/>
              </a:rPr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D4E4D-A9C5-4887-856F-D92C3267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13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7B0C6C-B90D-4406-A528-EA98B05C622C}"/>
              </a:ext>
            </a:extLst>
          </p:cNvPr>
          <p:cNvGrpSpPr/>
          <p:nvPr/>
        </p:nvGrpSpPr>
        <p:grpSpPr>
          <a:xfrm>
            <a:off x="1997016" y="2348878"/>
            <a:ext cx="8203440" cy="4392581"/>
            <a:chOff x="2786368" y="3032956"/>
            <a:chExt cx="6624736" cy="79859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00F0465-8B53-467A-936A-E23A9970E9A4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Zodiac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Commons.CalcZodiac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(date); } }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ChnZodiac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Commons.CalcChnZodiac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(date); } }</a:t>
              </a:r>
            </a:p>
            <a:p>
              <a:pPr>
                <a:lnSpc>
                  <a:spcPct val="8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IsBirthday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DateTime.Now.Year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Date.Year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&amp;&amp; 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DateTime.Now.Month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&amp;&amp;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DateTime.Now.Day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8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IsAdult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Commons.CalcAge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(date) &gt; 18;</a:t>
              </a:r>
            </a:p>
            <a:p>
              <a:pPr>
                <a:lnSpc>
                  <a:spcPct val="8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8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firstName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email,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date) 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FirstName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firstName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Email = email;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Date = date;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68D581A-8F54-4FEF-93B7-22CBBAFCA158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1073B77-F8A9-4222-984F-A00AC6BE4F49}"/>
                </a:ext>
              </a:extLst>
            </p:cNvPr>
            <p:cNvCxnSpPr/>
            <p:nvPr/>
          </p:nvCxnSpPr>
          <p:spPr>
            <a:xfrm>
              <a:off x="2786368" y="383154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29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82CB1-F5B1-4173-9A4B-D6FB36D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Basic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BE4D7-EF87-4D10-A66F-F231056664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Commons </a:t>
            </a:r>
            <a:r>
              <a:rPr lang="ko-KR" altLang="en-US" dirty="0">
                <a:sym typeface="Wingdings" panose="05000000000000000000" pitchFamily="2" charset="2"/>
              </a:rPr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D4E4D-A9C5-4887-856F-D92C3267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14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7B0C6C-B90D-4406-A528-EA98B05C622C}"/>
              </a:ext>
            </a:extLst>
          </p:cNvPr>
          <p:cNvGrpSpPr/>
          <p:nvPr/>
        </p:nvGrpSpPr>
        <p:grpSpPr>
          <a:xfrm>
            <a:off x="1997016" y="2348878"/>
            <a:ext cx="8203440" cy="4392581"/>
            <a:chOff x="2786368" y="3032956"/>
            <a:chExt cx="6624736" cy="79859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00F0465-8B53-467A-936A-E23A9970E9A4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IsValidEmail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email)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Regex.IsMatch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(email, </a:t>
              </a:r>
              <a:r>
                <a:rPr lang="en-US" altLang="ko-KR" sz="1300" b="0" dirty="0">
                  <a:solidFill>
                    <a:srgbClr val="8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@"[a-zA-Z0-9!#$%&amp;'*+/=?^_`{|}~-]+(?:\.[a-zA-Z0-9!#$%&amp;'*+/=?^_`{|}~-]+)*@(?:[a-zA-Z0-9](?:[a-zA-Z0-9-]*[a-zA-Z0-9])?\.)+[a-zA-Z0-9](?:[a-zA-Z0-9-]*[a-zA-Z0-9])?"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 or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/*string[] parts = </a:t>
              </a:r>
              <a:r>
                <a:rPr lang="en-US" altLang="ko-KR" sz="1300" b="0" dirty="0" err="1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email.Split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('@');</a:t>
              </a:r>
            </a:p>
            <a:p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if (</a:t>
              </a:r>
              <a:r>
                <a:rPr lang="en-US" altLang="ko-KR" sz="1300" b="0" dirty="0" err="1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parts.Length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!= 2) return false;</a:t>
              </a:r>
            </a:p>
            <a:p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return !(parts[1].Split('.').Length &lt; 2); */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internal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CalcAge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value)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middle;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DateTime.Now.Month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value.Month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||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DateTime.Now.Month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value.Month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&amp;&amp; 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DateTime.Now.Day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value.Day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middle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DateTime.Now.Year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-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value.Year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- 1;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else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middle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DateTime.Now.Year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-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value.Year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middle;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68D581A-8F54-4FEF-93B7-22CBBAFCA158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1073B77-F8A9-4222-984F-A00AC6BE4F49}"/>
                </a:ext>
              </a:extLst>
            </p:cNvPr>
            <p:cNvCxnSpPr/>
            <p:nvPr/>
          </p:nvCxnSpPr>
          <p:spPr>
            <a:xfrm>
              <a:off x="2786368" y="383154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42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82CB1-F5B1-4173-9A4B-D6FB36D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Basic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BE4D7-EF87-4D10-A66F-F231056664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Commons </a:t>
            </a:r>
            <a:r>
              <a:rPr lang="ko-KR" altLang="en-US" dirty="0">
                <a:sym typeface="Wingdings" panose="05000000000000000000" pitchFamily="2" charset="2"/>
              </a:rPr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D4E4D-A9C5-4887-856F-D92C3267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15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7B0C6C-B90D-4406-A528-EA98B05C622C}"/>
              </a:ext>
            </a:extLst>
          </p:cNvPr>
          <p:cNvGrpSpPr/>
          <p:nvPr/>
        </p:nvGrpSpPr>
        <p:grpSpPr>
          <a:xfrm>
            <a:off x="1997016" y="2304053"/>
            <a:ext cx="8203440" cy="4464499"/>
            <a:chOff x="2786368" y="3032956"/>
            <a:chExt cx="6624736" cy="81166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00F0465-8B53-467A-936A-E23A9970E9A4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internal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CalcZodiac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date) 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result;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1 &amp;&amp;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20)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result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염소자리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else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2 &amp;&amp;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18)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result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물병자리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else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3 &amp;&amp;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20)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result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물고기자리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else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4 &amp;&amp;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20)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result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양자리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else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5 &amp;&amp;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20)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result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황소자리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else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6 &amp;&amp;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21)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result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쌍둥이자리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else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7 &amp;&amp;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22)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result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게자리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else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8 &amp;&amp;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22)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result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사자자리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else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9 &amp;&amp;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22)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result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처녀자리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else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10 &amp;&amp;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23)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result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천칭자리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else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date.Month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11 &amp;&amp;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&lt;= 22)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result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전갈자리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else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result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사수자리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result;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68D581A-8F54-4FEF-93B7-22CBBAFCA158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1073B77-F8A9-4222-984F-A00AC6BE4F49}"/>
                </a:ext>
              </a:extLst>
            </p:cNvPr>
            <p:cNvCxnSpPr/>
            <p:nvPr/>
          </p:nvCxnSpPr>
          <p:spPr>
            <a:xfrm>
              <a:off x="2786368" y="3844622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53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82CB1-F5B1-4173-9A4B-D6FB36D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Basic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BE4D7-EF87-4D10-A66F-F231056664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Commons </a:t>
            </a:r>
            <a:r>
              <a:rPr lang="ko-KR" altLang="en-US" dirty="0">
                <a:sym typeface="Wingdings" panose="05000000000000000000" pitchFamily="2" charset="2"/>
              </a:rPr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D4E4D-A9C5-4887-856F-D92C3267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16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7B0C6C-B90D-4406-A528-EA98B05C622C}"/>
              </a:ext>
            </a:extLst>
          </p:cNvPr>
          <p:cNvGrpSpPr/>
          <p:nvPr/>
        </p:nvGrpSpPr>
        <p:grpSpPr>
          <a:xfrm>
            <a:off x="1997016" y="2348878"/>
            <a:ext cx="8203440" cy="4392581"/>
            <a:chOff x="2786368" y="3032956"/>
            <a:chExt cx="6624736" cy="79859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00F0465-8B53-467A-936A-E23A9970E9A4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internal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CalcChnZodiac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date) {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remainder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date.Year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% 12;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switch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(remainder) {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4: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쥐띠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5: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소띠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6: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호랑이띠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7: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토끼띠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8: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용띠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9: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뱀띠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10: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말띠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11: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양띠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0: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원숭이띠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1: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닭띠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2: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개띠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3: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돼지띠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default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잡띠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68D581A-8F54-4FEF-93B7-22CBBAFCA158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1073B77-F8A9-4222-984F-A00AC6BE4F49}"/>
                </a:ext>
              </a:extLst>
            </p:cNvPr>
            <p:cNvCxnSpPr/>
            <p:nvPr/>
          </p:nvCxnSpPr>
          <p:spPr>
            <a:xfrm>
              <a:off x="2786368" y="383154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5208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82CB1-F5B1-4173-9A4B-D6FB36D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Basic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BE4D7-EF87-4D10-A66F-F231056664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RelayCommand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 </a:t>
            </a:r>
            <a:r>
              <a:rPr lang="en-US" altLang="ko-KR" dirty="0">
                <a:sym typeface="Wingdings" panose="05000000000000000000" pitchFamily="2" charset="2"/>
              </a:rPr>
              <a:t>– MVVM </a:t>
            </a:r>
            <a:r>
              <a:rPr lang="ko-KR" altLang="en-US" dirty="0">
                <a:sym typeface="Wingdings" panose="05000000000000000000" pitchFamily="2" charset="2"/>
              </a:rPr>
              <a:t>핵심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D4E4D-A9C5-4887-856F-D92C3267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17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7B0C6C-B90D-4406-A528-EA98B05C622C}"/>
              </a:ext>
            </a:extLst>
          </p:cNvPr>
          <p:cNvGrpSpPr/>
          <p:nvPr/>
        </p:nvGrpSpPr>
        <p:grpSpPr>
          <a:xfrm>
            <a:off x="1997016" y="2348879"/>
            <a:ext cx="8203440" cy="4211944"/>
            <a:chOff x="2786368" y="3032956"/>
            <a:chExt cx="6624736" cy="79859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00F0465-8B53-467A-936A-E23A9970E9A4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RelayCommand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: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readonly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Action&lt;T&gt; execute;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readonly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Predicate&lt;T&gt;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canExecute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event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EventHandler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CanExecuteChanged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add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CommandManager.RequerySuggested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+= value;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remove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CommandManager.RequerySuggested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-= value;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RelayCommand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(Action&lt;T&gt; execute) :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this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(execute,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null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{ }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RelayCommand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(Action&lt;T&gt; execute, Predicate&lt;T&gt;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canExecute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null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this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.execute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execute ??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throw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ArgumentNullException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nameof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(execute));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this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.canExecute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canExecute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CanExecute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parameter)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canExecute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?.Invoke((T)parameter) ??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Execute(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parameter) =&gt; execute((T)parameter);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68D581A-8F54-4FEF-93B7-22CBBAFCA158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1073B77-F8A9-4222-984F-A00AC6BE4F49}"/>
                </a:ext>
              </a:extLst>
            </p:cNvPr>
            <p:cNvCxnSpPr/>
            <p:nvPr/>
          </p:nvCxnSpPr>
          <p:spPr>
            <a:xfrm>
              <a:off x="2786368" y="383154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85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82CB1-F5B1-4173-9A4B-D6FB36D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Basic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BE4D7-EF87-4D10-A66F-F231056664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 err="1"/>
              <a:t>ViewModels</a:t>
            </a:r>
            <a:r>
              <a:rPr lang="en-US" altLang="ko-KR" dirty="0"/>
              <a:t> </a:t>
            </a:r>
            <a:r>
              <a:rPr lang="ko-KR" altLang="en-US" dirty="0"/>
              <a:t>폴더 생성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ViewModelBase</a:t>
            </a:r>
            <a:r>
              <a:rPr lang="ko-KR" altLang="en-US" dirty="0">
                <a:sym typeface="Wingdings" panose="05000000000000000000" pitchFamily="2" charset="2"/>
              </a:rPr>
              <a:t> 클래스 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D4E4D-A9C5-4887-856F-D92C3267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18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7B0C6C-B90D-4406-A528-EA98B05C622C}"/>
              </a:ext>
            </a:extLst>
          </p:cNvPr>
          <p:cNvGrpSpPr/>
          <p:nvPr/>
        </p:nvGrpSpPr>
        <p:grpSpPr>
          <a:xfrm>
            <a:off x="1997016" y="2348879"/>
            <a:ext cx="8203440" cy="1944217"/>
            <a:chOff x="2786368" y="3032956"/>
            <a:chExt cx="6624736" cy="79859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00F0465-8B53-467A-936A-E23A9970E9A4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ViewModelBase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INotifyPropertyChanged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event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PropertyChangedEventHandler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PropertyChanged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RaisePropertyChanged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propertyName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PropertyChanged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!=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null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PropertyChanged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this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PropertyChangedEventArgs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propertyName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));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68D581A-8F54-4FEF-93B7-22CBBAFCA158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1073B77-F8A9-4222-984F-A00AC6BE4F49}"/>
                </a:ext>
              </a:extLst>
            </p:cNvPr>
            <p:cNvCxnSpPr/>
            <p:nvPr/>
          </p:nvCxnSpPr>
          <p:spPr>
            <a:xfrm>
              <a:off x="2786368" y="383154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1741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82CB1-F5B1-4173-9A4B-D6FB36D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Basic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BE4D7-EF87-4D10-A66F-F231056664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 err="1"/>
              <a:t>ViewModels</a:t>
            </a:r>
            <a:r>
              <a:rPr lang="en-US" altLang="ko-KR" dirty="0"/>
              <a:t> </a:t>
            </a:r>
            <a:r>
              <a:rPr lang="ko-KR" altLang="en-US" dirty="0"/>
              <a:t>폴더 생성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MainWindowViewModel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D4E4D-A9C5-4887-856F-D92C3267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19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7B0C6C-B90D-4406-A528-EA98B05C622C}"/>
              </a:ext>
            </a:extLst>
          </p:cNvPr>
          <p:cNvGrpSpPr/>
          <p:nvPr/>
        </p:nvGrpSpPr>
        <p:grpSpPr>
          <a:xfrm>
            <a:off x="1997016" y="2348879"/>
            <a:ext cx="8203440" cy="2952329"/>
            <a:chOff x="2786368" y="3032956"/>
            <a:chExt cx="6624736" cy="79859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00F0465-8B53-467A-936A-E23A9970E9A4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inFirstName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inEmail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inDate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outFirstName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outEmail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outDate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outAdult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outBirthday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outZodiac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outChnZodiac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68D581A-8F54-4FEF-93B7-22CBBAFCA158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1073B77-F8A9-4222-984F-A00AC6BE4F49}"/>
                </a:ext>
              </a:extLst>
            </p:cNvPr>
            <p:cNvCxnSpPr/>
            <p:nvPr/>
          </p:nvCxnSpPr>
          <p:spPr>
            <a:xfrm>
              <a:off x="2786368" y="383154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25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quarter" idx="19"/>
          </p:nvPr>
        </p:nvSpPr>
        <p:spPr>
          <a:xfrm>
            <a:off x="6635988" y="1628800"/>
            <a:ext cx="5220651" cy="3600400"/>
          </a:xfrm>
        </p:spPr>
        <p:txBody>
          <a:bodyPr/>
          <a:lstStyle/>
          <a:p>
            <a:pPr eaLnBrk="1" hangingPunct="1"/>
            <a:r>
              <a:rPr lang="en-US" altLang="ko-KR" sz="2400" dirty="0" err="1"/>
              <a:t>MahApps.Metro</a:t>
            </a:r>
            <a:endParaRPr lang="en-US" altLang="ko-KR" sz="2400" dirty="0"/>
          </a:p>
          <a:p>
            <a:pPr eaLnBrk="1" hangingPunct="1"/>
            <a:r>
              <a:rPr lang="en-US" altLang="ko-KR" sz="2400" dirty="0"/>
              <a:t>MVVM Basic</a:t>
            </a:r>
          </a:p>
          <a:p>
            <a:pPr eaLnBrk="1" hangingPunct="1"/>
            <a:r>
              <a:rPr lang="en-US" altLang="ko-KR" sz="2400" dirty="0"/>
              <a:t>MVVM </a:t>
            </a:r>
            <a:r>
              <a:rPr lang="en-US" altLang="ko-KR" sz="2400" dirty="0" err="1"/>
              <a:t>Caliburn.Micro</a:t>
            </a:r>
            <a:endParaRPr lang="en-US" altLang="ko-KR" sz="2400" dirty="0"/>
          </a:p>
          <a:p>
            <a:pPr eaLnBrk="1" hangingPunct="1"/>
            <a:r>
              <a:rPr lang="en-US" altLang="ko-KR" sz="2400" dirty="0"/>
              <a:t>MVVM </a:t>
            </a:r>
            <a:r>
              <a:rPr lang="en-US" altLang="ko-KR" sz="2400" dirty="0" err="1"/>
              <a:t>Caliburn.Micro</a:t>
            </a:r>
            <a:r>
              <a:rPr lang="en-US" altLang="ko-KR" sz="2400" dirty="0"/>
              <a:t>!!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856" y="2337672"/>
            <a:ext cx="5271332" cy="2212092"/>
          </a:xfrm>
        </p:spPr>
        <p:txBody>
          <a:bodyPr/>
          <a:lstStyle/>
          <a:p>
            <a:pPr eaLnBrk="1" hangingPunct="1"/>
            <a:r>
              <a:rPr lang="en-US" altLang="ko-KR" dirty="0"/>
              <a:t>MVVM</a:t>
            </a:r>
            <a:br>
              <a:rPr lang="en-US" altLang="ko-KR" dirty="0"/>
            </a:br>
            <a:r>
              <a:rPr lang="ko-KR" altLang="en-US" dirty="0"/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82CB1-F5B1-4173-9A4B-D6FB36D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Basic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BE4D7-EF87-4D10-A66F-F231056664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MainWindowViewModel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아래 속성이후 전부 작업할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D4E4D-A9C5-4887-856F-D92C3267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20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7B0C6C-B90D-4406-A528-EA98B05C622C}"/>
              </a:ext>
            </a:extLst>
          </p:cNvPr>
          <p:cNvGrpSpPr/>
          <p:nvPr/>
        </p:nvGrpSpPr>
        <p:grpSpPr>
          <a:xfrm>
            <a:off x="1997016" y="2348879"/>
            <a:ext cx="8203440" cy="4320481"/>
            <a:chOff x="2786368" y="3032956"/>
            <a:chExt cx="6624736" cy="79859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00F0465-8B53-467A-936A-E23A9970E9A4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InFirstName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inFirstName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inFirstName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RaisePropertyChanged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InFirstName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RaisePropertyChanged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InLastName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InEmail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inEmail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inEmail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RaisePropertyChanged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InEmail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68D581A-8F54-4FEF-93B7-22CBBAFCA158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1073B77-F8A9-4222-984F-A00AC6BE4F49}"/>
                </a:ext>
              </a:extLst>
            </p:cNvPr>
            <p:cNvCxnSpPr/>
            <p:nvPr/>
          </p:nvCxnSpPr>
          <p:spPr>
            <a:xfrm>
              <a:off x="2786368" y="383154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82CB1-F5B1-4173-9A4B-D6FB36D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Basic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BE4D7-EF87-4D10-A66F-F231056664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MainWindowViewModel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D4E4D-A9C5-4887-856F-D92C3267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21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7B0C6C-B90D-4406-A528-EA98B05C622C}"/>
              </a:ext>
            </a:extLst>
          </p:cNvPr>
          <p:cNvGrpSpPr/>
          <p:nvPr/>
        </p:nvGrpSpPr>
        <p:grpSpPr>
          <a:xfrm>
            <a:off x="1997016" y="2348879"/>
            <a:ext cx="8203440" cy="4392489"/>
            <a:chOff x="2786368" y="3032956"/>
            <a:chExt cx="6624736" cy="79859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00F0465-8B53-467A-936A-E23A9970E9A4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proceedCommand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ProceedCommand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proceedCommand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??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proceedCommand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RelayCommand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&gt;(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o =&gt; Proceed(), o =&gt; !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.IsNullOrEmpty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inEmail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&amp;&amp; 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!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.IsNullOrEmpty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inDate.ToString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()) &amp;&amp;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!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.IsNullOrEmpty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inFirstName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&amp;&amp; 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!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.IsNullOrEmpty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));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async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Proceed()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try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date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inDate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??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DateTime.Now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Person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Person(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inFirstName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inEmail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date);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await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Task.Run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OutFirstName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person.FirstName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await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Task.Run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person.LastName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await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Task.Run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OutEmail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person.Email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await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Task.Run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OutDate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person.Date.ToShortDateString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await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Task.Run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OutBirthday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$"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person.IsBirthday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await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Task.Run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OutAdult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$"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person.IsAdult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await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Task.Run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OutZodiac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person.Zodiac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await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Task.Run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OutChnZodiac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person.ChnZodiac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catch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(Exception ex)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MessageBox.Show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$"Error :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ex.Message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68D581A-8F54-4FEF-93B7-22CBBAFCA158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1073B77-F8A9-4222-984F-A00AC6BE4F49}"/>
                </a:ext>
              </a:extLst>
            </p:cNvPr>
            <p:cNvCxnSpPr/>
            <p:nvPr/>
          </p:nvCxnSpPr>
          <p:spPr>
            <a:xfrm>
              <a:off x="2786368" y="383154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94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82CB1-F5B1-4173-9A4B-D6FB36D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Basic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BE4D7-EF87-4D10-A66F-F231056664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Views </a:t>
            </a:r>
            <a:r>
              <a:rPr lang="ko-KR" altLang="en-US" dirty="0"/>
              <a:t>폴더 생성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MainWindow.xaml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이동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디자인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D4E4D-A9C5-4887-856F-D92C3267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C12295-0729-4F55-A7EC-E379529C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586" y="2661247"/>
            <a:ext cx="8402828" cy="378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6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82CB1-F5B1-4173-9A4B-D6FB36D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Basic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BE4D7-EF87-4D10-A66F-F231056664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 err="1"/>
              <a:t>xaml</a:t>
            </a:r>
            <a:r>
              <a:rPr lang="en-US" altLang="ko-KR" dirty="0"/>
              <a:t> </a:t>
            </a:r>
            <a:r>
              <a:rPr lang="ko-KR" altLang="en-US" dirty="0"/>
              <a:t>코딩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D4E4D-A9C5-4887-856F-D92C3267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23</a:t>
            </a:fld>
            <a:endParaRPr lang="ru-RU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54F5A16-DA0C-4680-B2F4-D81F43F27721}"/>
              </a:ext>
            </a:extLst>
          </p:cNvPr>
          <p:cNvGrpSpPr/>
          <p:nvPr/>
        </p:nvGrpSpPr>
        <p:grpSpPr>
          <a:xfrm>
            <a:off x="1997016" y="2348879"/>
            <a:ext cx="8203440" cy="3744417"/>
            <a:chOff x="2786368" y="3032956"/>
            <a:chExt cx="6624736" cy="79859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4A5FCB-2B8A-402A-A90A-61195B4C5CAE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TextBox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FontSize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="16"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Margin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Text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InLastName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TextBox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FontSize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="16"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Margin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Text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InFirstName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TextBox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FontSize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="16"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Margin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Text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InEmail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DatePicker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="3"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FontSize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="16"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Margin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SelectedDate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InDate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Mode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TwoWay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UpdateSourceTrigger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PropertyChanged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Content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="Proceed"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="4"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Grid.ColumnSpan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="150"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Command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ProceedCommand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 /&gt;</a:t>
              </a:r>
            </a:p>
            <a:p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…</a:t>
              </a:r>
            </a:p>
            <a:p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TextBlock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Text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OutLastName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FontSize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="16"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TextBlock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Text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OutFirstName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FontSize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="16"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TextBlock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Text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OutEmail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="3"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FontSize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="16"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TextBlock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Text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OutDate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="4"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FontSize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="16"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TextBlock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Text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OutAdult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FontSize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="16"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TextBlock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Text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OutBirthday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="6"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FontSize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="16"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TextBlock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Text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OutZodiac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="7"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FontSize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="16"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TextBlock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Text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OutChnZodiac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="8"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FontSize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="16"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FCAD566-6FEF-4B45-A522-4E779CA5D854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B6E4018-59AE-4634-87E0-BA46E2085425}"/>
                </a:ext>
              </a:extLst>
            </p:cNvPr>
            <p:cNvCxnSpPr/>
            <p:nvPr/>
          </p:nvCxnSpPr>
          <p:spPr>
            <a:xfrm>
              <a:off x="2786368" y="383154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991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82CB1-F5B1-4173-9A4B-D6FB36D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Basic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BE4D7-EF87-4D10-A66F-F231056664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실행 결과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D4E4D-A9C5-4887-856F-D92C3267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2ED2C2-BFC4-47A8-B51B-EB8C34D1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586" y="2667472"/>
            <a:ext cx="8402828" cy="378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19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2E60B-D8AF-48BA-8802-6CB67D7E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A43B7-28DB-4DB3-9039-6D9F393B3D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err="1"/>
              <a:t>Xaml</a:t>
            </a:r>
            <a:r>
              <a:rPr lang="en-US" altLang="ko-KR" dirty="0"/>
              <a:t> MVVM Framework (</a:t>
            </a:r>
            <a:r>
              <a:rPr lang="ko-KR" altLang="en-US" dirty="0"/>
              <a:t>개발자 자체 개발 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리스트</a:t>
            </a:r>
            <a:endParaRPr lang="en-US" altLang="ko-KR" dirty="0"/>
          </a:p>
          <a:p>
            <a:pPr lvl="2"/>
            <a:r>
              <a:rPr lang="en-US" altLang="ko-KR" dirty="0"/>
              <a:t>MVVM Light Toolkit</a:t>
            </a:r>
          </a:p>
          <a:p>
            <a:pPr lvl="2"/>
            <a:r>
              <a:rPr lang="en-US" altLang="ko-KR" dirty="0"/>
              <a:t>Prism Library</a:t>
            </a:r>
          </a:p>
          <a:p>
            <a:pPr lvl="2"/>
            <a:r>
              <a:rPr lang="en-US" altLang="ko-KR" dirty="0" err="1"/>
              <a:t>Caliburn.Micro</a:t>
            </a:r>
            <a:endParaRPr lang="en-US" altLang="ko-KR" dirty="0"/>
          </a:p>
          <a:p>
            <a:pPr lvl="1"/>
            <a:r>
              <a:rPr lang="ko-KR" altLang="en-US" dirty="0"/>
              <a:t>장점 </a:t>
            </a:r>
            <a:endParaRPr lang="en-US" altLang="ko-KR" dirty="0"/>
          </a:p>
          <a:p>
            <a:pPr lvl="2"/>
            <a:r>
              <a:rPr lang="en-US" altLang="ko-KR" dirty="0"/>
              <a:t>WPF, UWP, Xamarin </a:t>
            </a:r>
            <a:r>
              <a:rPr lang="ko-KR" altLang="en-US" dirty="0"/>
              <a:t>모두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en-US" altLang="ko-KR" dirty="0"/>
              <a:t>MVVM Light Toolkit</a:t>
            </a:r>
          </a:p>
          <a:p>
            <a:pPr lvl="1"/>
            <a:r>
              <a:rPr lang="en-US" altLang="ko-KR" dirty="0"/>
              <a:t>Laurent</a:t>
            </a:r>
            <a:r>
              <a:rPr lang="ko-KR" altLang="en-US" dirty="0"/>
              <a:t> </a:t>
            </a:r>
            <a:r>
              <a:rPr lang="en-US" altLang="ko-KR" dirty="0" err="1"/>
              <a:t>Bugnion</a:t>
            </a:r>
            <a:r>
              <a:rPr lang="ko-KR" altLang="en-US" dirty="0"/>
              <a:t> 개발</a:t>
            </a:r>
            <a:r>
              <a:rPr lang="en-US" altLang="ko-KR" dirty="0"/>
              <a:t>, MIT </a:t>
            </a:r>
            <a:r>
              <a:rPr lang="ko-KR" altLang="en-US" dirty="0"/>
              <a:t>라이선스 </a:t>
            </a:r>
            <a:endParaRPr lang="en-US" altLang="ko-KR" dirty="0"/>
          </a:p>
          <a:p>
            <a:pPr lvl="1"/>
            <a:r>
              <a:rPr lang="en-US" altLang="ko-KR" dirty="0"/>
              <a:t>MVVM</a:t>
            </a:r>
            <a:r>
              <a:rPr lang="ko-KR" altLang="en-US" dirty="0"/>
              <a:t>의 꼭 필요한 기능만 담고 있어서 </a:t>
            </a:r>
            <a:r>
              <a:rPr lang="en-US" altLang="ko-KR" dirty="0"/>
              <a:t>Light </a:t>
            </a:r>
            <a:r>
              <a:rPr lang="ko-KR" altLang="en-US" dirty="0"/>
              <a:t>강조</a:t>
            </a:r>
            <a:endParaRPr lang="en-US" altLang="ko-KR" dirty="0"/>
          </a:p>
          <a:p>
            <a:pPr lvl="1"/>
            <a:r>
              <a:rPr lang="en-US" altLang="ko-KR" dirty="0" err="1"/>
              <a:t>IoC</a:t>
            </a:r>
            <a:r>
              <a:rPr lang="en-US" altLang="ko-KR" dirty="0"/>
              <a:t>(Inversion of Control: </a:t>
            </a:r>
            <a:r>
              <a:rPr lang="ko-KR" altLang="en-US" dirty="0"/>
              <a:t>제어 역전</a:t>
            </a:r>
            <a:r>
              <a:rPr lang="en-US" altLang="ko-KR" dirty="0"/>
              <a:t>), DI(Dependency</a:t>
            </a:r>
            <a:r>
              <a:rPr lang="ko-KR" altLang="en-US" dirty="0"/>
              <a:t> </a:t>
            </a:r>
            <a:r>
              <a:rPr lang="en-US" altLang="ko-KR" dirty="0"/>
              <a:t>Injection)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1"/>
            <a:r>
              <a:rPr lang="ko-KR" altLang="en-US" dirty="0"/>
              <a:t>오랫동안 업데이트 되지 않고 방치됨</a:t>
            </a:r>
            <a:r>
              <a:rPr lang="en-US" altLang="ko-KR" dirty="0"/>
              <a:t>, C#</a:t>
            </a:r>
            <a:r>
              <a:rPr lang="ko-KR" altLang="en-US" dirty="0"/>
              <a:t>은 발전했으나 </a:t>
            </a:r>
            <a:r>
              <a:rPr lang="en-US" altLang="ko-KR" dirty="0"/>
              <a:t>MVVM Light</a:t>
            </a:r>
            <a:r>
              <a:rPr lang="ko-KR" altLang="en-US" dirty="0"/>
              <a:t>는 그래도</a:t>
            </a:r>
            <a:r>
              <a:rPr lang="en-US" altLang="ko-KR" dirty="0"/>
              <a:t> </a:t>
            </a:r>
            <a:r>
              <a:rPr lang="ko-KR" altLang="en-US" dirty="0"/>
              <a:t>낡은 코딩스타일</a:t>
            </a:r>
            <a:r>
              <a:rPr lang="en-US" altLang="ko-KR" dirty="0"/>
              <a:t>, </a:t>
            </a:r>
            <a:r>
              <a:rPr lang="ko-KR" altLang="en-US" dirty="0"/>
              <a:t>메모리 누수 버그 존재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C9726-5536-4598-879E-F2E75996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1026" name="Picture 2" descr="MVVMLight">
            <a:extLst>
              <a:ext uri="{FF2B5EF4-FFF2-40B4-BE49-F238E27FC236}">
                <a16:creationId xmlns:a16="http://schemas.microsoft.com/office/drawing/2014/main" id="{5635A609-CFD0-40A8-9769-BF7B6BDA4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2211896"/>
            <a:ext cx="2890622" cy="243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175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2E60B-D8AF-48BA-8802-6CB67D7E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A43B7-28DB-4DB3-9039-6D9F393B3D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Prism Library</a:t>
            </a:r>
          </a:p>
          <a:p>
            <a:pPr lvl="1"/>
            <a:r>
              <a:rPr lang="en-US" altLang="ko-KR" dirty="0"/>
              <a:t>.NET Foundation </a:t>
            </a:r>
            <a:r>
              <a:rPr lang="ko-KR" altLang="en-US" dirty="0"/>
              <a:t>하에서 관리되는 프로젝트</a:t>
            </a:r>
            <a:endParaRPr lang="en-US" altLang="ko-KR" dirty="0"/>
          </a:p>
          <a:p>
            <a:pPr lvl="1"/>
            <a:r>
              <a:rPr lang="en-US" altLang="ko-KR" dirty="0"/>
              <a:t>Enterprise </a:t>
            </a:r>
            <a:r>
              <a:rPr lang="ko-KR" altLang="en-US" dirty="0"/>
              <a:t>환경을 염두하고 개발되어 기능은 매우 풍부함</a:t>
            </a:r>
            <a:endParaRPr lang="en-US" altLang="ko-KR" dirty="0"/>
          </a:p>
          <a:p>
            <a:pPr lvl="1"/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다른 프레임워크에 비해 상당히 크고 무거움</a:t>
            </a:r>
            <a:endParaRPr lang="en-US" altLang="ko-KR" dirty="0"/>
          </a:p>
          <a:p>
            <a:pPr lvl="1"/>
            <a:r>
              <a:rPr lang="ko-KR" altLang="en-US" dirty="0" err="1"/>
              <a:t>버전업되면서</a:t>
            </a:r>
            <a:r>
              <a:rPr lang="ko-KR" altLang="en-US" dirty="0"/>
              <a:t> 많이 바뀌어 힘들게 배워도 버전업이 되면 새로 배워야 함</a:t>
            </a:r>
            <a:r>
              <a:rPr lang="en-US" altLang="ko-KR" dirty="0"/>
              <a:t>, </a:t>
            </a:r>
            <a:r>
              <a:rPr lang="ko-KR" altLang="en-US" dirty="0"/>
              <a:t>새로 전부 재작성</a:t>
            </a:r>
            <a:endParaRPr lang="en-US" altLang="ko-KR" dirty="0"/>
          </a:p>
          <a:p>
            <a:r>
              <a:rPr lang="en-US" altLang="ko-KR" dirty="0" err="1"/>
              <a:t>Caliburn.Micro</a:t>
            </a:r>
            <a:endParaRPr lang="en-US" altLang="ko-KR" dirty="0"/>
          </a:p>
          <a:p>
            <a:pPr lvl="1"/>
            <a:r>
              <a:rPr lang="en-US" altLang="ko-KR" dirty="0" err="1"/>
              <a:t>Caliburn</a:t>
            </a:r>
            <a:r>
              <a:rPr lang="ko-KR" altLang="en-US" dirty="0"/>
              <a:t> 에서 이어진 프로젝트</a:t>
            </a:r>
            <a:endParaRPr lang="en-US" altLang="ko-KR" dirty="0"/>
          </a:p>
          <a:p>
            <a:pPr lvl="1"/>
            <a:r>
              <a:rPr lang="en-US" altLang="ko-KR" dirty="0"/>
              <a:t>MV* </a:t>
            </a:r>
            <a:r>
              <a:rPr lang="ko-KR" altLang="en-US" dirty="0"/>
              <a:t>프레임워크 </a:t>
            </a:r>
            <a:endParaRPr lang="en-US" altLang="ko-KR" dirty="0"/>
          </a:p>
          <a:p>
            <a:pPr lvl="1"/>
            <a:r>
              <a:rPr lang="ko-KR" altLang="en-US" dirty="0"/>
              <a:t>지속적인 관리와 </a:t>
            </a:r>
            <a:r>
              <a:rPr lang="en-US" altLang="ko-KR" dirty="0"/>
              <a:t>MVVM Light</a:t>
            </a:r>
            <a:r>
              <a:rPr lang="ko-KR" altLang="en-US" dirty="0"/>
              <a:t> 만큼 가벼움</a:t>
            </a:r>
            <a:endParaRPr lang="en-US" altLang="ko-KR" dirty="0"/>
          </a:p>
          <a:p>
            <a:pPr lvl="1"/>
            <a:r>
              <a:rPr lang="ko-KR" altLang="en-US" dirty="0"/>
              <a:t>극도의 편리함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디버깅이 힘듦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결론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중소형 프로젝트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err="1">
                <a:sym typeface="Wingdings" panose="05000000000000000000" pitchFamily="2" charset="2"/>
              </a:rPr>
              <a:t>Caliburn.Micro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대형 프로젝트 </a:t>
            </a:r>
            <a:r>
              <a:rPr lang="en-US" altLang="ko-KR" dirty="0">
                <a:sym typeface="Wingdings" panose="05000000000000000000" pitchFamily="2" charset="2"/>
              </a:rPr>
              <a:t>= Prism Library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C9726-5536-4598-879E-F2E75996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26</a:t>
            </a:fld>
            <a:endParaRPr lang="ru-RU" dirty="0"/>
          </a:p>
        </p:txBody>
      </p:sp>
      <p:pic>
        <p:nvPicPr>
          <p:cNvPr id="2050" name="Picture 2" descr="MVVMLight">
            <a:extLst>
              <a:ext uri="{FF2B5EF4-FFF2-40B4-BE49-F238E27FC236}">
                <a16:creationId xmlns:a16="http://schemas.microsoft.com/office/drawing/2014/main" id="{6A71565D-023A-4254-9717-006BE380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728" y="300646"/>
            <a:ext cx="3856912" cy="17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liburn">
            <a:extLst>
              <a:ext uri="{FF2B5EF4-FFF2-40B4-BE49-F238E27FC236}">
                <a16:creationId xmlns:a16="http://schemas.microsoft.com/office/drawing/2014/main" id="{BD5FC30D-C40D-47FF-8934-698184AB4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2852936"/>
            <a:ext cx="1400944" cy="1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640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2E60B-D8AF-48BA-8802-6CB67D7E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A43B7-28DB-4DB3-9039-6D9F393B3D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2</a:t>
            </a:r>
          </a:p>
          <a:p>
            <a:pPr lvl="1"/>
            <a:r>
              <a:rPr lang="ko-KR" altLang="en-US" dirty="0"/>
              <a:t>프로젝트 시작 후 </a:t>
            </a:r>
            <a:r>
              <a:rPr lang="en-US" altLang="ko-KR" dirty="0"/>
              <a:t>NuGet </a:t>
            </a:r>
            <a:r>
              <a:rPr lang="ko-KR" altLang="en-US" dirty="0"/>
              <a:t>패키지 </a:t>
            </a:r>
            <a:r>
              <a:rPr lang="en-US" altLang="ko-KR" dirty="0"/>
              <a:t>‘</a:t>
            </a:r>
            <a:r>
              <a:rPr lang="en-US" altLang="ko-KR" dirty="0" err="1"/>
              <a:t>Caliburn.Micro</a:t>
            </a:r>
            <a:r>
              <a:rPr lang="en-US" altLang="ko-KR" dirty="0"/>
              <a:t>’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폴더 </a:t>
            </a:r>
            <a:r>
              <a:rPr lang="en-US" altLang="ko-KR" dirty="0"/>
              <a:t>Models, </a:t>
            </a:r>
            <a:r>
              <a:rPr lang="en-US" altLang="ko-KR" dirty="0" err="1"/>
              <a:t>ViewModels</a:t>
            </a:r>
            <a:r>
              <a:rPr lang="en-US" altLang="ko-KR" dirty="0"/>
              <a:t>, Views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App.xaml</a:t>
            </a:r>
            <a:r>
              <a:rPr lang="en-US" altLang="ko-KR" dirty="0"/>
              <a:t> </a:t>
            </a:r>
            <a:r>
              <a:rPr lang="ko-KR" altLang="en-US" dirty="0"/>
              <a:t>오픈 후 </a:t>
            </a:r>
            <a:r>
              <a:rPr lang="en-US" altLang="ko-KR" dirty="0" err="1"/>
              <a:t>StartupUri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 err="1"/>
              <a:t>App.xaml.cs</a:t>
            </a:r>
            <a:r>
              <a:rPr lang="ko-KR" altLang="en-US" dirty="0"/>
              <a:t> 수정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C9726-5536-4598-879E-F2E75996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E87BDF-5EE2-4A4C-A8E6-97C3C79E2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765" y="1628800"/>
            <a:ext cx="5485515" cy="136815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BDEA4E6-DB2B-4CE9-BF99-EE744BE6173B}"/>
              </a:ext>
            </a:extLst>
          </p:cNvPr>
          <p:cNvGrpSpPr/>
          <p:nvPr/>
        </p:nvGrpSpPr>
        <p:grpSpPr>
          <a:xfrm>
            <a:off x="1997016" y="3212976"/>
            <a:ext cx="8203440" cy="1603226"/>
            <a:chOff x="2786368" y="3032956"/>
            <a:chExt cx="6624736" cy="7920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66AFFD-D9E9-4D92-A509-F9E8A593608E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partial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App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Application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App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InitializeComponent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342C1F7-B1CD-4AD3-A162-5F183558FF30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59FA63C-22A0-4854-8F83-56991B0B244A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45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2E60B-D8AF-48BA-8802-6CB67D7E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A43B7-28DB-4DB3-9039-6D9F393B3D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2</a:t>
            </a:r>
          </a:p>
          <a:p>
            <a:pPr lvl="1"/>
            <a:r>
              <a:rPr lang="en-US" altLang="ko-KR" dirty="0"/>
              <a:t>Bootstrapper </a:t>
            </a:r>
            <a:r>
              <a:rPr lang="ko-KR" altLang="en-US" dirty="0"/>
              <a:t>클래스 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C9726-5536-4598-879E-F2E75996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28</a:t>
            </a:fld>
            <a:endParaRPr lang="ru-RU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9821BC7-E1C5-4F01-9AAD-DAC99EC84815}"/>
              </a:ext>
            </a:extLst>
          </p:cNvPr>
          <p:cNvGrpSpPr/>
          <p:nvPr/>
        </p:nvGrpSpPr>
        <p:grpSpPr>
          <a:xfrm>
            <a:off x="1997016" y="2348879"/>
            <a:ext cx="8203440" cy="2808311"/>
            <a:chOff x="2786368" y="3032956"/>
            <a:chExt cx="6624736" cy="7989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4EB048-D37A-4D41-86D5-7B8F6F2BEF3B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Bootstrapper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BootstrapperBase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Bootstrapper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Initialize();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protected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override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OnStartup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sender,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StartupEventArgs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e)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 </a:t>
              </a:r>
              <a:r>
                <a:rPr lang="en-US" altLang="ko-KR" sz="1300" b="0" dirty="0" err="1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base.OnStartup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(sender, e);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DisplayRootViewFor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&gt;();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E1EC0B8-EB17-42DD-9B93-B2CE1B93AC4A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B1FDDB5-1DD8-43E4-AD07-87AA696D349C}"/>
                </a:ext>
              </a:extLst>
            </p:cNvPr>
            <p:cNvCxnSpPr/>
            <p:nvPr/>
          </p:nvCxnSpPr>
          <p:spPr>
            <a:xfrm>
              <a:off x="2786368" y="383191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2806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2E60B-D8AF-48BA-8802-6CB67D7E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A43B7-28DB-4DB3-9039-6D9F393B3D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2</a:t>
            </a:r>
          </a:p>
          <a:p>
            <a:pPr lvl="1"/>
            <a:r>
              <a:rPr lang="en-US" altLang="ko-KR" dirty="0" err="1"/>
              <a:t>ViewModels</a:t>
            </a:r>
            <a:r>
              <a:rPr lang="ko-KR" altLang="en-US" dirty="0"/>
              <a:t> 폴더에 </a:t>
            </a:r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프로퍼티 변경 공지와 자동 </a:t>
            </a:r>
            <a:r>
              <a:rPr lang="en-US" altLang="ko-KR" dirty="0"/>
              <a:t>UI</a:t>
            </a:r>
            <a:r>
              <a:rPr lang="ko-KR" altLang="en-US" dirty="0"/>
              <a:t> 스레드 </a:t>
            </a:r>
            <a:r>
              <a:rPr lang="ko-KR" altLang="en-US" dirty="0" err="1"/>
              <a:t>마샬링</a:t>
            </a:r>
            <a:r>
              <a:rPr lang="ko-KR" altLang="en-US" dirty="0"/>
              <a:t> 동작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C9726-5536-4598-879E-F2E75996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29</a:t>
            </a:fld>
            <a:endParaRPr lang="ru-RU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7AAFE9-93B2-489F-9259-DC6965A0E2AF}"/>
              </a:ext>
            </a:extLst>
          </p:cNvPr>
          <p:cNvGrpSpPr/>
          <p:nvPr/>
        </p:nvGrpSpPr>
        <p:grpSpPr>
          <a:xfrm>
            <a:off x="1997016" y="2348879"/>
            <a:ext cx="8203440" cy="3657474"/>
            <a:chOff x="2786368" y="3032956"/>
            <a:chExt cx="6624736" cy="7989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11C0F4-4CC2-4DD9-A117-E115FE04740E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PropertyChangedBase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// Screen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name;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Name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name;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name = 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Name);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CanSayHello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CanSayHello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!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.IsNullOrEmpty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(Name);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SayHello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MessageBox.Show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$"Hello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{Name}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3E7B99F-59BC-445A-BC3B-070D16127804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60ACCF5-CF0A-4EA6-8006-BFCB388B0F7A}"/>
                </a:ext>
              </a:extLst>
            </p:cNvPr>
            <p:cNvCxnSpPr/>
            <p:nvPr/>
          </p:nvCxnSpPr>
          <p:spPr>
            <a:xfrm>
              <a:off x="2786368" y="383191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718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MahApps.Metro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/>
              <a:t>With minimal effort(</a:t>
            </a:r>
            <a:r>
              <a:rPr lang="ko-KR" altLang="en-US" dirty="0"/>
              <a:t>최소한의 작업으로</a:t>
            </a:r>
            <a:r>
              <a:rPr lang="en-US" altLang="ko-KR" dirty="0"/>
              <a:t>) WPF</a:t>
            </a:r>
            <a:r>
              <a:rPr lang="ko-KR" altLang="en-US" dirty="0"/>
              <a:t>에 </a:t>
            </a:r>
            <a:r>
              <a:rPr lang="en-US" altLang="ko-KR" dirty="0"/>
              <a:t>Metro UI / Modern UI</a:t>
            </a:r>
            <a:r>
              <a:rPr lang="ko-KR" altLang="en-US" dirty="0"/>
              <a:t> 로 변경할 수 있는 컴포넌트</a:t>
            </a:r>
            <a:endParaRPr lang="en-US" altLang="ko-KR" dirty="0"/>
          </a:p>
          <a:p>
            <a:pPr lvl="1"/>
            <a:r>
              <a:rPr lang="en-US" altLang="ko-KR" dirty="0"/>
              <a:t>WPF</a:t>
            </a:r>
            <a:r>
              <a:rPr lang="ko-KR" altLang="en-US" dirty="0"/>
              <a:t>로 </a:t>
            </a:r>
            <a:r>
              <a:rPr lang="en-US" altLang="ko-KR" dirty="0"/>
              <a:t>Metro UI</a:t>
            </a:r>
            <a:r>
              <a:rPr lang="ko-KR" altLang="en-US" dirty="0"/>
              <a:t>를 </a:t>
            </a:r>
            <a:r>
              <a:rPr lang="ko-KR" altLang="en-US" dirty="0" err="1"/>
              <a:t>윈폼보다</a:t>
            </a:r>
            <a:r>
              <a:rPr lang="ko-KR" altLang="en-US" dirty="0"/>
              <a:t> 훨씬 미려하게 디자인할 수 있음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https://mahapps.com/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83DB18-1439-4D06-977C-54A4BADBA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3320"/>
          <a:stretch/>
        </p:blipFill>
        <p:spPr bwMode="auto">
          <a:xfrm>
            <a:off x="10481777" y="1129211"/>
            <a:ext cx="957872" cy="9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866DF6-2AFF-479C-82D0-916DC073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600608"/>
            <a:ext cx="5980534" cy="400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534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2E60B-D8AF-48BA-8802-6CB67D7E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A43B7-28DB-4DB3-9039-6D9F393B3D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2</a:t>
            </a:r>
          </a:p>
          <a:p>
            <a:pPr lvl="1"/>
            <a:r>
              <a:rPr lang="en-US" altLang="ko-KR" dirty="0" err="1"/>
              <a:t>App.xaml</a:t>
            </a:r>
            <a:r>
              <a:rPr lang="en-US" altLang="ko-KR" dirty="0"/>
              <a:t> </a:t>
            </a:r>
            <a:r>
              <a:rPr lang="ko-KR" altLang="en-US" dirty="0"/>
              <a:t>파일 추가 코딩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빌드</a:t>
            </a:r>
            <a:r>
              <a:rPr lang="en-US" altLang="ko-KR" dirty="0"/>
              <a:t>(F6)</a:t>
            </a:r>
            <a:r>
              <a:rPr lang="ko-KR" altLang="en-US" dirty="0"/>
              <a:t>로 </a:t>
            </a:r>
            <a:r>
              <a:rPr lang="en-US" altLang="ko-KR" dirty="0" err="1"/>
              <a:t>local:Bootstrapper</a:t>
            </a:r>
            <a:r>
              <a:rPr lang="en-US" altLang="ko-KR" dirty="0"/>
              <a:t> </a:t>
            </a:r>
            <a:r>
              <a:rPr lang="ko-KR" altLang="en-US" dirty="0"/>
              <a:t>오류 제거</a:t>
            </a:r>
            <a:endParaRPr lang="en-US" altLang="ko-KR" dirty="0"/>
          </a:p>
          <a:p>
            <a:pPr lvl="1"/>
            <a:r>
              <a:rPr lang="en-US" altLang="ko-KR" dirty="0" err="1"/>
              <a:t>MainWindow.xaml</a:t>
            </a:r>
            <a:r>
              <a:rPr lang="ko-KR" altLang="en-US" dirty="0"/>
              <a:t> 파일 </a:t>
            </a:r>
            <a:r>
              <a:rPr lang="en-US" altLang="ko-KR" dirty="0"/>
              <a:t>Views </a:t>
            </a:r>
            <a:r>
              <a:rPr lang="ko-KR" altLang="en-US" dirty="0"/>
              <a:t>폴더로 이동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C9726-5536-4598-879E-F2E75996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30</a:t>
            </a:fld>
            <a:endParaRPr lang="ru-RU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9821BC7-E1C5-4F01-9AAD-DAC99EC84815}"/>
              </a:ext>
            </a:extLst>
          </p:cNvPr>
          <p:cNvGrpSpPr/>
          <p:nvPr/>
        </p:nvGrpSpPr>
        <p:grpSpPr>
          <a:xfrm>
            <a:off x="1997016" y="2348879"/>
            <a:ext cx="8203440" cy="1944217"/>
            <a:chOff x="2786368" y="3032956"/>
            <a:chExt cx="6624736" cy="7989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4EB048-D37A-4D41-86D5-7B8F6F2BEF3B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Application.Resources</a:t>
              </a:r>
              <a:r>
                <a:rPr lang="en-US" altLang="ko-KR" sz="130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ResourceDictionary.MergedDictionaries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nl-NL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nl-NL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nl-NL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local</a:t>
              </a:r>
              <a:r>
                <a:rPr lang="nl-NL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nl-NL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Bootstrapper</a:t>
              </a:r>
              <a:r>
                <a:rPr lang="nl-NL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nl-NL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nl-NL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Key</a:t>
              </a:r>
              <a:r>
                <a:rPr lang="nl-NL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="bootstrapper" /&gt;</a:t>
              </a:r>
              <a:endParaRPr lang="nl-NL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ResourceDictionary.MergedDictionaries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Application.Resources</a:t>
              </a:r>
              <a:r>
                <a:rPr lang="en-US" altLang="ko-KR" sz="130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kumimoji="0" lang="ko-KR" altLang="ko-KR" sz="13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E1EC0B8-EB17-42DD-9B93-B2CE1B93AC4A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B1FDDB5-1DD8-43E4-AD07-87AA696D349C}"/>
                </a:ext>
              </a:extLst>
            </p:cNvPr>
            <p:cNvCxnSpPr/>
            <p:nvPr/>
          </p:nvCxnSpPr>
          <p:spPr>
            <a:xfrm>
              <a:off x="2786368" y="383191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6CBDEE8-28EE-43AA-8EF8-07453803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772" y="5055218"/>
            <a:ext cx="4104456" cy="147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63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2E60B-D8AF-48BA-8802-6CB67D7E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A43B7-28DB-4DB3-9039-6D9F393B3D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2</a:t>
            </a:r>
          </a:p>
          <a:p>
            <a:pPr lvl="1"/>
            <a:r>
              <a:rPr lang="ko-KR" altLang="en-US" dirty="0"/>
              <a:t>실행 결과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ShellView</a:t>
            </a:r>
            <a:r>
              <a:rPr lang="ko-KR" altLang="en-US" dirty="0"/>
              <a:t>와 </a:t>
            </a:r>
            <a:r>
              <a:rPr lang="en-US" altLang="ko-KR" dirty="0" err="1"/>
              <a:t>ShellViewModel</a:t>
            </a:r>
            <a:r>
              <a:rPr lang="ko-KR" altLang="en-US" dirty="0"/>
              <a:t> 모델 연결 실패</a:t>
            </a:r>
            <a:endParaRPr lang="en-US" altLang="ko-KR" dirty="0"/>
          </a:p>
          <a:p>
            <a:pPr lvl="1"/>
            <a:r>
              <a:rPr lang="en-US" altLang="ko-KR" dirty="0" err="1"/>
              <a:t>ShellView.xaml</a:t>
            </a:r>
            <a:r>
              <a:rPr lang="en-US" altLang="ko-KR" dirty="0"/>
              <a:t> (</a:t>
            </a:r>
            <a:r>
              <a:rPr lang="en-US" altLang="ko-KR" b="1" dirty="0"/>
              <a:t>Window</a:t>
            </a:r>
            <a:r>
              <a:rPr lang="en-US" altLang="ko-KR" dirty="0"/>
              <a:t> / User Control)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C9726-5536-4598-879E-F2E75996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31</a:t>
            </a:fld>
            <a:endParaRPr lang="ru-RU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464643-A146-4461-8E29-CE1CA81E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2276872"/>
            <a:ext cx="4229100" cy="5143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6CCEAE-BF5C-4BCE-97F3-DBDE5C55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3645024"/>
            <a:ext cx="55911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31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2E60B-D8AF-48BA-8802-6CB67D7E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A43B7-28DB-4DB3-9039-6D9F393B3D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2</a:t>
            </a:r>
          </a:p>
          <a:p>
            <a:pPr lvl="1"/>
            <a:r>
              <a:rPr lang="ko-KR" altLang="en-US" dirty="0"/>
              <a:t>연결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C9726-5536-4598-879E-F2E75996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32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DF53A3-5C66-4BB2-854B-4E3288C2AD82}"/>
              </a:ext>
            </a:extLst>
          </p:cNvPr>
          <p:cNvGrpSpPr/>
          <p:nvPr/>
        </p:nvGrpSpPr>
        <p:grpSpPr>
          <a:xfrm>
            <a:off x="1997016" y="2348879"/>
            <a:ext cx="8203440" cy="2592289"/>
            <a:chOff x="2786368" y="3032956"/>
            <a:chExt cx="6624736" cy="7989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335EA6-03C6-475A-BF5F-E066F078902F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Window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="StartCaliburnApp.Views.ShellView"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="http://schemas.microsoft.com/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winfx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/2006/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xaml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/presentation"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="http://schemas.microsoft.com/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winfx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/2006/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xaml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mc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="http://schemas.openxmlformats.org/markup-compatibility/2006"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="http://schemas.microsoft.com/expression/blend/2008"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local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clr-namespace:StartCaliburnApp.Views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Ignorable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="d"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="300"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="200"&gt;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StackPanel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TextBox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="Name"/&gt;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="SayHello"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Content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="Press"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StackPanel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Window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77E4BFE-9210-42F5-8A02-1D3065258503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C00127F-2975-4419-95C0-49138BCA8430}"/>
                </a:ext>
              </a:extLst>
            </p:cNvPr>
            <p:cNvCxnSpPr/>
            <p:nvPr/>
          </p:nvCxnSpPr>
          <p:spPr>
            <a:xfrm>
              <a:off x="2786368" y="383191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DD3056F-E9FA-451A-870D-6D5712EC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748" y="4181475"/>
            <a:ext cx="2389236" cy="20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43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2E60B-D8AF-48BA-8802-6CB67D7E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A43B7-28DB-4DB3-9039-6D9F393B3D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2</a:t>
            </a:r>
          </a:p>
          <a:p>
            <a:pPr lvl="1"/>
            <a:r>
              <a:rPr lang="ko-KR" altLang="en-US" dirty="0"/>
              <a:t>추가 수정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C9726-5536-4598-879E-F2E75996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33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DF53A3-5C66-4BB2-854B-4E3288C2AD82}"/>
              </a:ext>
            </a:extLst>
          </p:cNvPr>
          <p:cNvGrpSpPr/>
          <p:nvPr/>
        </p:nvGrpSpPr>
        <p:grpSpPr>
          <a:xfrm>
            <a:off x="1997016" y="2348879"/>
            <a:ext cx="8203440" cy="2592289"/>
            <a:chOff x="2786368" y="3032956"/>
            <a:chExt cx="6624736" cy="7989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335EA6-03C6-475A-BF5F-E066F078902F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PropertyChangedBase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IHaveDisplayName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DisplayName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endParaRPr kumimoji="0" lang="en-US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kumimoji="0" lang="en-US" altLang="ko-KR" sz="1300" b="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…</a:t>
              </a:r>
            </a:p>
            <a:p>
              <a:endParaRPr kumimoji="0" lang="en-US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DisplayName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"Basic 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Caliburn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App"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77E4BFE-9210-42F5-8A02-1D3065258503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C00127F-2975-4419-95C0-49138BCA8430}"/>
                </a:ext>
              </a:extLst>
            </p:cNvPr>
            <p:cNvCxnSpPr/>
            <p:nvPr/>
          </p:nvCxnSpPr>
          <p:spPr>
            <a:xfrm>
              <a:off x="2786368" y="383191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CFA844E-0420-40A6-855D-DE584712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813" y="3806781"/>
            <a:ext cx="30194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2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2E60B-D8AF-48BA-8802-6CB67D7E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A43B7-28DB-4DB3-9039-6D9F393B3D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2</a:t>
            </a:r>
          </a:p>
          <a:p>
            <a:pPr lvl="1"/>
            <a:r>
              <a:rPr lang="ko-KR" altLang="en-US" dirty="0"/>
              <a:t>버튼 이벤트 </a:t>
            </a:r>
            <a:r>
              <a:rPr lang="en-US" altLang="ko-KR" dirty="0"/>
              <a:t>– </a:t>
            </a:r>
            <a:r>
              <a:rPr lang="en-US" altLang="ko-KR" dirty="0" err="1"/>
              <a:t>ButtonViewModel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C9726-5536-4598-879E-F2E75996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34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DF53A3-5C66-4BB2-854B-4E3288C2AD82}"/>
              </a:ext>
            </a:extLst>
          </p:cNvPr>
          <p:cNvGrpSpPr/>
          <p:nvPr/>
        </p:nvGrpSpPr>
        <p:grpSpPr>
          <a:xfrm>
            <a:off x="1997016" y="2348879"/>
            <a:ext cx="8203440" cy="4320481"/>
            <a:chOff x="2786368" y="3032956"/>
            <a:chExt cx="6624736" cy="7989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335EA6-03C6-475A-BF5F-E066F078902F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Conductor&lt;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{ 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 Conductor&lt;</a:t>
              </a:r>
              <a:r>
                <a:rPr lang="en-US" altLang="ko-KR" sz="1300" b="0" dirty="0" err="1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IScreen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&gt;.</a:t>
              </a:r>
              <a:r>
                <a:rPr lang="en-US" altLang="ko-KR" sz="1300" b="0" dirty="0" err="1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Collection.OneActive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TestButton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MessageBox.Show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TestButton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Clicked!"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TestButton0(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sender)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(!(sender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Button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btn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))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MessageBox.Show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$"TestButton0 :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btn.Content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HelloClicked1(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MouseButtonEventArgs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e)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e.ChangedButton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MouseButton.Left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MessageBox.Show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$"HelloClicked1 :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e.ButtonState.ToString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()}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e.Handled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HelloClicked2(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sender,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MouseButtonEventArgs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e)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//var </a:t>
              </a:r>
              <a:r>
                <a:rPr lang="en-US" altLang="ko-KR" sz="1300" b="0" dirty="0" err="1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btn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sender as Button;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e.ChangedButton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MouseButton.Left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&amp;&amp; sender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Button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btn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MessageBox.Show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$"HelloClicked2 :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btn.Name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e.ButtonState.ToString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()}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e.Handled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77E4BFE-9210-42F5-8A02-1D3065258503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C00127F-2975-4419-95C0-49138BCA8430}"/>
                </a:ext>
              </a:extLst>
            </p:cNvPr>
            <p:cNvCxnSpPr/>
            <p:nvPr/>
          </p:nvCxnSpPr>
          <p:spPr>
            <a:xfrm>
              <a:off x="2786368" y="383191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190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2E60B-D8AF-48BA-8802-6CB67D7E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A43B7-28DB-4DB3-9039-6D9F393B3D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2</a:t>
            </a:r>
          </a:p>
          <a:p>
            <a:pPr lvl="1"/>
            <a:r>
              <a:rPr lang="ko-KR" altLang="en-US" dirty="0"/>
              <a:t>버튼 이벤트 </a:t>
            </a:r>
            <a:r>
              <a:rPr lang="en-US" altLang="ko-KR" dirty="0"/>
              <a:t>– </a:t>
            </a:r>
            <a:r>
              <a:rPr lang="en-US" altLang="ko-KR" dirty="0" err="1"/>
              <a:t>ButtonViewModel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C9726-5536-4598-879E-F2E75996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35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DF53A3-5C66-4BB2-854B-4E3288C2AD82}"/>
              </a:ext>
            </a:extLst>
          </p:cNvPr>
          <p:cNvGrpSpPr/>
          <p:nvPr/>
        </p:nvGrpSpPr>
        <p:grpSpPr>
          <a:xfrm>
            <a:off x="1997016" y="2348879"/>
            <a:ext cx="8203440" cy="2952329"/>
            <a:chOff x="2786368" y="3032956"/>
            <a:chExt cx="6624736" cy="7989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335EA6-03C6-475A-BF5F-E066F078902F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ButtonTest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RelayCommand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ButtonTestRun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o =&gt; o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Button);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ButtonTestRun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obj)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(!(obj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Button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btn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))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MessageBox.Show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$"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ButtonTestClick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btn.Name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btn.Content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ButtonClick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RelayCommand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ButtonClickRun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o =&gt; o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Button);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ButtonClickRun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obj)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(!(obj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Button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btn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))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MessageBox.Show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$"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ButtonClick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btn.Content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77E4BFE-9210-42F5-8A02-1D3065258503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C00127F-2975-4419-95C0-49138BCA8430}"/>
                </a:ext>
              </a:extLst>
            </p:cNvPr>
            <p:cNvCxnSpPr/>
            <p:nvPr/>
          </p:nvCxnSpPr>
          <p:spPr>
            <a:xfrm>
              <a:off x="2786368" y="383191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8920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2E60B-D8AF-48BA-8802-6CB67D7E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A43B7-28DB-4DB3-9039-6D9F393B3D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2</a:t>
            </a:r>
          </a:p>
          <a:p>
            <a:pPr lvl="1"/>
            <a:r>
              <a:rPr lang="en-US" altLang="ko-KR" dirty="0" err="1"/>
              <a:t>RelayCommand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C9726-5536-4598-879E-F2E75996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36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DF53A3-5C66-4BB2-854B-4E3288C2AD82}"/>
              </a:ext>
            </a:extLst>
          </p:cNvPr>
          <p:cNvGrpSpPr/>
          <p:nvPr/>
        </p:nvGrpSpPr>
        <p:grpSpPr>
          <a:xfrm>
            <a:off x="1997016" y="2348879"/>
            <a:ext cx="8203440" cy="4437403"/>
            <a:chOff x="2786368" y="3032956"/>
            <a:chExt cx="6624736" cy="7989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335EA6-03C6-475A-BF5F-E066F078902F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internal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RelayCommand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: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readonly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Action&lt;T&gt; _execute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null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readonly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Predicate&lt;T&gt; _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canExecute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null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RelayCommand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(Action&lt;T&gt; execute, Predicate&lt;T&gt;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canExecute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null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_execute = execute ??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throw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ArgumentNullException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nameof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(execute));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_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canExecute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canExecute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CanExecute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parameter)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_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canExecute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?.Invoke((T)parameter) ??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event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EventHandler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CanExecuteChanged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add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CommandManager.RequerySuggested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+= value;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remove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CommandManager.RequerySuggested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-= value; }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Execute(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parameter)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_execute((T)parameter);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77E4BFE-9210-42F5-8A02-1D3065258503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C00127F-2975-4419-95C0-49138BCA8430}"/>
                </a:ext>
              </a:extLst>
            </p:cNvPr>
            <p:cNvCxnSpPr/>
            <p:nvPr/>
          </p:nvCxnSpPr>
          <p:spPr>
            <a:xfrm>
              <a:off x="2786368" y="383191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7427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2E60B-D8AF-48BA-8802-6CB67D7E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A43B7-28DB-4DB3-9039-6D9F393B3D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2</a:t>
            </a:r>
          </a:p>
          <a:p>
            <a:pPr lvl="1"/>
            <a:r>
              <a:rPr lang="ko-KR" altLang="en-US" dirty="0"/>
              <a:t>버튼 이벤트 </a:t>
            </a:r>
            <a:r>
              <a:rPr lang="en-US" altLang="ko-KR" dirty="0"/>
              <a:t>– </a:t>
            </a:r>
            <a:r>
              <a:rPr lang="en-US" altLang="ko-KR" dirty="0" err="1"/>
              <a:t>ButtonView.xaml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C9726-5536-4598-879E-F2E75996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37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DF53A3-5C66-4BB2-854B-4E3288C2AD82}"/>
              </a:ext>
            </a:extLst>
          </p:cNvPr>
          <p:cNvGrpSpPr/>
          <p:nvPr/>
        </p:nvGrpSpPr>
        <p:grpSpPr>
          <a:xfrm>
            <a:off x="1708984" y="2348879"/>
            <a:ext cx="8779504" cy="4320481"/>
            <a:chOff x="2786368" y="3032956"/>
            <a:chExt cx="6624736" cy="7989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335EA6-03C6-475A-BF5F-E066F078902F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StackPanel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Orientation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="Vertical"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VerticalAlignment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="Center"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="100"&gt;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Content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="Click me"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="40"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="TestButton"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Content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="Click me 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="40"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cal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Message.Attach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="[Event Click] = [Action TestButton0($source)]"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Content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="Click me 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="40"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cal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Message.Attach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="[Event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PreviewMouseUp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] = [Action HelloClicked1($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eventArgs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)]"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Content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="Click me 2"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="40"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="TestButton2"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cal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Message.Attach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="[Event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PreviewMouseUp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] = [Action HelloClicked2($source, $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eventArgs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)]"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Content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="Click me 3"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="40"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="TestButton3"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Command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ButtonTest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CommandParameter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RelativeSource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={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RelativeSource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Self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}}"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Content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="Click me 4"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="40"&gt;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Interaction.Triggers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EventTrigger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EventName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="Click"&gt;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InvokeCommandAction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Command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ButtonClick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CommandParameter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RelativeSource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={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RelativeSource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AncestorType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={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Type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Button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}}}"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EventTrigger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Interaction.Triggers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StackPanel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kumimoji="0"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77E4BFE-9210-42F5-8A02-1D3065258503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C00127F-2975-4419-95C0-49138BCA8430}"/>
                </a:ext>
              </a:extLst>
            </p:cNvPr>
            <p:cNvCxnSpPr/>
            <p:nvPr/>
          </p:nvCxnSpPr>
          <p:spPr>
            <a:xfrm>
              <a:off x="2786368" y="383191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BD064F2-29D3-469B-9D04-73D8075E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222" y="619546"/>
            <a:ext cx="1081641" cy="25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33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시작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38</a:t>
            </a:fld>
            <a:endParaRPr lang="ru-RU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6964F6-4F4F-4D9E-A3A2-90A1FFB0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140" y="2166882"/>
            <a:ext cx="5454005" cy="37804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0852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 err="1"/>
              <a:t>Caliburn.Micro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/>
              <a:t>참조 </a:t>
            </a:r>
            <a:r>
              <a:rPr lang="en-US" altLang="ko-KR" dirty="0"/>
              <a:t>&gt; NuGet </a:t>
            </a:r>
            <a:r>
              <a:rPr lang="ko-KR" altLang="en-US" dirty="0"/>
              <a:t>패키지 관리 클릭 </a:t>
            </a:r>
            <a:endParaRPr lang="en-US" altLang="ko-KR" dirty="0"/>
          </a:p>
          <a:p>
            <a:pPr lvl="2"/>
            <a:r>
              <a:rPr lang="en-US" altLang="ko-KR" dirty="0" err="1"/>
              <a:t>Caliburn</a:t>
            </a:r>
            <a:r>
              <a:rPr lang="en-US" altLang="ko-KR" dirty="0"/>
              <a:t> </a:t>
            </a:r>
            <a:r>
              <a:rPr lang="ko-KR" altLang="en-US" dirty="0"/>
              <a:t>검색 후 </a:t>
            </a:r>
            <a:r>
              <a:rPr lang="en-US" altLang="ko-KR" dirty="0" err="1"/>
              <a:t>Caliburn.Micro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현재 버전 </a:t>
            </a:r>
            <a:r>
              <a:rPr lang="en-US" altLang="ko-KR" dirty="0"/>
              <a:t>3.2.0)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설치 상황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39</a:t>
            </a:fld>
            <a:endParaRPr lang="ru-RU" dirty="0"/>
          </a:p>
        </p:txBody>
      </p:sp>
      <p:pic>
        <p:nvPicPr>
          <p:cNvPr id="6" name="그림 5" descr="스크린샷, 화면이(가) 표시된 사진&#10;&#10;자동 생성된 설명">
            <a:extLst>
              <a:ext uri="{FF2B5EF4-FFF2-40B4-BE49-F238E27FC236}">
                <a16:creationId xmlns:a16="http://schemas.microsoft.com/office/drawing/2014/main" id="{2A0738A7-1BD1-482E-8E79-3710BDA66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924944"/>
            <a:ext cx="6803926" cy="1660569"/>
          </a:xfrm>
          <a:prstGeom prst="rect">
            <a:avLst/>
          </a:prstGeom>
        </p:spPr>
      </p:pic>
      <p:pic>
        <p:nvPicPr>
          <p:cNvPr id="8" name="그림 7" descr="조류이(가) 표시된 사진&#10;&#10;자동 생성된 설명">
            <a:extLst>
              <a:ext uri="{FF2B5EF4-FFF2-40B4-BE49-F238E27FC236}">
                <a16:creationId xmlns:a16="http://schemas.microsoft.com/office/drawing/2014/main" id="{2D69CE91-D97B-4C2F-87BA-9945E6A85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33" y="4899884"/>
            <a:ext cx="2781999" cy="82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2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MahApps.Metro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  <a:endParaRPr lang="en-US" altLang="ko-KR" dirty="0"/>
          </a:p>
          <a:p>
            <a:pPr lvl="1"/>
            <a:r>
              <a:rPr lang="ko-KR" altLang="en-US" dirty="0"/>
              <a:t>프로젝트 생성 후</a:t>
            </a:r>
            <a:endParaRPr lang="en-US" altLang="ko-KR" dirty="0"/>
          </a:p>
          <a:p>
            <a:pPr lvl="2"/>
            <a:r>
              <a:rPr lang="en-US" altLang="ko-KR" dirty="0"/>
              <a:t>NuGet </a:t>
            </a:r>
            <a:r>
              <a:rPr lang="ko-KR" altLang="en-US" dirty="0"/>
              <a:t>패키지 관리에서 </a:t>
            </a:r>
            <a:r>
              <a:rPr lang="en-US" altLang="ko-KR" dirty="0"/>
              <a:t>‘</a:t>
            </a:r>
            <a:r>
              <a:rPr lang="en-US" altLang="ko-KR" dirty="0" err="1"/>
              <a:t>MahApps</a:t>
            </a:r>
            <a:r>
              <a:rPr lang="en-US" altLang="ko-KR" dirty="0"/>
              <a:t>’</a:t>
            </a:r>
            <a:r>
              <a:rPr lang="ko-KR" altLang="en-US" dirty="0"/>
              <a:t>로 검색 후 </a:t>
            </a:r>
            <a:r>
              <a:rPr lang="en-US" altLang="ko-KR" dirty="0"/>
              <a:t>‘</a:t>
            </a:r>
            <a:r>
              <a:rPr lang="en-US" altLang="ko-KR" dirty="0" err="1"/>
              <a:t>MahApps.Metro</a:t>
            </a:r>
            <a:r>
              <a:rPr lang="en-US" altLang="ko-KR" dirty="0"/>
              <a:t>’</a:t>
            </a:r>
            <a:r>
              <a:rPr lang="ko-KR" altLang="en-US" dirty="0"/>
              <a:t> 선택 설치</a:t>
            </a:r>
            <a:endParaRPr lang="en-US" altLang="ko-KR" dirty="0"/>
          </a:p>
          <a:p>
            <a:pPr lvl="2"/>
            <a:r>
              <a:rPr lang="ko-KR" altLang="en-US" dirty="0"/>
              <a:t>또는 </a:t>
            </a:r>
            <a:r>
              <a:rPr lang="en-US" altLang="ko-KR" dirty="0"/>
              <a:t>Package Manager</a:t>
            </a:r>
            <a:r>
              <a:rPr lang="ko-KR" altLang="en-US" dirty="0"/>
              <a:t> 콘솔에서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4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DAC528-1BDC-4DF0-AAB7-AED18AAA4335}"/>
              </a:ext>
            </a:extLst>
          </p:cNvPr>
          <p:cNvGrpSpPr/>
          <p:nvPr/>
        </p:nvGrpSpPr>
        <p:grpSpPr>
          <a:xfrm>
            <a:off x="1997016" y="2852937"/>
            <a:ext cx="8203440" cy="720079"/>
            <a:chOff x="2786368" y="3032956"/>
            <a:chExt cx="6624736" cy="7985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6F79186-A9EC-4E51-B0FA-878FED617C76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PM&gt; Install-Package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MahApps.Metro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-Pre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‘****' </a:t>
              </a: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프로젝트에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'MahApps.Metro.2.1.1' </a:t>
              </a: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패키지가 이미 있습니다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경과 시간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 00:00:00.2565298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C7BAB70-EC3C-4C46-9EAA-E3A147974E8B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67938B-8DC1-448D-A400-B57D7F06ADB3}"/>
                </a:ext>
              </a:extLst>
            </p:cNvPr>
            <p:cNvCxnSpPr/>
            <p:nvPr/>
          </p:nvCxnSpPr>
          <p:spPr>
            <a:xfrm>
              <a:off x="2786368" y="383154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318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 err="1"/>
              <a:t>App.xaml</a:t>
            </a:r>
            <a:r>
              <a:rPr lang="en-US" altLang="ko-KR" dirty="0"/>
              <a:t> </a:t>
            </a:r>
            <a:r>
              <a:rPr lang="ko-KR" altLang="en-US" dirty="0"/>
              <a:t>오픈</a:t>
            </a:r>
            <a:endParaRPr lang="en-US" altLang="ko-KR" dirty="0"/>
          </a:p>
          <a:p>
            <a:pPr lvl="2"/>
            <a:r>
              <a:rPr lang="en-US" altLang="ko-KR" dirty="0" err="1"/>
              <a:t>StartUri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StartUri</a:t>
            </a:r>
            <a:r>
              <a:rPr lang="ko-KR" altLang="en-US" dirty="0"/>
              <a:t> 속성 제거 및 솔루션 탐색기에서 </a:t>
            </a:r>
            <a:r>
              <a:rPr lang="en-US" altLang="ko-KR" dirty="0" err="1"/>
              <a:t>MainWindow.xaml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/>
            <a:r>
              <a:rPr lang="en-US" altLang="ko-KR" dirty="0" err="1"/>
              <a:t>Application.Resources</a:t>
            </a:r>
            <a:r>
              <a:rPr lang="en-US" altLang="ko-KR" dirty="0"/>
              <a:t> </a:t>
            </a:r>
            <a:r>
              <a:rPr lang="ko-KR" altLang="en-US" dirty="0"/>
              <a:t>아래</a:t>
            </a:r>
            <a:r>
              <a:rPr lang="en-US" altLang="ko-KR" dirty="0"/>
              <a:t> </a:t>
            </a:r>
            <a:r>
              <a:rPr lang="ko-KR" altLang="en-US" dirty="0"/>
              <a:t>추가 코딩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아직 </a:t>
            </a:r>
            <a:r>
              <a:rPr lang="en-US" altLang="ko-KR" dirty="0"/>
              <a:t>Bootstrapper</a:t>
            </a:r>
            <a:r>
              <a:rPr lang="ko-KR" altLang="en-US" dirty="0"/>
              <a:t> 클래스 없음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40</a:t>
            </a:fld>
            <a:endParaRPr lang="ru-RU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061C38-F588-4E2C-8180-93ED29984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48" y="1311749"/>
            <a:ext cx="6192690" cy="16865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2B8EF35-F1BC-467B-A682-CAEA37344359}"/>
              </a:ext>
            </a:extLst>
          </p:cNvPr>
          <p:cNvGrpSpPr/>
          <p:nvPr/>
        </p:nvGrpSpPr>
        <p:grpSpPr>
          <a:xfrm>
            <a:off x="1997016" y="3625974"/>
            <a:ext cx="8203440" cy="1987650"/>
            <a:chOff x="2786368" y="3032956"/>
            <a:chExt cx="6624736" cy="7920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FF7FACF-D9A4-4916-8E59-E56CCEDDE60B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Application.Resources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ResourceDictionary.MergedDictionaries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nl-NL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nl-NL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nl-NL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local</a:t>
              </a:r>
              <a:r>
                <a:rPr lang="nl-NL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nl-NL" altLang="ko-KR" sz="13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Bootstrapper</a:t>
              </a:r>
              <a:r>
                <a:rPr lang="nl-NL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nl-NL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nl-NL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Key</a:t>
              </a:r>
              <a:r>
                <a:rPr lang="nl-NL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="Bootstrapper" /&gt;</a:t>
              </a:r>
              <a:endParaRPr lang="nl-NL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ResourceDictionary.MergedDictionaries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Application.Resources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74B955C-259F-44EF-9ACB-BE25A556D87B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D59004D-0409-4651-9956-1CCFD8FB640F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013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/>
              <a:t>Bootstrapper (</a:t>
            </a:r>
            <a:r>
              <a:rPr lang="ko-KR" altLang="en-US" dirty="0"/>
              <a:t>손잡이</a:t>
            </a:r>
            <a:r>
              <a:rPr lang="en-US" altLang="ko-KR" dirty="0"/>
              <a:t>) </a:t>
            </a:r>
            <a:r>
              <a:rPr lang="ko-KR" altLang="en-US" dirty="0"/>
              <a:t>클래스 추가</a:t>
            </a:r>
            <a:endParaRPr lang="en-US" altLang="ko-KR" dirty="0"/>
          </a:p>
          <a:p>
            <a:pPr lvl="2"/>
            <a:r>
              <a:rPr lang="en-US" altLang="ko-KR" dirty="0"/>
              <a:t>public </a:t>
            </a:r>
            <a:r>
              <a:rPr lang="ko-KR" altLang="en-US" dirty="0"/>
              <a:t>추가 및 </a:t>
            </a:r>
            <a:r>
              <a:rPr lang="en-US" altLang="ko-KR" dirty="0" err="1"/>
              <a:t>BootstrapperBase</a:t>
            </a:r>
            <a:r>
              <a:rPr lang="en-US" altLang="ko-KR" dirty="0"/>
              <a:t> </a:t>
            </a:r>
            <a:r>
              <a:rPr lang="ko-KR" altLang="en-US" dirty="0"/>
              <a:t>클래스 상속</a:t>
            </a:r>
            <a:endParaRPr lang="en-US" altLang="ko-KR" dirty="0"/>
          </a:p>
          <a:p>
            <a:pPr lvl="2"/>
            <a:r>
              <a:rPr lang="ko-KR" altLang="en-US" dirty="0"/>
              <a:t>생성자 추가</a:t>
            </a:r>
            <a:endParaRPr lang="en-US" altLang="ko-KR" dirty="0"/>
          </a:p>
          <a:p>
            <a:pPr lvl="2"/>
            <a:endParaRPr lang="en-US" altLang="ko-KR" sz="24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코드에서 </a:t>
            </a:r>
            <a:r>
              <a:rPr lang="en-US" altLang="ko-KR" dirty="0"/>
              <a:t>Alt + Enter</a:t>
            </a:r>
            <a:r>
              <a:rPr lang="ko-KR" altLang="en-US" dirty="0"/>
              <a:t>로 팝업 </a:t>
            </a:r>
            <a:r>
              <a:rPr lang="en-US" altLang="ko-KR" dirty="0"/>
              <a:t>&gt; </a:t>
            </a:r>
            <a:r>
              <a:rPr lang="ko-KR" altLang="en-US" dirty="0"/>
              <a:t>재정의 생성</a:t>
            </a:r>
            <a:r>
              <a:rPr lang="en-US" altLang="ko-KR" dirty="0"/>
              <a:t>...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3"/>
            <a:r>
              <a:rPr lang="ko-KR" altLang="en-US" dirty="0"/>
              <a:t>모두 선택 취소 후 </a:t>
            </a:r>
            <a:r>
              <a:rPr lang="en-US" altLang="ko-KR" dirty="0" err="1"/>
              <a:t>OnStartUp</a:t>
            </a:r>
            <a:r>
              <a:rPr lang="en-US" altLang="ko-KR" dirty="0"/>
              <a:t> </a:t>
            </a:r>
            <a:r>
              <a:rPr lang="ko-KR" altLang="en-US" dirty="0"/>
              <a:t>클릭 후 확인</a:t>
            </a:r>
            <a:endParaRPr lang="en-US" altLang="ko-KR" dirty="0"/>
          </a:p>
          <a:p>
            <a:pPr lvl="3"/>
            <a:r>
              <a:rPr lang="ko-KR" altLang="en-US" dirty="0"/>
              <a:t>기본 코드 삭제 후 수정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41</a:t>
            </a:fld>
            <a:endParaRPr lang="ru-RU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F99DEE-7CFC-48C8-A4E3-CB4BA32EC4A2}"/>
              </a:ext>
            </a:extLst>
          </p:cNvPr>
          <p:cNvGrpSpPr/>
          <p:nvPr/>
        </p:nvGrpSpPr>
        <p:grpSpPr>
          <a:xfrm>
            <a:off x="1997016" y="2814836"/>
            <a:ext cx="8203440" cy="1138040"/>
            <a:chOff x="2786368" y="3032956"/>
            <a:chExt cx="6624736" cy="7920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932483-49FE-470A-B6F4-73E10C2816AB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Bootstrapper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BootstrapperBase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Bootstrapper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Initialize();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F58DAAE-DCF7-4144-AE04-EAD81B4D6B23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307363A-0ACF-43C7-9ED8-6A0C6687543A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1B2AA5A-8319-4793-99E1-271285B71DA2}"/>
              </a:ext>
            </a:extLst>
          </p:cNvPr>
          <p:cNvGrpSpPr/>
          <p:nvPr/>
        </p:nvGrpSpPr>
        <p:grpSpPr>
          <a:xfrm>
            <a:off x="1997016" y="4809334"/>
            <a:ext cx="8203440" cy="995930"/>
            <a:chOff x="2786368" y="3032956"/>
            <a:chExt cx="6624736" cy="79208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247743-A6DC-4E5B-ACC9-5B91211EF546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protected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override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OnStartup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sender,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StartupEventArgs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e)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 </a:t>
              </a:r>
              <a:r>
                <a:rPr lang="en-US" altLang="ko-KR" sz="1300" b="0" dirty="0" err="1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base.OnStartup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(sender, e);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DisplayRootViewFor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&gt;();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FAA622E-E75A-450F-96E5-7C0FC4CCB352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A26E30B-9006-4210-8444-AFA8284B04B0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095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ko-KR" altLang="en-US" dirty="0"/>
              <a:t>프로젝트 내 새 폴더 생성</a:t>
            </a:r>
            <a:endParaRPr lang="en-US" altLang="ko-KR" dirty="0"/>
          </a:p>
          <a:p>
            <a:pPr lvl="2"/>
            <a:r>
              <a:rPr lang="en-US" altLang="ko-KR" dirty="0"/>
              <a:t>Models, </a:t>
            </a:r>
            <a:r>
              <a:rPr lang="en-US" altLang="ko-KR" dirty="0" err="1"/>
              <a:t>ViewModels</a:t>
            </a:r>
            <a:r>
              <a:rPr lang="en-US" altLang="ko-KR" dirty="0"/>
              <a:t>, Views </a:t>
            </a:r>
            <a:r>
              <a:rPr lang="ko-KR" altLang="en-US" dirty="0"/>
              <a:t>폴더</a:t>
            </a:r>
            <a:endParaRPr lang="en-US" altLang="ko-KR" dirty="0"/>
          </a:p>
          <a:p>
            <a:pPr lvl="1"/>
            <a:r>
              <a:rPr lang="en-US" altLang="ko-KR" dirty="0"/>
              <a:t>Bootstrapper </a:t>
            </a:r>
            <a:r>
              <a:rPr lang="ko-KR" altLang="en-US" dirty="0"/>
              <a:t>클래스 내의 </a:t>
            </a:r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 lvl="2"/>
            <a:r>
              <a:rPr lang="en-US" altLang="ko-KR" dirty="0" err="1"/>
              <a:t>ViewModels</a:t>
            </a:r>
            <a:r>
              <a:rPr lang="en-US" altLang="ko-KR" dirty="0"/>
              <a:t> </a:t>
            </a:r>
            <a:r>
              <a:rPr lang="ko-KR" altLang="en-US" dirty="0"/>
              <a:t>폴더 컨텍스트 메뉴 </a:t>
            </a:r>
            <a:r>
              <a:rPr lang="en-US" altLang="ko-KR" dirty="0"/>
              <a:t>&gt; </a:t>
            </a:r>
            <a:r>
              <a:rPr lang="ko-KR" altLang="en-US" dirty="0"/>
              <a:t>추가 </a:t>
            </a:r>
            <a:r>
              <a:rPr lang="en-US" altLang="ko-KR" dirty="0"/>
              <a:t>&gt;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View </a:t>
            </a:r>
            <a:r>
              <a:rPr lang="ko-KR" altLang="en-US" dirty="0"/>
              <a:t>폴더</a:t>
            </a:r>
            <a:r>
              <a:rPr lang="en-US" altLang="ko-KR" dirty="0"/>
              <a:t> </a:t>
            </a:r>
            <a:r>
              <a:rPr lang="ko-KR" altLang="en-US" dirty="0"/>
              <a:t>컨텍스트 메뉴 </a:t>
            </a:r>
            <a:r>
              <a:rPr lang="en-US" altLang="ko-KR" dirty="0"/>
              <a:t>&gt; </a:t>
            </a:r>
            <a:r>
              <a:rPr lang="ko-KR" altLang="en-US" dirty="0"/>
              <a:t>추가 </a:t>
            </a:r>
            <a:r>
              <a:rPr lang="en-US" altLang="ko-KR" dirty="0"/>
              <a:t>&gt; </a:t>
            </a:r>
            <a:r>
              <a:rPr lang="ko-KR" altLang="en-US" dirty="0"/>
              <a:t>창</a:t>
            </a:r>
            <a:r>
              <a:rPr lang="en-US" altLang="ko-KR" dirty="0"/>
              <a:t>(WPF), </a:t>
            </a:r>
            <a:r>
              <a:rPr lang="en-US" altLang="ko-KR" dirty="0" err="1"/>
              <a:t>ShellView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42</a:t>
            </a:fld>
            <a:endParaRPr lang="ru-R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E34AF6-4EEA-4E8E-B9F9-81B5AE35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098" y="351517"/>
            <a:ext cx="2571713" cy="1997364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A00CB0-5946-4B94-BDEF-2122B2E29BCB}"/>
              </a:ext>
            </a:extLst>
          </p:cNvPr>
          <p:cNvGrpSpPr/>
          <p:nvPr/>
        </p:nvGrpSpPr>
        <p:grpSpPr>
          <a:xfrm>
            <a:off x="1997016" y="3127251"/>
            <a:ext cx="8203440" cy="1381869"/>
            <a:chOff x="2786368" y="3032956"/>
            <a:chExt cx="6624736" cy="79208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EDDF10-27D9-43DA-97B0-FCE874BF9828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using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Caliburn.Micro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namespace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WpfUIApp.ViewModels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Screen {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3A91A58-6C61-4220-B34B-EA2CB2B04C0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57B7605-F972-45BC-AA3B-0F6649EA9F44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3681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 err="1"/>
              <a:t>ShellView.xaml</a:t>
            </a:r>
            <a:endParaRPr lang="en-US" altLang="ko-KR" dirty="0"/>
          </a:p>
          <a:p>
            <a:pPr lvl="2"/>
            <a:r>
              <a:rPr lang="en-US" altLang="ko-KR" dirty="0" err="1"/>
              <a:t>xaml</a:t>
            </a:r>
            <a:r>
              <a:rPr lang="en-US" altLang="ko-KR" dirty="0"/>
              <a:t>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43</a:t>
            </a:fld>
            <a:endParaRPr lang="ru-RU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A00CB0-5946-4B94-BDEF-2122B2E29BCB}"/>
              </a:ext>
            </a:extLst>
          </p:cNvPr>
          <p:cNvGrpSpPr/>
          <p:nvPr/>
        </p:nvGrpSpPr>
        <p:grpSpPr>
          <a:xfrm>
            <a:off x="1997016" y="2623196"/>
            <a:ext cx="8203440" cy="3729980"/>
            <a:chOff x="2786368" y="3032956"/>
            <a:chExt cx="6624736" cy="79208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EDDF10-27D9-43DA-97B0-FCE874BF9828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Grid.ColumnDefinitions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ColumnDefinition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="20"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ColumnDefinition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="auto"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ColumnDefinition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="auto"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ColumnDefinition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="auto"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ColumnDefinition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="auto"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ColumnDefinition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="*"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ColumnDefinition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="20"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Grid.ColumnDefinitions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Grid.RowDefinitions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RowDefinition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="20"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RowDefinition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="auto"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RowDefinition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="auto"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RowDefinition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="auto"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RowDefinition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="auto" /&gt;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RowDefinition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="auto"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RowDefinition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="*"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RowDefinition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="20"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Grid.RowDefinitions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3A91A58-6C61-4220-B34B-EA2CB2B04C0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57B7605-F972-45BC-AA3B-0F6649EA9F44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2049AE8-73E2-4890-85CF-53B196C2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053" y="789715"/>
            <a:ext cx="3424092" cy="33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0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 err="1"/>
              <a:t>ShellView.xaml</a:t>
            </a:r>
            <a:endParaRPr lang="en-US" altLang="ko-KR" dirty="0"/>
          </a:p>
          <a:p>
            <a:pPr lvl="2"/>
            <a:r>
              <a:rPr lang="en-US" altLang="ko-KR" dirty="0" err="1"/>
              <a:t>xaml</a:t>
            </a:r>
            <a:r>
              <a:rPr lang="en-US" altLang="ko-KR" dirty="0"/>
              <a:t> </a:t>
            </a:r>
            <a:r>
              <a:rPr lang="ko-KR" altLang="en-US" dirty="0"/>
              <a:t>디자인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xaml</a:t>
            </a:r>
            <a:r>
              <a:rPr lang="ko-KR" altLang="en-US" dirty="0"/>
              <a:t> 코드 변경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실행 확인</a:t>
            </a:r>
            <a:endParaRPr lang="en-US" altLang="ko-KR" dirty="0"/>
          </a:p>
          <a:p>
            <a:pPr lvl="3"/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클래스에 선언한 </a:t>
            </a:r>
            <a:r>
              <a:rPr lang="en-US" altLang="ko-KR" dirty="0"/>
              <a:t>FirstName</a:t>
            </a:r>
            <a:r>
              <a:rPr lang="ko-KR" altLang="en-US" dirty="0"/>
              <a:t>을 </a:t>
            </a:r>
            <a:r>
              <a:rPr lang="en-US" altLang="ko-KR" dirty="0" err="1"/>
              <a:t>ShellView</a:t>
            </a:r>
            <a:r>
              <a:rPr lang="en-US" altLang="ko-KR" dirty="0"/>
              <a:t> </a:t>
            </a:r>
            <a:r>
              <a:rPr lang="ko-KR" altLang="en-US" dirty="0"/>
              <a:t>에서 썼을 때 바로 연동되는 것을 확인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44</a:t>
            </a:fld>
            <a:endParaRPr lang="ru-RU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A00CB0-5946-4B94-BDEF-2122B2E29BCB}"/>
              </a:ext>
            </a:extLst>
          </p:cNvPr>
          <p:cNvGrpSpPr/>
          <p:nvPr/>
        </p:nvGrpSpPr>
        <p:grpSpPr>
          <a:xfrm>
            <a:off x="1997016" y="2623196"/>
            <a:ext cx="8203440" cy="339080"/>
            <a:chOff x="2786368" y="3032956"/>
            <a:chExt cx="6624736" cy="79208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EDDF10-27D9-43DA-97B0-FCE874BF9828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TextBlock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Text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="Testing" /&gt;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3A91A58-6C61-4220-B34B-EA2CB2B04C0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57B7605-F972-45BC-AA3B-0F6649EA9F44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9882355-701C-4F4A-BA2E-83C097B3D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288" y="688114"/>
            <a:ext cx="3450949" cy="114602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7D19E7-4B2F-423A-9362-0A5C8B5E21F1}"/>
              </a:ext>
            </a:extLst>
          </p:cNvPr>
          <p:cNvGrpSpPr/>
          <p:nvPr/>
        </p:nvGrpSpPr>
        <p:grpSpPr>
          <a:xfrm>
            <a:off x="1997016" y="3368217"/>
            <a:ext cx="8203440" cy="339080"/>
            <a:chOff x="2786368" y="3032956"/>
            <a:chExt cx="6624736" cy="7920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56FF00A-0712-4FC6-AC23-E374A4CD407D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TextBlock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="FirstName"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 /&gt;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FCE2957-F921-4E88-B9B4-2322D771DF8E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C6DCFFF-1A91-4D24-9B1E-57C84B688ABE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8F5FDB-BBC7-48EA-AEC1-0E24441C2785}"/>
              </a:ext>
            </a:extLst>
          </p:cNvPr>
          <p:cNvGrpSpPr/>
          <p:nvPr/>
        </p:nvGrpSpPr>
        <p:grpSpPr>
          <a:xfrm>
            <a:off x="1997016" y="4098434"/>
            <a:ext cx="8203440" cy="626704"/>
            <a:chOff x="2786368" y="3032956"/>
            <a:chExt cx="6624736" cy="79208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CF92BD-450B-4B07-B92E-DAAB0D2A5E8B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Screen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_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firstName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MyungGun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3D40458-AF41-4871-9898-578716B929FF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4B60F6C-168B-4B02-8A35-0632FD316203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6D6CE0A-CCD6-4CEE-BD54-42C3E074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972" y="3645024"/>
            <a:ext cx="2419173" cy="24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26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 err="1"/>
              <a:t>ShellView.xaml</a:t>
            </a:r>
            <a:endParaRPr lang="en-US" altLang="ko-KR" dirty="0"/>
          </a:p>
          <a:p>
            <a:pPr lvl="2"/>
            <a:r>
              <a:rPr lang="en-US" altLang="ko-KR" dirty="0" err="1"/>
              <a:t>xaml</a:t>
            </a:r>
            <a:r>
              <a:rPr lang="en-US" altLang="ko-KR" dirty="0"/>
              <a:t> </a:t>
            </a:r>
            <a:r>
              <a:rPr lang="ko-KR" altLang="en-US" dirty="0"/>
              <a:t>디자인 수정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en-US" altLang="ko-KR" dirty="0"/>
              <a:t>set</a:t>
            </a:r>
            <a:r>
              <a:rPr lang="ko-KR" altLang="en-US" dirty="0"/>
              <a:t> 수정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45</a:t>
            </a:fld>
            <a:endParaRPr lang="ru-RU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A00CB0-5946-4B94-BDEF-2122B2E29BCB}"/>
              </a:ext>
            </a:extLst>
          </p:cNvPr>
          <p:cNvGrpSpPr/>
          <p:nvPr/>
        </p:nvGrpSpPr>
        <p:grpSpPr>
          <a:xfrm>
            <a:off x="1997016" y="2623196"/>
            <a:ext cx="8203440" cy="589780"/>
            <a:chOff x="2786368" y="3032956"/>
            <a:chExt cx="6624736" cy="79208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EDDF10-27D9-43DA-97B0-FCE874BF9828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TextBlock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Text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Path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=FirstName,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Mode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OneWay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TextBox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="FirstName"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MinWidth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="100"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 /&gt;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3A91A58-6C61-4220-B34B-EA2CB2B04C0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57B7605-F972-45BC-AA3B-0F6649EA9F44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C5CF0F5-90EC-4E55-AD9C-2D0FF7DD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178" y="470287"/>
            <a:ext cx="2370694" cy="242304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BDAB2C-40EA-48CB-A75A-ECCB5D3F0EF5}"/>
              </a:ext>
            </a:extLst>
          </p:cNvPr>
          <p:cNvGrpSpPr/>
          <p:nvPr/>
        </p:nvGrpSpPr>
        <p:grpSpPr>
          <a:xfrm>
            <a:off x="1997016" y="3956399"/>
            <a:ext cx="8203440" cy="1488826"/>
            <a:chOff x="2786368" y="3032956"/>
            <a:chExt cx="6624736" cy="79208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0552122-653D-4BAC-930D-F6A0FDBC0237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FirstName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_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firstName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_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firstName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value;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FirstName);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67D8DE4-4287-4A72-A969-C9FFDF46DBA1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C473B51-98DD-45E9-A0CE-C13C311F8AD5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172FBAA-2EA2-487E-8F67-20493937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183" y="3429000"/>
            <a:ext cx="2370689" cy="24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56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en-US" altLang="ko-KR" dirty="0" err="1"/>
              <a:t>LastName</a:t>
            </a:r>
            <a:r>
              <a:rPr lang="en-US" altLang="ko-KR" dirty="0"/>
              <a:t>, </a:t>
            </a:r>
            <a:r>
              <a:rPr lang="en-US" altLang="ko-KR" dirty="0" err="1"/>
              <a:t>FullName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FirstName set</a:t>
            </a:r>
            <a:r>
              <a:rPr lang="ko-KR" altLang="en-US" dirty="0"/>
              <a:t>에 </a:t>
            </a:r>
            <a:r>
              <a:rPr lang="en-US" altLang="ko-KR" dirty="0" err="1"/>
              <a:t>FullName</a:t>
            </a:r>
            <a:r>
              <a:rPr lang="ko-KR" altLang="en-US" dirty="0"/>
              <a:t> </a:t>
            </a:r>
            <a:r>
              <a:rPr lang="en-US" altLang="ko-KR" dirty="0" err="1"/>
              <a:t>NotifyOfPropertyChange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46</a:t>
            </a:fld>
            <a:endParaRPr lang="ru-RU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826594-35A4-46A9-9275-3D6E68B311E8}"/>
              </a:ext>
            </a:extLst>
          </p:cNvPr>
          <p:cNvGrpSpPr/>
          <p:nvPr/>
        </p:nvGrpSpPr>
        <p:grpSpPr>
          <a:xfrm>
            <a:off x="1997016" y="2623196"/>
            <a:ext cx="8203440" cy="2678012"/>
            <a:chOff x="2786368" y="3032956"/>
            <a:chExt cx="6624736" cy="79208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3E663A4-7F8C-467C-992D-CE9C30EA4FC7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_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_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_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value;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FullName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FullName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$"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 FirstName }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}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7FCDA47-E5A1-4458-89D7-8C7C90EB0AF7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361ED06-1BBB-461A-AC67-47C622180E0A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2775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 err="1"/>
              <a:t>ShellView.xaml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err="1"/>
              <a:t>TextBox</a:t>
            </a:r>
            <a:r>
              <a:rPr lang="ko-KR" altLang="en-US" dirty="0"/>
              <a:t> 추가 및 </a:t>
            </a:r>
            <a:r>
              <a:rPr lang="en-US" altLang="ko-KR" dirty="0" err="1"/>
              <a:t>TextBlock</a:t>
            </a:r>
            <a:r>
              <a:rPr lang="en-US" altLang="ko-KR" dirty="0"/>
              <a:t> </a:t>
            </a:r>
            <a:r>
              <a:rPr lang="ko-KR" altLang="en-US" dirty="0"/>
              <a:t>바인딩 패스 변경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47</a:t>
            </a:fld>
            <a:endParaRPr lang="ru-RU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826594-35A4-46A9-9275-3D6E68B311E8}"/>
              </a:ext>
            </a:extLst>
          </p:cNvPr>
          <p:cNvGrpSpPr/>
          <p:nvPr/>
        </p:nvGrpSpPr>
        <p:grpSpPr>
          <a:xfrm>
            <a:off x="1997016" y="2623196"/>
            <a:ext cx="8203440" cy="949820"/>
            <a:chOff x="2786368" y="3032956"/>
            <a:chExt cx="6624736" cy="79208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3E663A4-7F8C-467C-992D-CE9C30EA4FC7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TextBlock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 </a:t>
              </a:r>
              <a:r>
                <a:rPr lang="en-US" altLang="ko-KR" sz="130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Grid.ColumnSpan</a:t>
              </a:r>
              <a:r>
                <a:rPr lang="en-US" altLang="ko-KR" sz="130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Text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Path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FullName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Mode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OneWay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TextBox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="FirstName"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MinWidth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="100"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TextBox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="LastName"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MinWidth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="100"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="2" /&gt;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7FCDA47-E5A1-4458-89D7-8C7C90EB0AF7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361ED06-1BBB-461A-AC67-47C622180E0A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B0AB557-9CFD-43FF-B439-D6D54BB3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52" y="3055701"/>
            <a:ext cx="2526258" cy="25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57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 err="1"/>
              <a:t>PersonModel</a:t>
            </a:r>
            <a:r>
              <a:rPr lang="en-US" altLang="ko-KR" dirty="0"/>
              <a:t> </a:t>
            </a:r>
            <a:r>
              <a:rPr lang="ko-KR" altLang="en-US" dirty="0"/>
              <a:t>클래스 추가</a:t>
            </a:r>
            <a:endParaRPr lang="en-US" altLang="ko-KR" dirty="0"/>
          </a:p>
          <a:p>
            <a:pPr lvl="2"/>
            <a:r>
              <a:rPr lang="en-US" altLang="ko-KR" dirty="0"/>
              <a:t>Models </a:t>
            </a:r>
            <a:r>
              <a:rPr lang="ko-KR" altLang="en-US" dirty="0"/>
              <a:t>폴더 컨텍스트 메뉴 </a:t>
            </a:r>
            <a:r>
              <a:rPr lang="en-US" altLang="ko-KR" dirty="0"/>
              <a:t>&gt; </a:t>
            </a:r>
            <a:r>
              <a:rPr lang="ko-KR" altLang="en-US" dirty="0"/>
              <a:t>추가 </a:t>
            </a:r>
            <a:r>
              <a:rPr lang="en-US" altLang="ko-KR" dirty="0"/>
              <a:t>&gt;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ko-KR" altLang="en-US" dirty="0"/>
              <a:t>소스 추가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48</a:t>
            </a:fld>
            <a:endParaRPr lang="ru-RU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C1DF8E-ADCC-47C1-BB01-CC993F18DF61}"/>
              </a:ext>
            </a:extLst>
          </p:cNvPr>
          <p:cNvGrpSpPr/>
          <p:nvPr/>
        </p:nvGrpSpPr>
        <p:grpSpPr>
          <a:xfrm>
            <a:off x="1997016" y="2623195"/>
            <a:ext cx="8203440" cy="1367779"/>
            <a:chOff x="2786368" y="3032956"/>
            <a:chExt cx="6624736" cy="7920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737E36A-78FE-4F63-BF75-AA11D8EFE8C8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namespace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WpfUIApp.Models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PersonModel</a:t>
              </a:r>
              <a:r>
                <a:rPr lang="en-US" altLang="ko-KR" sz="1300" b="0" dirty="0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FirstName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B2CFBD6-6128-40E3-86BA-9FF0AA17A25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6255CF0-2AA2-4044-8147-936665BC048E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268AE73-8D6D-40E4-8222-F68742879D1C}"/>
              </a:ext>
            </a:extLst>
          </p:cNvPr>
          <p:cNvGrpSpPr/>
          <p:nvPr/>
        </p:nvGrpSpPr>
        <p:grpSpPr>
          <a:xfrm>
            <a:off x="1997016" y="4725144"/>
            <a:ext cx="8203440" cy="1570881"/>
            <a:chOff x="2786368" y="3032956"/>
            <a:chExt cx="6624736" cy="79208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80E3ED7-5AF6-409C-AB85-6EE23042D8EA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BindableCollection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_people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BindableCollection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&gt;();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BindableCollection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People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_people;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_people = value;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9009D71-036D-485E-B2AE-22968ABEB8F8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317A88B-AAE0-4B4A-BB13-FC343F3B5BEA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491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ko-KR" altLang="en-US" dirty="0"/>
              <a:t>소스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생성자 추가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49</a:t>
            </a:fld>
            <a:endParaRPr lang="ru-RU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C1DF8E-ADCC-47C1-BB01-CC993F18DF61}"/>
              </a:ext>
            </a:extLst>
          </p:cNvPr>
          <p:cNvGrpSpPr/>
          <p:nvPr/>
        </p:nvGrpSpPr>
        <p:grpSpPr>
          <a:xfrm>
            <a:off x="1997016" y="2623195"/>
            <a:ext cx="8203440" cy="1741909"/>
            <a:chOff x="2786368" y="3032956"/>
            <a:chExt cx="6624736" cy="7920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737E36A-78FE-4F63-BF75-AA11D8EFE8C8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_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selectedPerson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SelectedPerson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_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selectedPerson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 _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selectedPerson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_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selectedPerson.LastName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FirstName = _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selectedPerson.FirstName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SelectedPerson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B2CFBD6-6128-40E3-86BA-9FF0AA17A25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6255CF0-2AA2-4044-8147-936665BC048E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B29DF1-6323-4EFB-89CC-1EB2E0F5D869}"/>
              </a:ext>
            </a:extLst>
          </p:cNvPr>
          <p:cNvGrpSpPr/>
          <p:nvPr/>
        </p:nvGrpSpPr>
        <p:grpSpPr>
          <a:xfrm>
            <a:off x="1997016" y="4941169"/>
            <a:ext cx="8203440" cy="1165844"/>
            <a:chOff x="2786368" y="3032956"/>
            <a:chExt cx="6624736" cy="79208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DDDDB4E-61EF-4FF3-86D8-5033712BE38C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People.Add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FirstName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"Tim"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"Corey"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});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People.Add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FirstName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"Bill"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"Gates"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});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People.Add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FirstName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"Steve"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"Jobs"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});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18AD558-7AE0-486D-AE49-2D8C52BFD73B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9EEED18-3693-4680-949E-084DDA4AE369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244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MahApps.Metro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  <a:endParaRPr lang="en-US" altLang="ko-KR" dirty="0"/>
          </a:p>
          <a:p>
            <a:pPr lvl="1"/>
            <a:r>
              <a:rPr lang="en-US" altLang="ko-KR" dirty="0" err="1"/>
              <a:t>App.xaml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err="1"/>
              <a:t>Application.Resources</a:t>
            </a:r>
            <a:r>
              <a:rPr lang="en-US" altLang="ko-KR" dirty="0"/>
              <a:t> </a:t>
            </a:r>
            <a:r>
              <a:rPr lang="ko-KR" altLang="en-US" dirty="0"/>
              <a:t>내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내용 이해 </a:t>
            </a:r>
            <a:r>
              <a:rPr lang="ko-KR" altLang="en-US" dirty="0" err="1"/>
              <a:t>필요없음</a:t>
            </a:r>
            <a:r>
              <a:rPr lang="ko-KR" altLang="en-US" dirty="0"/>
              <a:t> 복사</a:t>
            </a:r>
            <a:r>
              <a:rPr lang="en-US" altLang="ko-KR" dirty="0"/>
              <a:t>/</a:t>
            </a:r>
            <a:r>
              <a:rPr lang="ko-KR" altLang="en-US" dirty="0"/>
              <a:t>붙여넣기 할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5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DAC528-1BDC-4DF0-AAB7-AED18AAA4335}"/>
              </a:ext>
            </a:extLst>
          </p:cNvPr>
          <p:cNvGrpSpPr/>
          <p:nvPr/>
        </p:nvGrpSpPr>
        <p:grpSpPr>
          <a:xfrm>
            <a:off x="1636976" y="2564905"/>
            <a:ext cx="8923520" cy="2349996"/>
            <a:chOff x="2786368" y="3032956"/>
            <a:chExt cx="6624736" cy="7985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6F79186-A9EC-4E51-B0FA-878FED617C76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spc="-8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Application.Resources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8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spc="-8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8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spc="-8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ResourceDictionary.MergedDictionaries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8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spc="-8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 </a:t>
              </a:r>
              <a:r>
                <a:rPr lang="en-US" altLang="ko-KR" sz="1300" b="0" spc="-80" dirty="0" err="1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MahApps.Metro</a:t>
              </a:r>
              <a:r>
                <a:rPr lang="en-US" altLang="ko-KR" sz="1300" b="0" spc="-8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resource dictionaries. Make sure that all file names are Case Sensitive! --&gt;</a:t>
              </a:r>
              <a:endParaRPr lang="en-US" altLang="ko-KR" sz="1300" b="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8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spc="-8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b="0" spc="-8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Source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="pack://application:,,,/</a:t>
              </a:r>
              <a:r>
                <a:rPr lang="en-US" altLang="ko-KR" sz="1300" b="0" spc="-8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MahApps.Metro;component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/Styles/</a:t>
              </a:r>
              <a:r>
                <a:rPr lang="en-US" altLang="ko-KR" sz="1300" b="0" spc="-8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Controls.xaml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/&gt;</a:t>
              </a:r>
              <a:endParaRPr lang="en-US" altLang="ko-KR" sz="1300" b="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8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spc="-8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b="0" spc="-8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Source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="pack://application:,,,/</a:t>
              </a:r>
              <a:r>
                <a:rPr lang="en-US" altLang="ko-KR" sz="1300" b="0" spc="-8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MahApps.Metro;component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/Styles/</a:t>
              </a:r>
              <a:r>
                <a:rPr lang="en-US" altLang="ko-KR" sz="1300" b="0" spc="-8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Fonts.xaml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/&gt;</a:t>
              </a:r>
              <a:endParaRPr lang="en-US" altLang="ko-KR" sz="1300" b="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8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spc="-8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&lt;!-- Theme setting --&gt;</a:t>
              </a:r>
              <a:endParaRPr lang="en-US" altLang="ko-KR" sz="1300" b="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8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spc="-8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b="0" spc="-8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Source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="pack://application:,,,/</a:t>
              </a:r>
              <a:r>
                <a:rPr lang="en-US" altLang="ko-KR" sz="1300" b="0" spc="-8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MahApps.Metro;component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/Styles/Themes/</a:t>
              </a:r>
              <a:r>
                <a:rPr lang="en-US" altLang="ko-KR" sz="1300" b="0" spc="-8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Light.Blue.xaml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/&gt;</a:t>
              </a:r>
              <a:endParaRPr lang="en-US" altLang="ko-KR" sz="1300" b="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8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spc="-8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ResourceDictionary.MergedDictionaries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8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spc="-8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spc="-8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Application.Resources</a:t>
              </a:r>
              <a:r>
                <a:rPr lang="en-US" altLang="ko-KR" sz="1300" b="0" spc="-8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C7BAB70-EC3C-4C46-9EAA-E3A147974E8B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67938B-8DC1-448D-A400-B57D7F06ADB3}"/>
                </a:ext>
              </a:extLst>
            </p:cNvPr>
            <p:cNvCxnSpPr/>
            <p:nvPr/>
          </p:nvCxnSpPr>
          <p:spPr>
            <a:xfrm>
              <a:off x="2786368" y="383154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3853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 err="1"/>
              <a:t>ShellView.xaml</a:t>
            </a:r>
            <a:endParaRPr lang="en-US" altLang="ko-KR" dirty="0"/>
          </a:p>
          <a:p>
            <a:pPr lvl="2"/>
            <a:r>
              <a:rPr lang="ko-KR" altLang="en-US" dirty="0"/>
              <a:t>태그</a:t>
            </a:r>
            <a:r>
              <a:rPr lang="en-US" altLang="ko-KR" dirty="0"/>
              <a:t> </a:t>
            </a:r>
            <a:r>
              <a:rPr lang="ko-KR" altLang="en-US" dirty="0"/>
              <a:t>추가 수정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실행 확인</a:t>
            </a:r>
            <a:endParaRPr lang="en-US" altLang="ko-KR" dirty="0"/>
          </a:p>
          <a:p>
            <a:pPr lvl="2"/>
            <a:r>
              <a:rPr lang="ko-KR" altLang="en-US" dirty="0"/>
              <a:t>태그 추가 수정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콤보박스</a:t>
            </a:r>
            <a:r>
              <a:rPr lang="ko-KR" altLang="en-US" dirty="0"/>
              <a:t> 선택되는 대로 </a:t>
            </a:r>
            <a:r>
              <a:rPr lang="en-US" altLang="ko-KR" dirty="0" err="1"/>
              <a:t>TextBlock</a:t>
            </a:r>
            <a:r>
              <a:rPr lang="ko-KR" altLang="en-US" dirty="0"/>
              <a:t>에 </a:t>
            </a:r>
            <a:r>
              <a:rPr lang="en-US" altLang="ko-KR" dirty="0" err="1"/>
              <a:t>LastName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50</a:t>
            </a:fld>
            <a:endParaRPr lang="ru-RU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C1DF8E-ADCC-47C1-BB01-CC993F18DF61}"/>
              </a:ext>
            </a:extLst>
          </p:cNvPr>
          <p:cNvGrpSpPr/>
          <p:nvPr/>
        </p:nvGrpSpPr>
        <p:grpSpPr>
          <a:xfrm>
            <a:off x="1997016" y="2623196"/>
            <a:ext cx="8203440" cy="739130"/>
            <a:chOff x="2786368" y="3032956"/>
            <a:chExt cx="6624736" cy="7920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737E36A-78FE-4F63-BF75-AA11D8EFE8C8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ComboBox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="3"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="People"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SelectedItem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Path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SelectedPerson</a:t>
              </a:r>
              <a:r>
                <a:rPr lang="en-US" altLang="ko-KR" sz="1300" b="0" strike="sngStrike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  <a:r>
                <a:rPr lang="en-US" altLang="ko-KR" sz="1300" b="0" strike="sngStrike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Mode</a:t>
              </a:r>
              <a:r>
                <a:rPr lang="en-US" altLang="ko-KR" sz="1300" b="0" strike="sngStrike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</a:t>
              </a:r>
              <a:r>
                <a:rPr lang="en-US" altLang="ko-KR" sz="1300" b="0" strike="sngStrike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OneWayToSource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DisplayMemberPath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="FirstName" /&gt;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B2CFBD6-6128-40E3-86BA-9FF0AA17A25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6255CF0-2AA2-4044-8147-936665BC048E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B29DF1-6323-4EFB-89CC-1EB2E0F5D869}"/>
              </a:ext>
            </a:extLst>
          </p:cNvPr>
          <p:cNvGrpSpPr/>
          <p:nvPr/>
        </p:nvGrpSpPr>
        <p:grpSpPr>
          <a:xfrm>
            <a:off x="1997016" y="4149080"/>
            <a:ext cx="8203440" cy="375295"/>
            <a:chOff x="2786368" y="3032956"/>
            <a:chExt cx="6624736" cy="79208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DDDDB4E-61EF-4FF3-86D8-5033712BE38C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TextBlock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="3"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="SelectedPerson_LastName" /&gt;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18AD558-7AE0-486D-AE49-2D8C52BFD73B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9EEED18-3693-4680-949E-084DDA4AE369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5574FD6-89EB-46CB-9B9D-27FB218F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71" y="409150"/>
            <a:ext cx="2443358" cy="24973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BA9F45-391A-4611-9410-A0103EDAC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178" y="3545583"/>
            <a:ext cx="2443358" cy="24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79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 err="1"/>
              <a:t>ShellView.xaml</a:t>
            </a:r>
            <a:endParaRPr lang="en-US" altLang="ko-KR" dirty="0"/>
          </a:p>
          <a:p>
            <a:pPr lvl="2"/>
            <a:r>
              <a:rPr lang="ko-KR" altLang="en-US" dirty="0"/>
              <a:t>태그</a:t>
            </a:r>
            <a:r>
              <a:rPr lang="en-US" altLang="ko-KR" dirty="0"/>
              <a:t> </a:t>
            </a:r>
            <a:r>
              <a:rPr lang="ko-KR" altLang="en-US" dirty="0"/>
              <a:t>추가 수정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en-US" altLang="ko-KR" dirty="0" err="1"/>
              <a:t>ClearText</a:t>
            </a:r>
            <a:r>
              <a:rPr lang="en-US" altLang="ko-KR" dirty="0"/>
              <a:t> </a:t>
            </a:r>
            <a:r>
              <a:rPr lang="ko-KR" altLang="en-US" dirty="0"/>
              <a:t>메서드 작성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51</a:t>
            </a:fld>
            <a:endParaRPr lang="ru-RU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C1DF8E-ADCC-47C1-BB01-CC993F18DF61}"/>
              </a:ext>
            </a:extLst>
          </p:cNvPr>
          <p:cNvGrpSpPr/>
          <p:nvPr/>
        </p:nvGrpSpPr>
        <p:grpSpPr>
          <a:xfrm>
            <a:off x="1997016" y="2623197"/>
            <a:ext cx="8203440" cy="386704"/>
            <a:chOff x="2786368" y="3032956"/>
            <a:chExt cx="6624736" cy="7920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737E36A-78FE-4F63-BF75-AA11D8EFE8C8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="ClearText"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="4"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Content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="Clear Names" /&gt;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B2CFBD6-6128-40E3-86BA-9FF0AA17A25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6255CF0-2AA2-4044-8147-936665BC048E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C6E76D-B2A4-4A9A-B1A6-E19137FE2EA2}"/>
              </a:ext>
            </a:extLst>
          </p:cNvPr>
          <p:cNvGrpSpPr/>
          <p:nvPr/>
        </p:nvGrpSpPr>
        <p:grpSpPr>
          <a:xfrm>
            <a:off x="1997016" y="3613428"/>
            <a:ext cx="8203440" cy="929997"/>
            <a:chOff x="2786368" y="3032956"/>
            <a:chExt cx="6624736" cy="79208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28ED950-A9A3-4672-A4A2-3DA2F26F352A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ClearText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FirstName =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.Empty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.Empty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6505AC9-5C38-4835-B577-943EF2F6F449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89C25A-DB26-48E7-A459-493660F58FD1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F2FECEBA-EE63-41E4-ACE6-2E8CDD30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3759767"/>
            <a:ext cx="2443359" cy="24973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611E9C-CCCB-4C6B-9E4E-0AC4530C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759766"/>
            <a:ext cx="2443359" cy="249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29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en-US" altLang="ko-KR" dirty="0" err="1"/>
              <a:t>CanClearText</a:t>
            </a:r>
            <a:r>
              <a:rPr lang="en-US" altLang="ko-KR" dirty="0"/>
              <a:t> </a:t>
            </a:r>
            <a:r>
              <a:rPr lang="ko-KR" altLang="en-US" dirty="0"/>
              <a:t>메서드 작성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Clear Names </a:t>
            </a:r>
            <a:r>
              <a:rPr lang="ko-KR" altLang="en-US" dirty="0"/>
              <a:t>버튼을 클릭하면 모두 초기화 된 뒤 버튼 비활성화</a:t>
            </a:r>
            <a:r>
              <a:rPr lang="en-US" altLang="ko-KR" dirty="0"/>
              <a:t>. </a:t>
            </a:r>
            <a:r>
              <a:rPr lang="ko-KR" altLang="en-US" dirty="0"/>
              <a:t>다시 입력하면 활성화</a:t>
            </a:r>
            <a:endParaRPr lang="en-US" altLang="ko-KR" dirty="0"/>
          </a:p>
          <a:p>
            <a:pPr lvl="2"/>
            <a:r>
              <a:rPr lang="en-US" altLang="ko-KR" dirty="0" err="1"/>
              <a:t>NotifyOfPropertyChange</a:t>
            </a:r>
            <a:r>
              <a:rPr lang="ko-KR" altLang="en-US" dirty="0"/>
              <a:t>를 </a:t>
            </a:r>
            <a:r>
              <a:rPr lang="ko-KR" altLang="en-US" dirty="0" err="1"/>
              <a:t>어딘가에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52</a:t>
            </a:fld>
            <a:endParaRPr lang="ru-RU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C6E76D-B2A4-4A9A-B1A6-E19137FE2EA2}"/>
              </a:ext>
            </a:extLst>
          </p:cNvPr>
          <p:cNvGrpSpPr/>
          <p:nvPr/>
        </p:nvGrpSpPr>
        <p:grpSpPr>
          <a:xfrm>
            <a:off x="1997016" y="2560712"/>
            <a:ext cx="8203440" cy="724272"/>
            <a:chOff x="2786368" y="3032956"/>
            <a:chExt cx="6624736" cy="79208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28ED950-A9A3-4672-A4A2-3DA2F26F352A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CanClearText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get</a:t>
              </a: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=&gt;</a:t>
              </a: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!(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.IsNullOrWhiteSpace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firstName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&amp;&amp;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.IsNullOrWhiteSpace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6505AC9-5C38-4835-B577-943EF2F6F449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89C25A-DB26-48E7-A459-493660F58FD1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23F6D03D-B9E0-4209-AFA0-15DDDB31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3806781"/>
            <a:ext cx="2443359" cy="249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44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 err="1"/>
              <a:t>ShellView.xaml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컨트롤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ShellViewModel</a:t>
            </a:r>
            <a:r>
              <a:rPr lang="ko-KR" altLang="en-US" dirty="0"/>
              <a:t> 클래스의 부모 클래스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맨 아래 메서드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53</a:t>
            </a:fld>
            <a:endParaRPr lang="ru-RU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C6E76D-B2A4-4A9A-B1A6-E19137FE2EA2}"/>
              </a:ext>
            </a:extLst>
          </p:cNvPr>
          <p:cNvGrpSpPr/>
          <p:nvPr/>
        </p:nvGrpSpPr>
        <p:grpSpPr>
          <a:xfrm>
            <a:off x="1997016" y="2560712"/>
            <a:ext cx="8203440" cy="364232"/>
            <a:chOff x="2786368" y="3032956"/>
            <a:chExt cx="6624736" cy="79208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28ED950-A9A3-4672-A4A2-3DA2F26F352A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ContentControl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="ActiveItem"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="6"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Grid.ColumnSpan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="5" /&gt;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6505AC9-5C38-4835-B577-943EF2F6F449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89C25A-DB26-48E7-A459-493660F58FD1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0053CBF-F92D-42A8-884C-07C2C374B6EC}"/>
              </a:ext>
            </a:extLst>
          </p:cNvPr>
          <p:cNvGrpSpPr/>
          <p:nvPr/>
        </p:nvGrpSpPr>
        <p:grpSpPr>
          <a:xfrm>
            <a:off x="1997016" y="3419655"/>
            <a:ext cx="8203440" cy="364232"/>
            <a:chOff x="2786368" y="3032956"/>
            <a:chExt cx="6624736" cy="7920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2708F47-C097-4B0E-8B7C-464EF7439F7D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Conductor&lt;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 Screen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DD27696-1FD0-461A-8221-4A988E91992E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875BAD6-D94F-4373-9829-C1E840045A49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6D150CF-32B7-4897-8086-1207F2F8CB4C}"/>
              </a:ext>
            </a:extLst>
          </p:cNvPr>
          <p:cNvGrpSpPr/>
          <p:nvPr/>
        </p:nvGrpSpPr>
        <p:grpSpPr>
          <a:xfrm>
            <a:off x="1997016" y="4236731"/>
            <a:ext cx="8203440" cy="773419"/>
            <a:chOff x="2786368" y="3032956"/>
            <a:chExt cx="6624736" cy="79208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B6E963B-E39B-4CF9-AE61-A577EEA0DD42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LoadPageOne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</a:t>
              </a:r>
              <a:r>
                <a:rPr lang="en-US" altLang="ko-KR" sz="1300" b="0" dirty="0" err="1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ActivateItem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EA1D341-7B29-452B-8548-DB163979FC33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D487C07-0602-4406-8415-7BF1CD5F690A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459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 err="1"/>
              <a:t>ViewModel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추가</a:t>
            </a:r>
            <a:endParaRPr lang="en-US" altLang="ko-KR" dirty="0"/>
          </a:p>
          <a:p>
            <a:pPr lvl="2"/>
            <a:r>
              <a:rPr lang="en-US" altLang="ko-KR" dirty="0" err="1"/>
              <a:t>FirstChildViewModel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SecondChildViewModel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View 2</a:t>
            </a:r>
            <a:r>
              <a:rPr lang="ko-KR" altLang="en-US" dirty="0"/>
              <a:t>개 추가</a:t>
            </a:r>
            <a:r>
              <a:rPr lang="en-US" altLang="ko-KR" dirty="0"/>
              <a:t>(</a:t>
            </a:r>
            <a:r>
              <a:rPr lang="en-US" altLang="ko-KR" dirty="0" err="1"/>
              <a:t>UserControl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FirstChildView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SecondChildView.xaml</a:t>
            </a: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54</a:t>
            </a:fld>
            <a:endParaRPr lang="ru-RU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CFC2AD-59D7-4A35-AD08-C37EEB2CAE9D}"/>
              </a:ext>
            </a:extLst>
          </p:cNvPr>
          <p:cNvGrpSpPr/>
          <p:nvPr/>
        </p:nvGrpSpPr>
        <p:grpSpPr>
          <a:xfrm>
            <a:off x="1997016" y="2589286"/>
            <a:ext cx="8203440" cy="1515989"/>
            <a:chOff x="2786368" y="3032956"/>
            <a:chExt cx="6624736" cy="79208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216CFC-C487-4E48-8C98-767410CAE5ED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FirstChildViewModel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Screen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endParaRPr kumimoji="0"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SecondChildViewModel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Screen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ADE34E5-FCB1-498A-9B5C-F0192B1A788F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583A23D-9E31-4433-B1A0-40CC3D323BD9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F932C3B-B091-4987-82F6-DF0CC7DA547F}"/>
              </a:ext>
            </a:extLst>
          </p:cNvPr>
          <p:cNvGrpSpPr/>
          <p:nvPr/>
        </p:nvGrpSpPr>
        <p:grpSpPr>
          <a:xfrm>
            <a:off x="1997016" y="4905025"/>
            <a:ext cx="8203440" cy="1188272"/>
            <a:chOff x="2786368" y="3032956"/>
            <a:chExt cx="6624736" cy="79208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5A024E3-66EE-41FB-A888-1B652BF2BD37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UserControl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="WpfUIApp.Views.FirstChildView" …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Ignorable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="d"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Background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="Blue" …</a:t>
              </a:r>
            </a:p>
            <a:p>
              <a:endParaRPr kumimoji="0"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UserControl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="WpfUIApp.Views.SecondChildView" …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Ignorable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="d"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Background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="Red" …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204CB33-2206-4F91-B4B6-979AA9A0DA3F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184921B-B39C-4E26-A397-A700FD078245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4114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 err="1"/>
              <a:t>ShellViewModel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2"/>
            <a:r>
              <a:rPr lang="en-US" altLang="ko-KR" dirty="0" err="1"/>
              <a:t>LoadPageOne</a:t>
            </a:r>
            <a:r>
              <a:rPr lang="en-US" altLang="ko-KR" dirty="0"/>
              <a:t> </a:t>
            </a:r>
            <a:r>
              <a:rPr lang="ko-KR" altLang="en-US" dirty="0"/>
              <a:t>메서드 수정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ShellView.xaml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버튼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55</a:t>
            </a:fld>
            <a:endParaRPr lang="ru-RU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6D150CF-32B7-4897-8086-1207F2F8CB4C}"/>
              </a:ext>
            </a:extLst>
          </p:cNvPr>
          <p:cNvGrpSpPr/>
          <p:nvPr/>
        </p:nvGrpSpPr>
        <p:grpSpPr>
          <a:xfrm>
            <a:off x="1997016" y="2579762"/>
            <a:ext cx="8203440" cy="1535038"/>
            <a:chOff x="2786368" y="3032956"/>
            <a:chExt cx="6624736" cy="79208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B6E963B-E39B-4CF9-AE61-A577EEA0DD42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LoadPageOne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ActivateItem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FirstChildViewModel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LoadPageTwo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ActivateItem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SecondChildViewModel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EA1D341-7B29-452B-8548-DB163979FC33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D487C07-0602-4406-8415-7BF1CD5F690A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FE73D6-7B1D-43E4-B004-30408AA7FF5C}"/>
              </a:ext>
            </a:extLst>
          </p:cNvPr>
          <p:cNvGrpSpPr/>
          <p:nvPr/>
        </p:nvGrpSpPr>
        <p:grpSpPr>
          <a:xfrm>
            <a:off x="1997016" y="4919995"/>
            <a:ext cx="8203440" cy="597231"/>
            <a:chOff x="2786368" y="3032956"/>
            <a:chExt cx="6624736" cy="79208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25CBD8-59F8-4784-B7E3-589FC8C5D79B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="LoadPageOne"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Content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="Load 1st Page"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="LoadPageTwo"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Content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="Load 2nd Page" /&gt;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258C051-C93A-4850-8698-984F887654DA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49C6161-24CC-4E0E-AFB0-83CB6907671E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602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ko-KR" altLang="en-US" dirty="0"/>
              <a:t>전체 실행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56</a:t>
            </a:fld>
            <a:endParaRPr lang="ru-RU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24CB59-CEDA-495A-9062-0A3AFC3F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348880"/>
            <a:ext cx="5618975" cy="31683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B027B3-E9EF-4087-B02E-DCA6542B8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44" y="2730515"/>
            <a:ext cx="5612501" cy="31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66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/>
              <a:t>SSMS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생성 및 </a:t>
            </a:r>
            <a:r>
              <a:rPr lang="en-US" altLang="ko-KR" dirty="0"/>
              <a:t>Table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ko-KR" altLang="en-US" dirty="0"/>
              <a:t>데이터 생성</a:t>
            </a:r>
            <a:endParaRPr lang="en-US" altLang="ko-KR" dirty="0"/>
          </a:p>
          <a:p>
            <a:pPr lvl="1"/>
            <a:r>
              <a:rPr lang="en-US" altLang="ko-KR" dirty="0"/>
              <a:t>Commons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lvl="2"/>
            <a:r>
              <a:rPr lang="en-US" altLang="ko-KR" dirty="0" err="1"/>
              <a:t>StaticInfos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57</a:t>
            </a:fld>
            <a:endParaRPr lang="ru-RU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3BBEF-1099-41E0-984F-A5D8DF04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286324"/>
            <a:ext cx="4352355" cy="1317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CE3916-B131-430D-AAC6-096AB513B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372" y="1728749"/>
            <a:ext cx="3343275" cy="15621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97C151A-4E24-429C-A953-68D00DEDF19E}"/>
              </a:ext>
            </a:extLst>
          </p:cNvPr>
          <p:cNvGrpSpPr/>
          <p:nvPr/>
        </p:nvGrpSpPr>
        <p:grpSpPr>
          <a:xfrm>
            <a:off x="1997016" y="3366517"/>
            <a:ext cx="8203440" cy="2366739"/>
            <a:chOff x="2786368" y="3032956"/>
            <a:chExt cx="6624736" cy="7920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D6C76D-0FEA-4F43-A642-1E99F7953177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StaticInfos</a:t>
              </a:r>
              <a:r>
                <a:rPr lang="en-US" altLang="ko-KR" sz="1300" b="0" dirty="0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CONNSTR =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"Data Source=127.0.0.1;Initial Catalog=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MvvmDB;Persist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Security Info=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True;User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ID=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sa;Password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=p@ssw0rd!"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InnerQuerys</a:t>
              </a:r>
              <a:r>
                <a:rPr lang="en-US" altLang="ko-KR" sz="1300" b="0" dirty="0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GETPEOPLE_QRY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"SELECT FirstName, 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FROM 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dbo.PeopleTbl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ORDER BY 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Idx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ASC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379D9A5-3304-449C-9443-19A0BD21DC8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B4E720D-F289-43B0-BFE8-D4F2F1B88FB7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48646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3</a:t>
            </a:r>
          </a:p>
          <a:p>
            <a:pPr lvl="1"/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ko-KR" altLang="en-US" dirty="0"/>
              <a:t>생성자 변경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58</a:t>
            </a:fld>
            <a:endParaRPr lang="ru-RU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34E8D1-D6F4-4E3F-B78A-255F243FA0C4}"/>
              </a:ext>
            </a:extLst>
          </p:cNvPr>
          <p:cNvGrpSpPr/>
          <p:nvPr/>
        </p:nvGrpSpPr>
        <p:grpSpPr>
          <a:xfrm>
            <a:off x="1997016" y="2608337"/>
            <a:ext cx="8203440" cy="2908895"/>
            <a:chOff x="2786368" y="3032956"/>
            <a:chExt cx="6624736" cy="7920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F6525EE-F294-4F66-BB09-8DEEB02A08EB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using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SqlConnection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conn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SqlConnection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StaticInfos.CONNSTR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conn.Open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strQuery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InnerQuerys.GETPEOPLE_QRY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SqlCommand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cmd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SqlCommand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strQuery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conn);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SqlDataReader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reader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cmd.ExecuteReader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while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reader.Read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temp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PersonModel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FirstName = reader[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"FirstName"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].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reader[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LastName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].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};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People.Add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(temp);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F0CF78-42E0-452F-B1DD-03C0CB6C6972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F9F7081-4860-4E6C-999F-0A74E304AE43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26D83A2-4788-4724-80CC-193F6AAA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332656"/>
            <a:ext cx="4456956" cy="23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565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83797-307C-4373-BD93-188E493F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A735F-6CAF-47B8-81D7-4F1E94FF8B8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en-US" altLang="ko-KR" dirty="0" err="1"/>
              <a:t>MaterialDesign</a:t>
            </a:r>
            <a:r>
              <a:rPr lang="en-US" altLang="ko-KR" dirty="0"/>
              <a:t> </a:t>
            </a:r>
            <a:r>
              <a:rPr lang="en-US" altLang="ko-KR" dirty="0" err="1"/>
              <a:t>Xaml</a:t>
            </a:r>
            <a:r>
              <a:rPr lang="en-US" altLang="ko-KR" dirty="0"/>
              <a:t> Toolkit download</a:t>
            </a:r>
          </a:p>
          <a:p>
            <a:pPr lvl="1"/>
            <a:r>
              <a:rPr lang="en-US" altLang="ko-KR" dirty="0">
                <a:hlinkClick r:id="rId2"/>
              </a:rPr>
              <a:t>https://github.com/MaterialDesignInXAML/MaterialDesignInXamlToolkit</a:t>
            </a:r>
            <a:endParaRPr lang="en-US" altLang="ko-KR" dirty="0"/>
          </a:p>
          <a:p>
            <a:pPr lvl="1"/>
            <a:r>
              <a:rPr lang="ko-KR" altLang="en-US" dirty="0"/>
              <a:t>다운로드 후 압축해제 </a:t>
            </a:r>
            <a:r>
              <a:rPr lang="en-US" altLang="ko-KR" dirty="0"/>
              <a:t>MaterialDesignToolkit.Full.sln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/>
            <a:r>
              <a:rPr lang="ko-KR" altLang="en-US" dirty="0"/>
              <a:t>컴파일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853549-40F0-4A10-82B7-76E283C73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59</a:t>
            </a:fld>
            <a:endParaRPr lang="ru-RU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7384B5-3CC0-47AD-B5F9-67B2975DE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84" y="2996952"/>
            <a:ext cx="5688632" cy="36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1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MahApps.Metro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  <a:endParaRPr lang="en-US" altLang="ko-KR" dirty="0"/>
          </a:p>
          <a:p>
            <a:pPr lvl="1"/>
            <a:r>
              <a:rPr lang="en-US" altLang="ko-KR" dirty="0" err="1"/>
              <a:t>MetroWindow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  <a:endParaRPr lang="en-US" altLang="ko-KR" dirty="0"/>
          </a:p>
          <a:p>
            <a:pPr lvl="2"/>
            <a:r>
              <a:rPr lang="en-US" altLang="ko-KR" dirty="0" err="1"/>
              <a:t>MainWindow.xaml</a:t>
            </a:r>
            <a:r>
              <a:rPr lang="en-US" altLang="ko-KR" dirty="0"/>
              <a:t> </a:t>
            </a:r>
            <a:r>
              <a:rPr lang="ko-KR" altLang="en-US" dirty="0"/>
              <a:t>오픈 </a:t>
            </a:r>
            <a:r>
              <a:rPr lang="en-US" altLang="ko-KR" dirty="0"/>
              <a:t>– </a:t>
            </a:r>
            <a:r>
              <a:rPr lang="ko-KR" altLang="en-US" dirty="0"/>
              <a:t>네임스페이스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MainWindow.xaml.cs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6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DAC528-1BDC-4DF0-AAB7-AED18AAA4335}"/>
              </a:ext>
            </a:extLst>
          </p:cNvPr>
          <p:cNvGrpSpPr/>
          <p:nvPr/>
        </p:nvGrpSpPr>
        <p:grpSpPr>
          <a:xfrm>
            <a:off x="1636976" y="2564905"/>
            <a:ext cx="8923520" cy="1944216"/>
            <a:chOff x="2786368" y="3032956"/>
            <a:chExt cx="6624736" cy="7985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6F79186-A9EC-4E51-B0FA-878FED617C76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mah</a:t>
              </a:r>
              <a:r>
                <a:rPr lang="en-US" altLang="ko-KR" sz="130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MetroWindow</a:t>
              </a:r>
              <a:r>
                <a:rPr lang="en-US" altLang="ko-KR" sz="13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="SensorMonitoringWpfApp.MainWindow"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="http://schemas.microsoft.com/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winfx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/2006/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xaml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/presentation"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="http://schemas.microsoft.com/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winfx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/2006/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xaml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="http://schemas.microsoft.com/expression/blend/2008"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mc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="http://schemas.openxmlformats.org/markup-compatibility/2006"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mah</a:t>
              </a:r>
              <a:r>
                <a:rPr lang="en-US" altLang="ko-KR" sz="130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="http://metro.mahapps.com/</a:t>
              </a:r>
              <a:r>
                <a:rPr lang="en-US" altLang="ko-KR" sz="130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winfx</a:t>
              </a:r>
              <a:r>
                <a:rPr lang="en-US" altLang="ko-KR" sz="130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</a:t>
              </a:r>
              <a:r>
                <a:rPr lang="en-US" altLang="ko-KR" sz="130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xaml</a:t>
              </a:r>
              <a:r>
                <a:rPr lang="en-US" altLang="ko-KR" sz="130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/controls"</a:t>
              </a:r>
              <a:endPara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local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clr-namespace:SensorMonitoringWpfApp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Ignorable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="d"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Title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MainWindow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="450"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="800"&gt;</a:t>
              </a:r>
              <a:endParaRPr lang="en-US" altLang="ko-KR" sz="1300" b="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C7BAB70-EC3C-4C46-9EAA-E3A147974E8B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67938B-8DC1-448D-A400-B57D7F06ADB3}"/>
                </a:ext>
              </a:extLst>
            </p:cNvPr>
            <p:cNvCxnSpPr/>
            <p:nvPr/>
          </p:nvCxnSpPr>
          <p:spPr>
            <a:xfrm>
              <a:off x="2786368" y="383154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B1FA5B-D35C-403E-93BB-9A90E6E0540C}"/>
              </a:ext>
            </a:extLst>
          </p:cNvPr>
          <p:cNvGrpSpPr/>
          <p:nvPr/>
        </p:nvGrpSpPr>
        <p:grpSpPr>
          <a:xfrm>
            <a:off x="1636976" y="4913784"/>
            <a:ext cx="8923520" cy="1734666"/>
            <a:chOff x="2786368" y="3032956"/>
            <a:chExt cx="6624736" cy="7985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9287C7-6A52-48A5-AACF-F28B052DFC41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using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MahApps.Metro.Controls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namespace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SensorMonitoringWpfApp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8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///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8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&lt;summary&gt;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8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///</a:t>
              </a:r>
              <a:r>
                <a:rPr lang="ko-KR" altLang="en-US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MainWindow.xaml</a:t>
              </a:r>
              <a:r>
                <a:rPr lang="ko-KR" altLang="en-US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에 대한 상호 작용 논리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8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///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8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&lt;/summary&gt;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partial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MainWindow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MetroWindow</a:t>
              </a:r>
              <a:endParaRPr lang="en-US" altLang="ko-KR" sz="1300" b="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CEE43CE-32AA-4697-B7A4-8A92B486D777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95B405B-8A6A-40EE-A729-208F154977B6}"/>
                </a:ext>
              </a:extLst>
            </p:cNvPr>
            <p:cNvCxnSpPr/>
            <p:nvPr/>
          </p:nvCxnSpPr>
          <p:spPr>
            <a:xfrm>
              <a:off x="2786368" y="383154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43829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83797-307C-4373-BD93-188E493F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A735F-6CAF-47B8-81D7-4F1E94FF8B8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en-US" altLang="ko-KR" dirty="0"/>
              <a:t>Material Design	</a:t>
            </a:r>
          </a:p>
          <a:p>
            <a:pPr lvl="2"/>
            <a:r>
              <a:rPr lang="en-US" altLang="ko-KR" dirty="0"/>
              <a:t>2014</a:t>
            </a:r>
            <a:r>
              <a:rPr lang="ko-KR" altLang="en-US" dirty="0"/>
              <a:t>년 구글이 안드로이드 스마트폰에 적용하면서 널리 퍼지기 시작한 디자인</a:t>
            </a:r>
            <a:endParaRPr lang="en-US" altLang="ko-KR" dirty="0"/>
          </a:p>
          <a:p>
            <a:pPr lvl="2"/>
            <a:r>
              <a:rPr lang="ko-KR" altLang="en-US" dirty="0"/>
              <a:t>플랫 디자인</a:t>
            </a:r>
            <a:r>
              <a:rPr lang="en-US" altLang="ko-KR" dirty="0"/>
              <a:t>(Flat Design : </a:t>
            </a:r>
            <a:r>
              <a:rPr lang="ko-KR" altLang="en-US" dirty="0"/>
              <a:t>복잡한 그래픽 효과를 배제하고 단순한 색상과 구성으로 직관적 인식이 </a:t>
            </a:r>
            <a:br>
              <a:rPr lang="en-US" altLang="ko-KR" dirty="0"/>
            </a:br>
            <a:r>
              <a:rPr lang="ko-KR" altLang="en-US" dirty="0"/>
              <a:t>가능하게 구성하는 </a:t>
            </a:r>
            <a:r>
              <a:rPr lang="en-US" altLang="ko-KR" dirty="0"/>
              <a:t>2</a:t>
            </a:r>
            <a:r>
              <a:rPr lang="ko-KR" altLang="en-US" dirty="0"/>
              <a:t>차원 디자인 방식</a:t>
            </a:r>
            <a:r>
              <a:rPr lang="en-US" altLang="ko-KR" dirty="0"/>
              <a:t>)</a:t>
            </a:r>
            <a:r>
              <a:rPr lang="ko-KR" altLang="en-US" dirty="0"/>
              <a:t>의 장점을 살리면서 그림자 효과 등으로 입체감을 살리는 </a:t>
            </a:r>
            <a:br>
              <a:rPr lang="en-US" altLang="ko-KR" dirty="0"/>
            </a:br>
            <a:r>
              <a:rPr lang="ko-KR" altLang="en-US" dirty="0"/>
              <a:t>디자인 방식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853549-40F0-4A10-82B7-76E283C73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60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9FFA4D-6C69-4AC6-8F23-90E9C7896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1468525"/>
            <a:ext cx="2455371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215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83797-307C-4373-BD93-188E493F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A735F-6CAF-47B8-81D7-4F1E94FF8B8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en-US" altLang="ko-KR" dirty="0"/>
              <a:t>New DB Binding</a:t>
            </a:r>
          </a:p>
          <a:p>
            <a:pPr lvl="1"/>
            <a:r>
              <a:rPr lang="ko-KR" altLang="en-US" dirty="0"/>
              <a:t>프로젝트 생성</a:t>
            </a:r>
            <a:endParaRPr lang="en-US" altLang="ko-KR" dirty="0"/>
          </a:p>
          <a:p>
            <a:pPr lvl="1"/>
            <a:r>
              <a:rPr lang="en-US" altLang="ko-KR" dirty="0"/>
              <a:t>NuGet </a:t>
            </a:r>
            <a:r>
              <a:rPr lang="ko-KR" altLang="en-US" dirty="0"/>
              <a:t>패키지 관리자 </a:t>
            </a:r>
            <a:r>
              <a:rPr lang="en-US" altLang="ko-KR" dirty="0">
                <a:sym typeface="Wingdings" panose="05000000000000000000" pitchFamily="2" charset="2"/>
              </a:rPr>
              <a:t> ‘</a:t>
            </a:r>
            <a:r>
              <a:rPr lang="en-US" altLang="ko-KR" dirty="0" err="1">
                <a:sym typeface="Wingdings" panose="05000000000000000000" pitchFamily="2" charset="2"/>
              </a:rPr>
              <a:t>MaterialDesignThemes</a:t>
            </a:r>
            <a:r>
              <a:rPr lang="en-US" altLang="ko-KR" dirty="0">
                <a:sym typeface="Wingdings" panose="05000000000000000000" pitchFamily="2" charset="2"/>
              </a:rPr>
              <a:t>’, 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en-US" altLang="ko-KR" dirty="0" err="1"/>
              <a:t>Caliburn.Micro</a:t>
            </a:r>
            <a:r>
              <a:rPr lang="en-US" altLang="ko-KR" dirty="0"/>
              <a:t>’ </a:t>
            </a:r>
            <a:r>
              <a:rPr lang="ko-KR" altLang="en-US" dirty="0"/>
              <a:t>추가 설치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App.xaml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수정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853549-40F0-4A10-82B7-76E283C73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61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CD3310-9107-42F2-9F3D-6066A0B735DC}"/>
              </a:ext>
            </a:extLst>
          </p:cNvPr>
          <p:cNvGrpSpPr/>
          <p:nvPr/>
        </p:nvGrpSpPr>
        <p:grpSpPr>
          <a:xfrm>
            <a:off x="484848" y="3140968"/>
            <a:ext cx="11227776" cy="3510844"/>
            <a:chOff x="2786368" y="3032956"/>
            <a:chExt cx="6624736" cy="7920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B8EAEFF-12DB-4447-86C7-6098C567A6C3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spc="-11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Application</a:t>
              </a:r>
              <a:r>
                <a:rPr lang="en-US" altLang="ko-KR" sz="1300" b="0" spc="-11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spc="-11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="MigrationUIApp.App"</a:t>
              </a:r>
              <a:endParaRPr lang="en-US" altLang="ko-KR" sz="1300" b="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11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spc="-11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spc="-11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="http://schemas.microsoft.com/</a:t>
              </a:r>
              <a:r>
                <a:rPr lang="en-US" altLang="ko-KR" sz="1300" b="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winfx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/2006/</a:t>
              </a:r>
              <a:r>
                <a:rPr lang="en-US" altLang="ko-KR" sz="1300" b="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xaml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/presentation"</a:t>
              </a:r>
              <a:endParaRPr lang="en-US" altLang="ko-KR" sz="1300" b="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11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spc="-11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spc="-11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spc="-11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="http://schemas.microsoft.com/</a:t>
              </a:r>
              <a:r>
                <a:rPr lang="en-US" altLang="ko-KR" sz="1300" b="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winfx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/2006/</a:t>
              </a:r>
              <a:r>
                <a:rPr lang="en-US" altLang="ko-KR" sz="1300" b="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xaml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endParaRPr lang="en-US" altLang="ko-KR" sz="1300" b="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11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spc="-11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spc="-11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spc="-11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="http://materialdesigninxaml.net/</a:t>
              </a:r>
              <a:r>
                <a:rPr lang="en-US" altLang="ko-KR" sz="130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winfx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</a:t>
              </a:r>
              <a:r>
                <a:rPr lang="en-US" altLang="ko-KR" sz="130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xaml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/themes"</a:t>
              </a:r>
              <a:endPara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11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spc="-11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spc="-11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StartupUri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MainWindow.xaml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"&gt;</a:t>
              </a:r>
              <a:endParaRPr lang="en-US" altLang="ko-KR" sz="1300" b="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11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spc="-11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Application.Resources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11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spc="-11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11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spc="-11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ResourceDictionary.MergedDictionaries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spc="-11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spc="-11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</a:t>
              </a:r>
              <a:r>
                <a:rPr lang="en-US" altLang="ko-KR" sz="130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spc="-11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BundledTheme</a:t>
              </a:r>
              <a:r>
                <a:rPr lang="en-US" altLang="ko-KR" sz="1300" spc="-11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spc="-11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BaseTheme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="Light"</a:t>
              </a:r>
              <a:r>
                <a:rPr lang="en-US" altLang="ko-KR" sz="1300" spc="-11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spc="-11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PrimaryColor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DeepPurple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spc="-11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spc="-11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SecondaryColor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="Lime" /&gt;</a:t>
              </a:r>
              <a:endPara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spc="-11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spc="-11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spc="-11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Source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="pack://application:,,,/</a:t>
              </a:r>
              <a:r>
                <a:rPr lang="en-US" altLang="ko-KR" sz="130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MaterialDesignThemes.Wpf;component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/Themes/</a:t>
              </a:r>
              <a:r>
                <a:rPr lang="en-US" altLang="ko-KR" sz="130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MaterialDesignTheme.Light.xaml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/&gt;</a:t>
              </a:r>
              <a:endPara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spc="-11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spc="-11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spc="-11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Source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="pack://application:,,,/</a:t>
              </a:r>
              <a:r>
                <a:rPr lang="en-US" altLang="ko-KR" sz="130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MaterialDesignThemes.Wpf;component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/Themes/</a:t>
              </a:r>
              <a:r>
                <a:rPr lang="en-US" altLang="ko-KR" sz="130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MaterialDesignTheme.Defaults.xaml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/&gt;</a:t>
              </a:r>
              <a:endPara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spc="-11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spc="-11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spc="-11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Source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="pack://application:,,,/</a:t>
              </a:r>
              <a:r>
                <a:rPr lang="en-US" altLang="ko-KR" sz="130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MaterialDesignColors;component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/Themes/Recommended/Primary/</a:t>
              </a:r>
              <a:r>
                <a:rPr lang="en-US" altLang="ko-KR" sz="130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MaterialDesignColor.Purple.xaml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/&gt;</a:t>
              </a:r>
              <a:endPara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spc="-11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spc="-11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spc="-11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Source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="pack://application:,,,/</a:t>
              </a:r>
              <a:r>
                <a:rPr lang="en-US" altLang="ko-KR" sz="130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MaterialDesignColors;component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/Themes/Recommended/Accent/</a:t>
              </a:r>
              <a:r>
                <a:rPr lang="en-US" altLang="ko-KR" sz="1300" spc="-11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MaterialDesignColor.Blue.xaml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/&gt;</a:t>
              </a:r>
              <a:endPara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spc="-11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spc="-11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ResourceDictionary.MergedDictionaries</a:t>
              </a:r>
              <a:r>
                <a:rPr lang="en-US" altLang="ko-KR" sz="130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11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spc="-11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ResourceDictionary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11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spc="-11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Application.Resources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spc="-11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Application</a:t>
              </a:r>
              <a:r>
                <a:rPr lang="en-US" altLang="ko-KR" sz="1300" b="0" spc="-11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kumimoji="0" lang="ko-KR" altLang="ko-KR" sz="1300" b="0" spc="-11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1612188-643C-4091-929C-5FC2FC262B31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F4C70E5-DF00-4E6B-81A3-0375336DED93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8118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en-US" altLang="ko-KR" dirty="0"/>
              <a:t>MySQL.Data.dll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Workbench &gt; </a:t>
            </a:r>
            <a:r>
              <a:rPr lang="ko-KR" altLang="en-US" dirty="0"/>
              <a:t>테이블 설계</a:t>
            </a:r>
            <a:endParaRPr lang="en-US" altLang="ko-KR" dirty="0"/>
          </a:p>
          <a:p>
            <a:pPr lvl="2"/>
            <a:r>
              <a:rPr lang="ko-KR" altLang="en-US" dirty="0"/>
              <a:t>샘플데이터 입력</a:t>
            </a:r>
            <a:endParaRPr lang="en-US" altLang="ko-KR" dirty="0"/>
          </a:p>
          <a:p>
            <a:pPr lvl="1"/>
            <a:r>
              <a:rPr lang="ko-KR" altLang="en-US" dirty="0"/>
              <a:t>프로젝트 폴더 구성</a:t>
            </a:r>
            <a:endParaRPr lang="en-US" altLang="ko-KR" dirty="0"/>
          </a:p>
          <a:p>
            <a:pPr lvl="2"/>
            <a:r>
              <a:rPr lang="en-US" altLang="ko-KR" dirty="0"/>
              <a:t>Models, Views, </a:t>
            </a:r>
            <a:r>
              <a:rPr lang="en-US" altLang="ko-KR" dirty="0" err="1"/>
              <a:t>ViewModels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62</a:t>
            </a:fld>
            <a:endParaRPr lang="ru-RU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BFD966-6A1A-4729-BE76-CA96D28E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477" y="2060575"/>
            <a:ext cx="4931668" cy="248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432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en-US" altLang="ko-KR" dirty="0"/>
              <a:t>Models </a:t>
            </a:r>
            <a:r>
              <a:rPr lang="ko-KR" altLang="en-US" dirty="0"/>
              <a:t>내 </a:t>
            </a:r>
            <a:r>
              <a:rPr lang="en-US" altLang="ko-KR" dirty="0" err="1"/>
              <a:t>EmployeesModel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63</a:t>
            </a:fld>
            <a:endParaRPr lang="ru-RU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ED09842-BD3E-4984-867F-535565F42E5B}"/>
              </a:ext>
            </a:extLst>
          </p:cNvPr>
          <p:cNvGrpSpPr/>
          <p:nvPr/>
        </p:nvGrpSpPr>
        <p:grpSpPr>
          <a:xfrm>
            <a:off x="1997016" y="2348880"/>
            <a:ext cx="8203440" cy="1728192"/>
            <a:chOff x="2786368" y="3032956"/>
            <a:chExt cx="6624736" cy="7920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802C2D-700C-4DE3-9DED-7C83869B6967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id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decimal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salary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destination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02C1633-DDC7-4284-8270-3C4EBEBA2796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712FF4D-0651-4B5F-88AA-EB7C7B3187E4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47708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en-US" altLang="ko-KR" dirty="0" err="1"/>
              <a:t>ViewModels</a:t>
            </a:r>
            <a:r>
              <a:rPr lang="en-US" altLang="ko-KR" dirty="0"/>
              <a:t> </a:t>
            </a:r>
            <a:r>
              <a:rPr lang="ko-KR" altLang="en-US" dirty="0"/>
              <a:t>내 </a:t>
            </a:r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64</a:t>
            </a:fld>
            <a:endParaRPr lang="ru-RU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ED09842-BD3E-4984-867F-535565F42E5B}"/>
              </a:ext>
            </a:extLst>
          </p:cNvPr>
          <p:cNvGrpSpPr/>
          <p:nvPr/>
        </p:nvGrpSpPr>
        <p:grpSpPr>
          <a:xfrm>
            <a:off x="1997016" y="2348880"/>
            <a:ext cx="8203440" cy="4392488"/>
            <a:chOff x="2786368" y="3032956"/>
            <a:chExt cx="6624736" cy="7920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802C2D-700C-4DE3-9DED-7C83869B6967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PropertyChangedBase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  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using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MySqlConnection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conn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MySqlConnection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DbServices.strConnString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conn.Open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strQuery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EmployeeTbl.SelectEmployees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cmd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strQuery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conn);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MySqlDataReader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reader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cmd.ExecuteReader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Employees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BindableCollection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&gt;();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while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reader.Read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()) 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temp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id = 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)reader[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"id"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],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reader[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].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(),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salary = 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decimal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)reader[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"salary"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],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reader[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].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(),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destination = reader[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"destination"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].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};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Employees.Add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(temp);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  //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GetEmployees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</a:t>
              </a: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로 메서드 빼기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02C1633-DDC7-4284-8270-3C4EBEBA2796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712FF4D-0651-4B5F-88AA-EB7C7B3187E4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44991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en-US" altLang="ko-KR" dirty="0" err="1"/>
              <a:t>ViewModels</a:t>
            </a:r>
            <a:r>
              <a:rPr lang="en-US" altLang="ko-KR" dirty="0"/>
              <a:t> </a:t>
            </a:r>
            <a:r>
              <a:rPr lang="ko-KR" altLang="en-US" dirty="0"/>
              <a:t>내 </a:t>
            </a:r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65</a:t>
            </a:fld>
            <a:endParaRPr lang="ru-RU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ED09842-BD3E-4984-867F-535565F42E5B}"/>
              </a:ext>
            </a:extLst>
          </p:cNvPr>
          <p:cNvGrpSpPr/>
          <p:nvPr/>
        </p:nvGrpSpPr>
        <p:grpSpPr>
          <a:xfrm>
            <a:off x="1997016" y="2348880"/>
            <a:ext cx="8203440" cy="4392488"/>
            <a:chOff x="2786368" y="3032956"/>
            <a:chExt cx="6624736" cy="7920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802C2D-700C-4DE3-9DED-7C83869B6967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Id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employeesModel.id; 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employeesModel.id = 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Id);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employeesModel.empName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employeesModel.empName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decimal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Salary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employeesModel.salary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employeesModel.salary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Salary);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02C1633-DDC7-4284-8270-3C4EBEBA2796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712FF4D-0651-4B5F-88AA-EB7C7B3187E4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5430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en-US" altLang="ko-KR" dirty="0" err="1"/>
              <a:t>ViewModels</a:t>
            </a:r>
            <a:r>
              <a:rPr lang="en-US" altLang="ko-KR" dirty="0"/>
              <a:t> </a:t>
            </a:r>
            <a:r>
              <a:rPr lang="ko-KR" altLang="en-US" dirty="0"/>
              <a:t>내 </a:t>
            </a:r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66</a:t>
            </a:fld>
            <a:endParaRPr lang="ru-RU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ED09842-BD3E-4984-867F-535565F42E5B}"/>
              </a:ext>
            </a:extLst>
          </p:cNvPr>
          <p:cNvGrpSpPr/>
          <p:nvPr/>
        </p:nvGrpSpPr>
        <p:grpSpPr>
          <a:xfrm>
            <a:off x="1997016" y="2348880"/>
            <a:ext cx="8203440" cy="4392488"/>
            <a:chOff x="2786368" y="3032956"/>
            <a:chExt cx="6624736" cy="7920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802C2D-700C-4DE3-9DED-7C83869B6967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employeesModel.deptName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employeesModel.deptName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Destination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employeesModel.destination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employeesModel.destination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Destination);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selectedEmployee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SelectedEmployee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selectedEmployee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selectedEmployee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SelectedEmployee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02C1633-DDC7-4284-8270-3C4EBEBA2796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712FF4D-0651-4B5F-88AA-EB7C7B3187E4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1950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en-US" altLang="ko-KR" dirty="0" err="1"/>
              <a:t>ViewModels</a:t>
            </a:r>
            <a:r>
              <a:rPr lang="en-US" altLang="ko-KR" dirty="0"/>
              <a:t> </a:t>
            </a:r>
            <a:r>
              <a:rPr lang="ko-KR" altLang="en-US" dirty="0"/>
              <a:t>내 </a:t>
            </a:r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67</a:t>
            </a:fld>
            <a:endParaRPr lang="ru-RU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ED09842-BD3E-4984-867F-535565F42E5B}"/>
              </a:ext>
            </a:extLst>
          </p:cNvPr>
          <p:cNvGrpSpPr/>
          <p:nvPr/>
        </p:nvGrpSpPr>
        <p:grpSpPr>
          <a:xfrm>
            <a:off x="1997016" y="2348880"/>
            <a:ext cx="8203440" cy="1008112"/>
            <a:chOff x="2786368" y="3032956"/>
            <a:chExt cx="6624736" cy="7920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802C2D-700C-4DE3-9DED-7C83869B6967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BindableCollection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Employees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02C1633-DDC7-4284-8270-3C4EBEBA2796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712FF4D-0651-4B5F-88AA-EB7C7B3187E4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4922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en-US" altLang="ko-KR" dirty="0"/>
              <a:t>Views </a:t>
            </a:r>
            <a:r>
              <a:rPr lang="ko-KR" altLang="en-US" dirty="0"/>
              <a:t>내 </a:t>
            </a:r>
            <a:r>
              <a:rPr lang="en-US" altLang="ko-KR" dirty="0" err="1"/>
              <a:t>ShellView</a:t>
            </a:r>
            <a:r>
              <a:rPr lang="en-US" altLang="ko-KR" dirty="0"/>
              <a:t> </a:t>
            </a:r>
            <a:r>
              <a:rPr lang="ko-KR" altLang="en-US" dirty="0"/>
              <a:t>윈도우 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68</a:t>
            </a:fld>
            <a:endParaRPr lang="ru-RU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629178-9090-40BE-8FCD-C4A6EED484A1}"/>
              </a:ext>
            </a:extLst>
          </p:cNvPr>
          <p:cNvGrpSpPr/>
          <p:nvPr/>
        </p:nvGrpSpPr>
        <p:grpSpPr>
          <a:xfrm>
            <a:off x="1997016" y="2348880"/>
            <a:ext cx="8203440" cy="3168352"/>
            <a:chOff x="2786368" y="3032956"/>
            <a:chExt cx="6624736" cy="7920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D5750D-2AA8-48BB-989F-D57D0FC786FE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using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MahApps.Metro.Controls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namespace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MigrationUIApp.Views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8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///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8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&lt;summary&gt;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8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///</a:t>
              </a:r>
              <a:r>
                <a:rPr lang="ko-KR" altLang="en-US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MainWindow.xaml</a:t>
              </a:r>
              <a:r>
                <a:rPr lang="ko-KR" altLang="en-US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에 대한 상호 작용 논리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8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///</a:t>
              </a:r>
              <a:r>
                <a:rPr lang="en-US" altLang="ko-KR" sz="1300" b="0" dirty="0">
                  <a:solidFill>
                    <a:srgbClr val="008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80808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&lt;/summary&gt;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partial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MetroWindow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InitializeComponent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975B739-E3B2-493E-8FF4-BCFB54BCB9A0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25489F2-5FB1-4678-ADED-A1063804EED8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8965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en-US" altLang="ko-KR" dirty="0" err="1"/>
              <a:t>MainWindow.xaml</a:t>
            </a:r>
            <a:r>
              <a:rPr lang="en-US" altLang="ko-KR" dirty="0"/>
              <a:t> </a:t>
            </a:r>
            <a:r>
              <a:rPr lang="ko-KR" altLang="en-US" dirty="0"/>
              <a:t>헤더 수정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69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53BB2-6774-46D8-AE13-7F58D8F5DDE4}"/>
              </a:ext>
            </a:extLst>
          </p:cNvPr>
          <p:cNvGrpSpPr/>
          <p:nvPr/>
        </p:nvGrpSpPr>
        <p:grpSpPr>
          <a:xfrm>
            <a:off x="1997016" y="2348880"/>
            <a:ext cx="8203440" cy="3744416"/>
            <a:chOff x="2786368" y="3032956"/>
            <a:chExt cx="6624736" cy="7920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3D89D7-6386-4346-9525-C6DBD08FF5EF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mah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MetroWindow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="MigrationUIApp.MainWindow"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="http://schemas.microsoft.com/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winfx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/2006/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xaml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/presentation"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="http://schemas.microsoft.com/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winfx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/2006/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xaml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="http://schemas.microsoft.com/expression/blend/2008"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mc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  <a:hlinkClick r:id="rId2"/>
                </a:rPr>
                <a:t>http://schemas.openxmlformats.org/markup-compatibility/2006</a:t>
              </a:r>
              <a:endParaRPr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="http://metro.mahapps.com/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winfx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xaml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/controls"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="http://materialdesigninxaml.net/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winfx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xaml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/themes"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local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clr-namespace:MigrationUIApp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Ignorable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="d"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Title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MainWindow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="450"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="800"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TextElement.Foreground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DynamicResource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MaterialDesignBody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TextElement.FontWeight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="Regular"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TextElement.FontSize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="13"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TextOptions.TextFormattingMode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="Ideal"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TextOptions.TextRenderingMode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="Auto"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Background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DynamicResource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MaterialDesignPaper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FontFamily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DynamicResource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MaterialDesignFont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}"&gt;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2D5137C-88FF-44EB-9491-738E6AFD4DD9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A94715F-9E5D-471C-972E-50F94062BE29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167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E4F30-F1E8-459F-94D0-8055A304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MahApps.Metro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DE1FA-B3E2-4553-93C1-038137A375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  <a:endParaRPr lang="en-US" altLang="ko-KR" dirty="0"/>
          </a:p>
          <a:p>
            <a:pPr lvl="1"/>
            <a:r>
              <a:rPr lang="ko-KR" altLang="en-US" dirty="0"/>
              <a:t>실행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91F503-64E3-4643-A572-89656FC56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1AE48-8732-4EC4-A99F-BF2C6D372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13" y="2347384"/>
            <a:ext cx="7642973" cy="43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317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en-US" altLang="ko-KR" dirty="0" err="1"/>
              <a:t>MaterialDesign</a:t>
            </a:r>
            <a:r>
              <a:rPr lang="en-US" altLang="ko-KR" dirty="0"/>
              <a:t> In </a:t>
            </a:r>
            <a:r>
              <a:rPr lang="en-US" altLang="ko-KR" dirty="0" err="1"/>
              <a:t>Xaml</a:t>
            </a:r>
            <a:r>
              <a:rPr lang="en-US" altLang="ko-KR" dirty="0"/>
              <a:t> Toolkit</a:t>
            </a:r>
          </a:p>
          <a:p>
            <a:pPr lvl="2"/>
            <a:r>
              <a:rPr lang="en-US" altLang="ko-KR" dirty="0"/>
              <a:t>Explorer &gt; Button</a:t>
            </a:r>
          </a:p>
          <a:p>
            <a:pPr lvl="2"/>
            <a:r>
              <a:rPr lang="ko-KR" altLang="en-US" dirty="0"/>
              <a:t>데모 내 </a:t>
            </a:r>
            <a:r>
              <a:rPr lang="en-US" altLang="ko-KR" dirty="0"/>
              <a:t>&lt;/&gt; </a:t>
            </a:r>
            <a:r>
              <a:rPr lang="ko-KR" altLang="en-US" dirty="0"/>
              <a:t>클릭 </a:t>
            </a:r>
            <a:r>
              <a:rPr lang="en-US" altLang="ko-KR" dirty="0"/>
              <a:t>&gt; Copy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lvl="1"/>
            <a:r>
              <a:rPr lang="en-US" altLang="ko-KR" dirty="0" err="1"/>
              <a:t>MainWindow.xaml</a:t>
            </a:r>
            <a:r>
              <a:rPr lang="en-US" altLang="ko-KR" dirty="0"/>
              <a:t> </a:t>
            </a:r>
            <a:r>
              <a:rPr lang="ko-KR" altLang="en-US" dirty="0"/>
              <a:t>내용 수정 </a:t>
            </a:r>
            <a:r>
              <a:rPr lang="en-US" altLang="ko-KR" dirty="0"/>
              <a:t>&gt; Grid</a:t>
            </a:r>
            <a:r>
              <a:rPr lang="ko-KR" altLang="en-US" dirty="0"/>
              <a:t> 부분 생략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70</a:t>
            </a:fld>
            <a:endParaRPr lang="ru-RU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440FB6-A6F9-4EBA-80DF-AB2AD601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585013"/>
            <a:ext cx="4719081" cy="1740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0D04F8-3F42-47A9-A16F-C6EDD89811BC}"/>
              </a:ext>
            </a:extLst>
          </p:cNvPr>
          <p:cNvGrpSpPr/>
          <p:nvPr/>
        </p:nvGrpSpPr>
        <p:grpSpPr>
          <a:xfrm>
            <a:off x="1997016" y="3140968"/>
            <a:ext cx="8203440" cy="1152128"/>
            <a:chOff x="2786368" y="3032956"/>
            <a:chExt cx="6624736" cy="7920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F4A8F1-7263-420F-A7BD-EF801EB47B70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Grid.Column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Style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StaticResource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MaterialDesignRaisedLightButton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ToolTip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="Resource name: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MaterialDesignRaisedLightButton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Content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="_LIGHT"&gt;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B33CB78-E085-463D-9B9C-75264D99CF12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BCC4D5E-85B8-4F7E-A441-CCC9DAD41B6D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418183FF-C431-4EA6-8B2A-92F173EE1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66" y="4038490"/>
            <a:ext cx="5977310" cy="14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118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en-US" altLang="ko-KR" dirty="0" err="1"/>
              <a:t>MainWindow.xaml</a:t>
            </a:r>
            <a:r>
              <a:rPr lang="en-US" altLang="ko-KR" dirty="0"/>
              <a:t> </a:t>
            </a:r>
            <a:r>
              <a:rPr lang="ko-KR" altLang="en-US" dirty="0"/>
              <a:t>내용 수정</a:t>
            </a:r>
            <a:endParaRPr lang="en-US" altLang="ko-KR" dirty="0"/>
          </a:p>
          <a:p>
            <a:pPr lvl="2"/>
            <a:r>
              <a:rPr lang="ko-KR" altLang="en-US" dirty="0"/>
              <a:t>이전 </a:t>
            </a:r>
            <a:r>
              <a:rPr lang="en-US" altLang="ko-KR" dirty="0" err="1"/>
              <a:t>MahApps.Metro</a:t>
            </a:r>
            <a:r>
              <a:rPr lang="en-US" altLang="ko-KR" dirty="0"/>
              <a:t> </a:t>
            </a:r>
            <a:r>
              <a:rPr lang="ko-KR" altLang="en-US" dirty="0"/>
              <a:t>패키지 추가 작업 후  실행 결과</a:t>
            </a:r>
            <a:br>
              <a:rPr lang="en-US" altLang="ko-KR" dirty="0"/>
            </a:b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71</a:t>
            </a:fld>
            <a:endParaRPr lang="ru-RU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F5AC7C-492E-4509-AC72-68822305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220" y="2676031"/>
            <a:ext cx="6653560" cy="37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049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ko-KR" altLang="en-US" dirty="0"/>
              <a:t>화면 구성 </a:t>
            </a:r>
            <a:r>
              <a:rPr lang="en-US" altLang="ko-KR" dirty="0"/>
              <a:t>– </a:t>
            </a:r>
            <a:r>
              <a:rPr lang="ko-KR" altLang="en-US" dirty="0" err="1"/>
              <a:t>그리그</a:t>
            </a:r>
            <a:r>
              <a:rPr lang="ko-KR" altLang="en-US" dirty="0"/>
              <a:t> 구성 삭제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72</a:t>
            </a:fld>
            <a:endParaRPr lang="ru-R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2DF750-D230-42AE-A622-81BDE596A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420888"/>
            <a:ext cx="7113612" cy="40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71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en-US" altLang="ko-KR" dirty="0" err="1"/>
              <a:t>ShellView.xaml</a:t>
            </a:r>
            <a:r>
              <a:rPr lang="en-US" altLang="ko-KR" dirty="0"/>
              <a:t> </a:t>
            </a:r>
            <a:r>
              <a:rPr lang="ko-KR" altLang="en-US" dirty="0"/>
              <a:t>코딩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73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71280E-19C6-4948-A1B5-5E8B40039185}"/>
              </a:ext>
            </a:extLst>
          </p:cNvPr>
          <p:cNvGrpSpPr/>
          <p:nvPr/>
        </p:nvGrpSpPr>
        <p:grpSpPr>
          <a:xfrm>
            <a:off x="1997016" y="2348880"/>
            <a:ext cx="8203440" cy="2376264"/>
            <a:chOff x="2786368" y="3032956"/>
            <a:chExt cx="6624736" cy="7920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7B4EBC2-0435-49E5-97EC-4A589DE53E2B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DataGrid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Grid.Row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Margin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CanUserResizeColumns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="True"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ItemsSource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Employees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AutoGenerateColumns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="True"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IsReadOnly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="True"&gt;</a:t>
              </a:r>
            </a:p>
            <a:p>
              <a:endParaRPr kumimoji="0"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kumimoji="0"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…</a:t>
              </a:r>
            </a:p>
            <a:p>
              <a:endParaRPr kumimoji="0" lang="en-US" altLang="ko-KR" sz="1300" b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="GetEmployees"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Style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StaticResource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MaterialDesignRaisedLightButton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="50"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materialDesign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ButtonAssist.CornerRadius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ToolTip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="Get Lists"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Content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="Get Lists" /&gt;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FA67170-9132-4FE5-92F6-F71E952EE0BD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D53899A-5FC4-4AAE-8E68-B7718478A6D8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24920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ko-KR" altLang="en-US" dirty="0"/>
              <a:t>실행결과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74</a:t>
            </a:fld>
            <a:endParaRPr lang="ru-R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24F1A6-5268-4476-B57F-229781F9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40" y="2204864"/>
            <a:ext cx="6293520" cy="35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501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4</a:t>
            </a:r>
          </a:p>
          <a:p>
            <a:pPr lvl="1"/>
            <a:r>
              <a:rPr lang="en-US" altLang="ko-KR" dirty="0" err="1"/>
              <a:t>Xaml</a:t>
            </a:r>
            <a:r>
              <a:rPr lang="ko-KR" altLang="en-US" dirty="0"/>
              <a:t> 디자인 변경 </a:t>
            </a:r>
            <a:r>
              <a:rPr lang="en-US" altLang="ko-KR" dirty="0"/>
              <a:t>(</a:t>
            </a:r>
            <a:r>
              <a:rPr lang="en-US" altLang="ko-KR" dirty="0" err="1"/>
              <a:t>Xaml</a:t>
            </a:r>
            <a:r>
              <a:rPr lang="en-US" altLang="ko-KR" dirty="0"/>
              <a:t> </a:t>
            </a:r>
            <a:r>
              <a:rPr lang="ko-KR" altLang="en-US" dirty="0"/>
              <a:t>소스 생략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75</a:t>
            </a:fld>
            <a:endParaRPr lang="ru-R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712876-37FD-45F7-A709-060E5CF8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84" y="2411766"/>
            <a:ext cx="8444632" cy="38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077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5</a:t>
            </a:r>
          </a:p>
          <a:p>
            <a:pPr lvl="1"/>
            <a:r>
              <a:rPr lang="en-US" altLang="ko-KR" dirty="0" err="1"/>
              <a:t>EmployeesModel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76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163305-1D54-42D1-8DA2-F61F920723A2}"/>
              </a:ext>
            </a:extLst>
          </p:cNvPr>
          <p:cNvGrpSpPr/>
          <p:nvPr/>
        </p:nvGrpSpPr>
        <p:grpSpPr>
          <a:xfrm>
            <a:off x="1997016" y="2348880"/>
            <a:ext cx="8203440" cy="1800200"/>
            <a:chOff x="2786368" y="3032956"/>
            <a:chExt cx="6624736" cy="7920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6D7544-D7CF-41F9-9175-0E586D73502E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id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decimal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salary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destination {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 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F2D9833-F84C-46B6-B11E-2D8EF11FA1F4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8B16191-658D-4BFE-9294-F03BD35EF692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28688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5</a:t>
            </a:r>
          </a:p>
          <a:p>
            <a:pPr lvl="1"/>
            <a:r>
              <a:rPr lang="en-US" altLang="ko-KR" dirty="0" err="1"/>
              <a:t>RelayCommand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필요시 </a:t>
            </a:r>
            <a:r>
              <a:rPr lang="en-US" altLang="ko-KR" dirty="0">
                <a:sym typeface="Wingdings" panose="05000000000000000000" pitchFamily="2" charset="2"/>
              </a:rPr>
              <a:t>36</a:t>
            </a:r>
            <a:r>
              <a:rPr lang="ko-KR" altLang="en-US" dirty="0">
                <a:sym typeface="Wingdings" panose="05000000000000000000" pitchFamily="2" charset="2"/>
              </a:rPr>
              <a:t>페이지 소스 복사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/>
              <a:t>DbService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77</a:t>
            </a:fld>
            <a:endParaRPr lang="ru-RU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72C909-3588-4716-8D57-AEB4D2B90CEE}"/>
              </a:ext>
            </a:extLst>
          </p:cNvPr>
          <p:cNvGrpSpPr/>
          <p:nvPr/>
        </p:nvGrpSpPr>
        <p:grpSpPr>
          <a:xfrm>
            <a:off x="1997016" y="2636912"/>
            <a:ext cx="8203440" cy="4095582"/>
            <a:chOff x="2786368" y="3032956"/>
            <a:chExt cx="6624736" cy="7920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314CD1-D567-4C2C-A863-AF6CB52A270E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DbServices</a:t>
              </a:r>
              <a:r>
                <a:rPr lang="en-US" altLang="ko-KR" sz="1300" b="0" dirty="0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strConnString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"server=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localhost;port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=3306;database=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mvvm_dn;uid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root;password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=mysql_p@ssw0rd"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EmployeeTbl</a:t>
              </a:r>
              <a:r>
                <a:rPr lang="en-US" altLang="ko-KR" sz="1300" b="0" dirty="0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SelectEmployees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"SELECT id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 , 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 , Salary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 , 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 , Destination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FROM employees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UpdateEmployees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"UPDATE employees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SET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  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@EmpName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, Salary = @Salary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, 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@DeptName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, Destination = @Destination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"WHERE id = @id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61FADCD-607B-4C9E-AA27-FEB0B793DBDF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5202FE4-A692-43CD-B887-15E3EB33DCC0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26528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5</a:t>
            </a:r>
          </a:p>
          <a:p>
            <a:pPr lvl="1"/>
            <a:r>
              <a:rPr lang="en-US" altLang="ko-KR" dirty="0" err="1"/>
              <a:t>DbService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78</a:t>
            </a:fld>
            <a:endParaRPr lang="ru-RU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72C909-3588-4716-8D57-AEB4D2B90CEE}"/>
              </a:ext>
            </a:extLst>
          </p:cNvPr>
          <p:cNvGrpSpPr/>
          <p:nvPr/>
        </p:nvGrpSpPr>
        <p:grpSpPr>
          <a:xfrm>
            <a:off x="1997016" y="2348880"/>
            <a:ext cx="8203440" cy="3924107"/>
            <a:chOff x="2786368" y="3032956"/>
            <a:chExt cx="6624736" cy="7920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314CD1-D567-4C2C-A863-AF6CB52A270E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InsertEmployees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"INSERT INTO employees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 ( id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, 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, Salary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, 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, Destination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) VALUES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( @id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, @EmpName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, @Salary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, @DeptName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, @Destination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)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static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DeleteEmployees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"DELETE FROM employees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+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                       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     WHERE id = @id 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61FADCD-607B-4C9E-AA27-FEB0B793DBDF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5202FE4-A692-43CD-B887-15E3EB33DCC0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18775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5</a:t>
            </a:r>
          </a:p>
          <a:p>
            <a:pPr lvl="1"/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79</a:t>
            </a:fld>
            <a:endParaRPr lang="ru-RU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72C909-3588-4716-8D57-AEB4D2B90CEE}"/>
              </a:ext>
            </a:extLst>
          </p:cNvPr>
          <p:cNvGrpSpPr/>
          <p:nvPr/>
        </p:nvGrpSpPr>
        <p:grpSpPr>
          <a:xfrm>
            <a:off x="1997016" y="2348880"/>
            <a:ext cx="8203440" cy="4338791"/>
            <a:chOff x="2786368" y="3032956"/>
            <a:chExt cx="6624736" cy="7920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314CD1-D567-4C2C-A863-AF6CB52A270E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Conductor&lt;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GetEmployees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GetEmployees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using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MySqlConnection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conn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MySqlConnection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DbServices.strConnString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conn.Open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strQuery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EmployeeTbl.SelectEmployees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cmd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strQuery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conn);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MySqlDataReader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reader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cmd.ExecuteReader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Employees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BindableCollection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&gt;();</a:t>
              </a:r>
            </a:p>
            <a:p>
              <a:pPr>
                <a:lnSpc>
                  <a:spcPct val="90000"/>
                </a:lnSpc>
              </a:pP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while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reader.Read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temp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id = 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)reader[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"id"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],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reader[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].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salary = 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decimal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)reader[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"salary"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],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reader[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].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(),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    destination = reader[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"destination"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].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};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Employees.Add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(temp);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61FADCD-607B-4C9E-AA27-FEB0B793DBDF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5202FE4-A692-43CD-B887-15E3EB33DCC0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85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E4F30-F1E8-459F-94D0-8055A304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MahApps.Metro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DE1FA-B3E2-4553-93C1-038137A375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  <a:endParaRPr lang="en-US" altLang="ko-KR" dirty="0"/>
          </a:p>
          <a:p>
            <a:pPr lvl="1"/>
            <a:r>
              <a:rPr lang="ko-KR" altLang="en-US" dirty="0" err="1"/>
              <a:t>메트로윈도우</a:t>
            </a:r>
            <a:r>
              <a:rPr lang="ko-KR" altLang="en-US" dirty="0"/>
              <a:t> 확장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https://mahapps.com/docs/guides/quick-start</a:t>
            </a:r>
            <a:r>
              <a:rPr lang="en-US" altLang="ko-KR" dirty="0"/>
              <a:t> </a:t>
            </a:r>
            <a:r>
              <a:rPr lang="ko-KR" altLang="en-US" dirty="0"/>
              <a:t>로 확인해 볼 것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91F503-64E3-4643-A572-89656FC56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8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D4129DA-CFB0-4F42-8586-74D035A316B1}"/>
              </a:ext>
            </a:extLst>
          </p:cNvPr>
          <p:cNvGrpSpPr/>
          <p:nvPr/>
        </p:nvGrpSpPr>
        <p:grpSpPr>
          <a:xfrm>
            <a:off x="1636976" y="2348880"/>
            <a:ext cx="8923520" cy="1080120"/>
            <a:chOff x="2786368" y="3032956"/>
            <a:chExt cx="6624736" cy="7985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FC67B7-B88E-4BF7-866A-D890029B50BC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mah</a:t>
              </a:r>
              <a:r>
                <a:rPr lang="en-US" altLang="ko-KR" sz="130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MetroWindow</a:t>
              </a:r>
              <a:r>
                <a:rPr lang="en-US" altLang="ko-KR" sz="13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="SensorMonitoringWpfApp.MainWindow"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…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Ignorable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="d"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Title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MainWindow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="450"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="800“</a:t>
              </a: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ShowTitleBar</a:t>
              </a:r>
              <a:r>
                <a:rPr lang="en-US" altLang="ko-KR" sz="130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="False" </a:t>
              </a:r>
              <a:r>
                <a:rPr lang="en-US" altLang="ko-KR" sz="130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ResizeMode</a:t>
              </a:r>
              <a:r>
                <a:rPr lang="en-US" altLang="ko-KR" sz="130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NoResize</a:t>
              </a:r>
              <a:r>
                <a:rPr lang="en-US" altLang="ko-KR" sz="130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0C7CF3F-B505-4367-8872-B6C958A6AF7E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3B31F2B-68F9-4C2C-B947-29D0A209079B}"/>
                </a:ext>
              </a:extLst>
            </p:cNvPr>
            <p:cNvCxnSpPr/>
            <p:nvPr/>
          </p:nvCxnSpPr>
          <p:spPr>
            <a:xfrm>
              <a:off x="2786368" y="383154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9291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5 </a:t>
            </a:r>
          </a:p>
          <a:p>
            <a:pPr lvl="1"/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80</a:t>
            </a:fld>
            <a:endParaRPr lang="ru-RU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72C909-3588-4716-8D57-AEB4D2B90CEE}"/>
              </a:ext>
            </a:extLst>
          </p:cNvPr>
          <p:cNvGrpSpPr/>
          <p:nvPr/>
        </p:nvGrpSpPr>
        <p:grpSpPr>
          <a:xfrm>
            <a:off x="1997016" y="2348880"/>
            <a:ext cx="8203440" cy="4338791"/>
            <a:chOff x="2786368" y="3032956"/>
            <a:chExt cx="6624736" cy="7920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314CD1-D567-4C2C-A863-AF6CB52A270E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85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85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85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5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id;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5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Id {</a:t>
              </a:r>
            </a:p>
            <a:p>
              <a:pPr>
                <a:lnSpc>
                  <a:spcPct val="85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id;</a:t>
              </a:r>
            </a:p>
            <a:p>
              <a:pPr>
                <a:lnSpc>
                  <a:spcPct val="85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85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id = value;</a:t>
              </a:r>
            </a:p>
            <a:p>
              <a:pPr>
                <a:lnSpc>
                  <a:spcPct val="85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Id);</a:t>
              </a:r>
            </a:p>
            <a:p>
              <a:pPr>
                <a:lnSpc>
                  <a:spcPct val="85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85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85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5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85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85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85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85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value;</a:t>
              </a:r>
            </a:p>
            <a:p>
              <a:pPr>
                <a:lnSpc>
                  <a:spcPct val="85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85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85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85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85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decimal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salary;</a:t>
              </a:r>
            </a:p>
            <a:p>
              <a:pPr>
                <a:lnSpc>
                  <a:spcPct val="85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decimal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Salary {</a:t>
              </a:r>
            </a:p>
            <a:p>
              <a:pPr>
                <a:lnSpc>
                  <a:spcPct val="85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salary;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61FADCD-607B-4C9E-AA27-FEB0B793DBDF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5202FE4-A692-43CD-B887-15E3EB33DCC0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9571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5 </a:t>
            </a:r>
          </a:p>
          <a:p>
            <a:pPr lvl="1"/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81</a:t>
            </a:fld>
            <a:endParaRPr lang="ru-RU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72C909-3588-4716-8D57-AEB4D2B90CEE}"/>
              </a:ext>
            </a:extLst>
          </p:cNvPr>
          <p:cNvGrpSpPr/>
          <p:nvPr/>
        </p:nvGrpSpPr>
        <p:grpSpPr>
          <a:xfrm>
            <a:off x="1997016" y="2348880"/>
            <a:ext cx="8203440" cy="4338791"/>
            <a:chOff x="2786368" y="3032956"/>
            <a:chExt cx="6624736" cy="7920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314CD1-D567-4C2C-A863-AF6CB52A270E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salary = 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Salary);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destination;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Destination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destination;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destination = 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Destination);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61FADCD-607B-4C9E-AA27-FEB0B793DBDF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5202FE4-A692-43CD-B887-15E3EB33DCC0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55432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5 </a:t>
            </a:r>
          </a:p>
          <a:p>
            <a:pPr lvl="1"/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82</a:t>
            </a:fld>
            <a:endParaRPr lang="ru-RU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72C909-3588-4716-8D57-AEB4D2B90CEE}"/>
              </a:ext>
            </a:extLst>
          </p:cNvPr>
          <p:cNvGrpSpPr/>
          <p:nvPr/>
        </p:nvGrpSpPr>
        <p:grpSpPr>
          <a:xfrm>
            <a:off x="1997016" y="2348880"/>
            <a:ext cx="8203440" cy="4338791"/>
            <a:chOff x="2786368" y="3032956"/>
            <a:chExt cx="6624736" cy="7920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314CD1-D567-4C2C-A863-AF6CB52A270E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selectedEmployee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SelectedEmployee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selectedEmployee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selectedEmployee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value;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selectedEmployee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!=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null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Id = value.id;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value.empName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Salary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value.salary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value.deptName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Destination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value.destination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SelectedEmployee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Id);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Salary);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Destination);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61FADCD-607B-4C9E-AA27-FEB0B793DBDF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5202FE4-A692-43CD-B887-15E3EB33DCC0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7072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5 </a:t>
            </a:r>
          </a:p>
          <a:p>
            <a:pPr lvl="1"/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83</a:t>
            </a:fld>
            <a:endParaRPr lang="ru-RU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72C909-3588-4716-8D57-AEB4D2B90CEE}"/>
              </a:ext>
            </a:extLst>
          </p:cNvPr>
          <p:cNvGrpSpPr/>
          <p:nvPr/>
        </p:nvGrpSpPr>
        <p:grpSpPr>
          <a:xfrm>
            <a:off x="1492960" y="2348880"/>
            <a:ext cx="9211552" cy="4419473"/>
            <a:chOff x="2786368" y="3032956"/>
            <a:chExt cx="6624736" cy="7920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314CD1-D567-4C2C-A863-AF6CB52A270E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BindableCollection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employees;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BindableCollection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EmployeesModel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Employees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=&gt; employees;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employees = value;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NotifyOfPropertyChange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(() =&gt; Employees);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SaveEmployee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resultRow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0;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using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MySqlConnection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conn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MySqlConnection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DbServices.strConnString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conn.Open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strQuery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EmployeeTbl.UpdateEmployees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cmd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MySqlCommand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strQuery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conn);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MySqlParameter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MySqlParameter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"@id"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MySqlDbType.Int32);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paramId.Value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Id;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cmd.Parameters.Add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MySqlParameter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MySqlParameter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"@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MySqlDbType.VarChar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45);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paramEmpName.Value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cmd.Parameters.Add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paramEmpName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                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MySqlParameter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paramSalary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MySqlParameter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"@Salary"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MySqlDbType.Decimal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paramSalary.Value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Salary;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cmd.Parameters.Add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paramSalary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61FADCD-607B-4C9E-AA27-FEB0B793DBDF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5202FE4-A692-43CD-B887-15E3EB33DCC0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26279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5 </a:t>
            </a:r>
          </a:p>
          <a:p>
            <a:pPr lvl="1"/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84</a:t>
            </a:fld>
            <a:endParaRPr lang="ru-RU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72C909-3588-4716-8D57-AEB4D2B90CEE}"/>
              </a:ext>
            </a:extLst>
          </p:cNvPr>
          <p:cNvGrpSpPr/>
          <p:nvPr/>
        </p:nvGrpSpPr>
        <p:grpSpPr>
          <a:xfrm>
            <a:off x="1492960" y="2348881"/>
            <a:ext cx="9211552" cy="3029944"/>
            <a:chOff x="2786368" y="3032956"/>
            <a:chExt cx="6624736" cy="7920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314CD1-D567-4C2C-A863-AF6CB52A270E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MySqlParameter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MySqlParameter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"@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MySqlDbType.VarChar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45);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paramDeptName.Value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cmd.Parameters.Add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paramDeptName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MySqlParameter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paramDestination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MySqlParameter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"@Destination"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MySqlDbType.VarChar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45);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paramDestination.Value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Destination;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cmd.Parameters.Add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paramDestination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resultRow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cmd.ExecuteNonQuery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resultRow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&gt; 0)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GetEmployees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61FADCD-607B-4C9E-AA27-FEB0B793DBDF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5202FE4-A692-43CD-B887-15E3EB33DCC0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50498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5 </a:t>
            </a:r>
          </a:p>
          <a:p>
            <a:pPr lvl="1"/>
            <a:r>
              <a:rPr lang="ko-KR" altLang="en-US" dirty="0"/>
              <a:t>실행 결과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다음작업</a:t>
            </a:r>
            <a:endParaRPr lang="en-US" altLang="ko-KR" dirty="0"/>
          </a:p>
          <a:p>
            <a:pPr lvl="2"/>
            <a:r>
              <a:rPr lang="ko-KR" altLang="en-US" dirty="0"/>
              <a:t>저장 후 모든 </a:t>
            </a:r>
            <a:r>
              <a:rPr lang="ko-KR" altLang="en-US" dirty="0" err="1"/>
              <a:t>입력값</a:t>
            </a:r>
            <a:r>
              <a:rPr lang="ko-KR" altLang="en-US" dirty="0"/>
              <a:t> 지우기</a:t>
            </a:r>
            <a:endParaRPr lang="en-US" altLang="ko-KR" dirty="0"/>
          </a:p>
          <a:p>
            <a:pPr lvl="2"/>
            <a:r>
              <a:rPr lang="ko-KR" altLang="en-US" dirty="0"/>
              <a:t>신규 저장버튼 생성 후 신규저장 처리하기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85</a:t>
            </a:fld>
            <a:endParaRPr lang="ru-R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BE4162-2996-4DCA-A9F7-4370A4141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556792"/>
            <a:ext cx="7562056" cy="340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7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5 </a:t>
            </a:r>
          </a:p>
          <a:p>
            <a:pPr lvl="1"/>
            <a:r>
              <a:rPr lang="ko-KR" altLang="en-US" dirty="0"/>
              <a:t>추가 </a:t>
            </a:r>
            <a:r>
              <a:rPr lang="en-US" altLang="ko-KR" dirty="0"/>
              <a:t>– </a:t>
            </a:r>
            <a:r>
              <a:rPr lang="ko-KR" altLang="en-US" dirty="0"/>
              <a:t>메시지박스 </a:t>
            </a:r>
            <a:r>
              <a:rPr lang="en-US" altLang="ko-KR" dirty="0"/>
              <a:t>MVVM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1"/>
            <a:r>
              <a:rPr lang="en-US" altLang="ko-KR" dirty="0"/>
              <a:t>NuGet</a:t>
            </a:r>
            <a:r>
              <a:rPr lang="ko-KR" altLang="en-US" dirty="0"/>
              <a:t> 패키지 관리자 </a:t>
            </a:r>
            <a:r>
              <a:rPr lang="en-US" altLang="ko-KR" dirty="0"/>
              <a:t>– </a:t>
            </a:r>
            <a:r>
              <a:rPr lang="en-US" altLang="ko-KR" dirty="0" err="1"/>
              <a:t>MvvmDialogs</a:t>
            </a:r>
            <a:r>
              <a:rPr lang="en-US" altLang="ko-KR" dirty="0"/>
              <a:t> </a:t>
            </a:r>
            <a:r>
              <a:rPr lang="ko-KR" altLang="en-US" dirty="0"/>
              <a:t>추가 설치</a:t>
            </a:r>
            <a:endParaRPr lang="en-US" altLang="ko-KR" dirty="0"/>
          </a:p>
          <a:p>
            <a:pPr lvl="1"/>
            <a:r>
              <a:rPr lang="en-US" altLang="ko-KR" dirty="0" err="1"/>
              <a:t>DialogTypeLocator</a:t>
            </a:r>
            <a:r>
              <a:rPr lang="en-US" altLang="ko-KR" dirty="0"/>
              <a:t> </a:t>
            </a:r>
            <a:r>
              <a:rPr lang="ko-KR" altLang="en-US" dirty="0"/>
              <a:t>클래스 추가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86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1949463-29DC-495E-93BC-F3807E3CEA0C}"/>
              </a:ext>
            </a:extLst>
          </p:cNvPr>
          <p:cNvGrpSpPr/>
          <p:nvPr/>
        </p:nvGrpSpPr>
        <p:grpSpPr>
          <a:xfrm>
            <a:off x="1492960" y="2919336"/>
            <a:ext cx="9211552" cy="2741912"/>
            <a:chOff x="2786368" y="3032956"/>
            <a:chExt cx="6624736" cy="7920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FF8D878-61F1-4BB4-A250-F1F18E84191B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DialogTypeLocator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IDialogTypeLocator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Type Locate(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INotifyPropertyChanged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viewModelType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viewModel.GetType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dialogFullName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viewModelType.FullName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dialogFullName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dialogFullName.Substring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(0,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dialogFullName.Length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- 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Model"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.Length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viewModelType.Assembly.GetType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dialogFullName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EE5463A-B21B-4AB6-9C67-A3511400DC6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A6C320D-49B5-40E0-832F-BA732945FAEA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2520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5 </a:t>
            </a:r>
          </a:p>
          <a:p>
            <a:pPr lvl="1"/>
            <a:r>
              <a:rPr lang="en-US" altLang="ko-KR" dirty="0"/>
              <a:t>Bootstrapper </a:t>
            </a:r>
            <a:r>
              <a:rPr lang="ko-KR" altLang="en-US" dirty="0"/>
              <a:t>클래스 수정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87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1949463-29DC-495E-93BC-F3807E3CEA0C}"/>
              </a:ext>
            </a:extLst>
          </p:cNvPr>
          <p:cNvGrpSpPr/>
          <p:nvPr/>
        </p:nvGrpSpPr>
        <p:grpSpPr>
          <a:xfrm>
            <a:off x="1492960" y="2348880"/>
            <a:ext cx="9211552" cy="4320480"/>
            <a:chOff x="2786368" y="3032956"/>
            <a:chExt cx="6624736" cy="7920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FF8D878-61F1-4BB4-A250-F1F18E84191B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Bootstrapper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BootstrapperBase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SimpleContainer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container;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Bootstrapper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Initialize();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protected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override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Configure()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container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SimpleContainer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container.Singleton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IWindowManager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WindowManager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&gt;();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container.RegisterInstance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typeof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IDialogService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),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null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DialogService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dialogTypeLocator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DialogTypeLocator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()));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container.PerRequest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&gt;();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protected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override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OnStartup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sender,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StartupEventArgs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e)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DisplayRootViewFor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&gt;();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protected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override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GetInstance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(Type service,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key) 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container.GetInstance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(service, key);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EE5463A-B21B-4AB6-9C67-A3511400DC6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A6C320D-49B5-40E0-832F-BA732945FAEA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121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5 </a:t>
            </a:r>
          </a:p>
          <a:p>
            <a:pPr lvl="1"/>
            <a:r>
              <a:rPr lang="en-US" altLang="ko-KR" dirty="0"/>
              <a:t>Bootstrapper </a:t>
            </a:r>
            <a:r>
              <a:rPr lang="ko-KR" altLang="en-US" dirty="0"/>
              <a:t>클래스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DialogViewModel</a:t>
            </a:r>
            <a:r>
              <a:rPr lang="en-US" altLang="ko-KR" dirty="0"/>
              <a:t> </a:t>
            </a:r>
            <a:r>
              <a:rPr lang="ko-KR" altLang="en-US" dirty="0"/>
              <a:t>클래스 생성 후 </a:t>
            </a:r>
            <a:r>
              <a:rPr lang="en-US" altLang="ko-KR" dirty="0"/>
              <a:t>Screen </a:t>
            </a:r>
            <a:r>
              <a:rPr lang="ko-KR" altLang="en-US" dirty="0"/>
              <a:t>상속 추가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88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1949463-29DC-495E-93BC-F3807E3CEA0C}"/>
              </a:ext>
            </a:extLst>
          </p:cNvPr>
          <p:cNvGrpSpPr/>
          <p:nvPr/>
        </p:nvGrpSpPr>
        <p:grpSpPr>
          <a:xfrm>
            <a:off x="1492960" y="2348880"/>
            <a:ext cx="9211552" cy="2160240"/>
            <a:chOff x="2786368" y="3032956"/>
            <a:chExt cx="6624736" cy="7920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FF8D878-61F1-4BB4-A250-F1F18E84191B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protected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override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IEnumerable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GetAllInstances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(Type service)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return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container.GetAllInstances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(service);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protected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override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void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BuildUp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instance)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container.BuildUp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(instance);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EE5463A-B21B-4AB6-9C67-A3511400DC6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A6C320D-49B5-40E0-832F-BA732945FAEA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6218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5 </a:t>
            </a:r>
          </a:p>
          <a:p>
            <a:pPr lvl="1"/>
            <a:r>
              <a:rPr lang="en-US" altLang="ko-KR" dirty="0" err="1"/>
              <a:t>DialogView.xaml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89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1949463-29DC-495E-93BC-F3807E3CEA0C}"/>
              </a:ext>
            </a:extLst>
          </p:cNvPr>
          <p:cNvGrpSpPr/>
          <p:nvPr/>
        </p:nvGrpSpPr>
        <p:grpSpPr>
          <a:xfrm>
            <a:off x="1492960" y="2348880"/>
            <a:ext cx="9211552" cy="4320480"/>
            <a:chOff x="2786368" y="3032956"/>
            <a:chExt cx="6624736" cy="7920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FF8D878-61F1-4BB4-A250-F1F18E84191B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mah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MetroWindow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="MigrationUIApp.Views.DialogView"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="http://schemas.microsoft.com/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winfx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/2006/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xaml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/presentation"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="http://schemas.microsoft.com/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winfx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/2006/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xaml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="http://schemas.microsoft.com/expression/blend/2008"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mc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="http://schemas.openxmlformats.org/markup-compatibility/2006"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="http://metro.mahapps.com/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winfx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xaml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/controls"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xmlns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local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clr-namespace:MigrationUIApp.Views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mc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Ignorable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="d"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WindowStartupLocation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CenterOwner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Title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DialogView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="120"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="250"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ResizeMode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NoResize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WindowStyle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ToolWindow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FocusManager.FocusedElement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="{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Binding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ElementName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=Name}"&gt;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StackPanel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Label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Height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="50"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Content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ko-KR" altLang="en-US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저장되었습니다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"/&gt;</a:t>
              </a:r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StackPanel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Orientation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="Horizontal"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HorizontalAlignment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="Right"&gt;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    &lt;</a:t>
              </a:r>
              <a:r>
                <a:rPr lang="en-US" altLang="ko-KR" sz="1300" b="0" dirty="0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Button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Width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="80" </a:t>
              </a:r>
              <a:r>
                <a:rPr lang="en-US" altLang="ko-KR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Content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</a:t>
              </a:r>
              <a:r>
                <a:rPr lang="ko-KR" altLang="en-US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확인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"</a:t>
              </a:r>
              <a:r>
                <a:rPr lang="ko-KR" altLang="en-US" sz="1300" b="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IsCancel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="True" /&gt;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StackPanel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StackPanel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&lt;/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mah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</a:t>
              </a:r>
              <a:r>
                <a:rPr lang="en-US" altLang="ko-KR" sz="1300" b="0" dirty="0" err="1">
                  <a:solidFill>
                    <a:srgbClr val="A31515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MetroWindow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  <a:endParaRPr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>
                <a:lnSpc>
                  <a:spcPct val="90000"/>
                </a:lnSpc>
              </a:pP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EE5463A-B21B-4AB6-9C67-A3511400DC6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A6C320D-49B5-40E0-832F-BA732945FAEA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DADAC95-D224-46D5-99A7-79E0901E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793" y="4581128"/>
            <a:ext cx="3000772" cy="15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Basic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endParaRPr lang="en-US" altLang="ko-KR" dirty="0"/>
          </a:p>
          <a:p>
            <a:pPr lvl="1"/>
            <a:r>
              <a:rPr lang="ko-KR" altLang="en-US" dirty="0"/>
              <a:t>사용자 인터페이스 개발하기</a:t>
            </a:r>
            <a:endParaRPr lang="en-US" altLang="ko-KR" dirty="0"/>
          </a:p>
          <a:p>
            <a:pPr lvl="2"/>
            <a:r>
              <a:rPr lang="ko-KR" altLang="en-US" dirty="0"/>
              <a:t>상호작용 디자인</a:t>
            </a:r>
            <a:endParaRPr lang="en-US" altLang="ko-KR" dirty="0"/>
          </a:p>
          <a:p>
            <a:pPr lvl="2"/>
            <a:r>
              <a:rPr lang="ko-KR" altLang="en-US" dirty="0"/>
              <a:t>시각적 디자인</a:t>
            </a:r>
            <a:endParaRPr lang="en-US" altLang="ko-KR" dirty="0"/>
          </a:p>
          <a:p>
            <a:pPr lvl="2"/>
            <a:r>
              <a:rPr lang="ko-KR" altLang="en-US" dirty="0"/>
              <a:t>데이터 연동</a:t>
            </a:r>
            <a:endParaRPr lang="en-US" altLang="ko-KR" dirty="0"/>
          </a:p>
          <a:p>
            <a:pPr lvl="2"/>
            <a:r>
              <a:rPr lang="ko-KR" altLang="en-US" dirty="0"/>
              <a:t>연결</a:t>
            </a:r>
            <a:endParaRPr lang="en-US" altLang="ko-KR" dirty="0"/>
          </a:p>
          <a:p>
            <a:pPr lvl="2"/>
            <a:r>
              <a:rPr lang="ko-KR" altLang="en-US" dirty="0"/>
              <a:t>다중 </a:t>
            </a:r>
            <a:r>
              <a:rPr lang="ko-KR" altLang="en-US" dirty="0" err="1"/>
              <a:t>스레딩</a:t>
            </a:r>
            <a:endParaRPr lang="en-US" altLang="ko-KR" dirty="0"/>
          </a:p>
          <a:p>
            <a:pPr lvl="2"/>
            <a:r>
              <a:rPr lang="ko-KR" altLang="en-US" dirty="0"/>
              <a:t>보안</a:t>
            </a:r>
            <a:endParaRPr lang="en-US" altLang="ko-KR" dirty="0"/>
          </a:p>
          <a:p>
            <a:pPr lvl="2"/>
            <a:r>
              <a:rPr lang="ko-KR" altLang="en-US" dirty="0"/>
              <a:t>국제화</a:t>
            </a:r>
            <a:endParaRPr lang="en-US" altLang="ko-KR" dirty="0"/>
          </a:p>
          <a:p>
            <a:pPr lvl="2"/>
            <a:r>
              <a:rPr lang="ko-KR" altLang="en-US" dirty="0"/>
              <a:t>유효성 검사</a:t>
            </a:r>
            <a:endParaRPr lang="en-US" altLang="ko-KR" dirty="0"/>
          </a:p>
          <a:p>
            <a:pPr lvl="2"/>
            <a:r>
              <a:rPr lang="ko-KR" altLang="en-US" dirty="0"/>
              <a:t>단위 테스트</a:t>
            </a:r>
            <a:endParaRPr lang="en-US" altLang="ko-KR" dirty="0"/>
          </a:p>
          <a:p>
            <a:pPr lvl="2"/>
            <a:r>
              <a:rPr lang="ko-KR" altLang="en-US" dirty="0"/>
              <a:t>등등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1576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ABAC-B7C3-43BF-94E3-62EA81E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en-US" altLang="ko-KR" dirty="0" err="1"/>
              <a:t>Caliburn.Micro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A926-7FA5-4403-B5E2-08D2312B00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Tutorial 5 </a:t>
            </a:r>
          </a:p>
          <a:p>
            <a:pPr lvl="1"/>
            <a:r>
              <a:rPr lang="en-US" altLang="ko-KR" dirty="0" err="1"/>
              <a:t>ShellViewModel</a:t>
            </a:r>
            <a:r>
              <a:rPr lang="en-US" altLang="ko-KR" dirty="0"/>
              <a:t> </a:t>
            </a:r>
            <a:r>
              <a:rPr lang="ko-KR" altLang="en-US" dirty="0"/>
              <a:t>클래스 수정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77E6-FFDE-474D-ACDF-CEC35D1D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90</a:t>
            </a:fld>
            <a:endParaRPr lang="ru-RU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1949463-29DC-495E-93BC-F3807E3CEA0C}"/>
              </a:ext>
            </a:extLst>
          </p:cNvPr>
          <p:cNvGrpSpPr/>
          <p:nvPr/>
        </p:nvGrpSpPr>
        <p:grpSpPr>
          <a:xfrm>
            <a:off x="1492960" y="2348880"/>
            <a:ext cx="9211552" cy="3563873"/>
            <a:chOff x="2786368" y="3032956"/>
            <a:chExt cx="6624736" cy="7920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FF8D878-61F1-4BB4-A250-F1F18E84191B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class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: Conductor&lt;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object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&gt;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readonly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IWindowManager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windowManager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private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readonly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IDialogService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nativeDialogService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public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2B91A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ShellViewModel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IWindowManager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windowManager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IDialogService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nativeDialogService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{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this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.windowManager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windowManager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this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.nativeDialogService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nativeDialogService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;</a:t>
              </a:r>
            </a:p>
            <a:p>
              <a:endParaRPr lang="ko-KR" altLang="en-US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   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GetEmployees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r>
                <a:rPr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   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}</a:t>
              </a:r>
            </a:p>
            <a:p>
              <a:endParaRPr kumimoji="0"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kumimoji="0"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… </a:t>
              </a:r>
              <a:r>
                <a:rPr kumimoji="0" lang="ko-KR" altLang="en-US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저장처리후</a:t>
              </a:r>
              <a:endParaRPr kumimoji="0" lang="en-US" altLang="ko-KR" sz="1300" b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dialogVM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= </a:t>
              </a:r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new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DialogViewModel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();</a:t>
              </a:r>
            </a:p>
            <a:p>
              <a:r>
                <a:rPr lang="en-US" altLang="ko-KR" sz="1300" b="0" dirty="0">
                  <a:solidFill>
                    <a:srgbClr val="0000FF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var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success = 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windowManager.ShowDialog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sz="1300" b="0" dirty="0" err="1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dialogVM</a:t>
              </a:r>
              <a:r>
                <a:rPr lang="en-US" altLang="ko-KR" sz="1300" b="0" dirty="0">
                  <a:solidFill>
                    <a:srgbClr val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EE5463A-B21B-4AB6-9C67-A3511400DC6C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A6C320D-49B5-40E0-832F-BA732945FAEA}"/>
                </a:ext>
              </a:extLst>
            </p:cNvPr>
            <p:cNvCxnSpPr/>
            <p:nvPr/>
          </p:nvCxnSpPr>
          <p:spPr>
            <a:xfrm>
              <a:off x="2786368" y="3825044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0723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9BE1-615D-449C-8102-96BD2E0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컨트롤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D661F-968B-431B-A55D-2C0018FA6A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멀티미디어 컨트롤</a:t>
            </a:r>
            <a:endParaRPr lang="en-US" altLang="ko-KR" dirty="0"/>
          </a:p>
          <a:p>
            <a:pPr lvl="1"/>
            <a:r>
              <a:rPr lang="ko-KR" altLang="en-US" dirty="0"/>
              <a:t>이미지 및 동영상 관련</a:t>
            </a:r>
            <a:endParaRPr lang="en-US" altLang="ko-KR" dirty="0"/>
          </a:p>
          <a:p>
            <a:pPr lvl="2"/>
            <a:r>
              <a:rPr lang="ko-KR" altLang="en-US" dirty="0"/>
              <a:t>공통 크기 조절 </a:t>
            </a:r>
            <a:r>
              <a:rPr lang="en-US" altLang="ko-KR" dirty="0"/>
              <a:t>– </a:t>
            </a:r>
            <a:r>
              <a:rPr lang="ko-KR" altLang="en-US" dirty="0"/>
              <a:t>컨트롤에 할당된 크기에 맞춰 조절</a:t>
            </a:r>
            <a:r>
              <a:rPr lang="en-US" altLang="ko-KR" dirty="0"/>
              <a:t>(Stretch)</a:t>
            </a:r>
          </a:p>
          <a:p>
            <a:pPr lvl="2"/>
            <a:r>
              <a:rPr lang="en-US" altLang="ko-KR" dirty="0"/>
              <a:t>Uniform(default) – </a:t>
            </a:r>
            <a:r>
              <a:rPr lang="ko-KR" altLang="en-US" dirty="0"/>
              <a:t>측면에 투명 여백을 남겨두고 이미지의 크기 비례해서 조절</a:t>
            </a:r>
            <a:endParaRPr lang="en-US" altLang="ko-KR" dirty="0"/>
          </a:p>
          <a:p>
            <a:pPr lvl="2"/>
            <a:r>
              <a:rPr lang="en-US" altLang="ko-KR" dirty="0"/>
              <a:t>Fill – </a:t>
            </a:r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비례적으로 크기 조절</a:t>
            </a:r>
            <a:r>
              <a:rPr lang="en-US" altLang="ko-KR" dirty="0"/>
              <a:t>, Image </a:t>
            </a:r>
            <a:r>
              <a:rPr lang="ko-KR" altLang="en-US" dirty="0"/>
              <a:t>컨트롤에 할당된 전체 공간 채움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0E69D-A6E2-4D4C-87C3-7ECC374F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91</a:t>
            </a:fld>
            <a:endParaRPr lang="ru-RU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A4C8D0-5F9A-4CA1-ADF4-8A93D4FB98B4}"/>
              </a:ext>
            </a:extLst>
          </p:cNvPr>
          <p:cNvGrpSpPr/>
          <p:nvPr/>
        </p:nvGrpSpPr>
        <p:grpSpPr>
          <a:xfrm>
            <a:off x="1997016" y="3284985"/>
            <a:ext cx="8203440" cy="648072"/>
            <a:chOff x="2786368" y="3032956"/>
            <a:chExt cx="6624736" cy="7920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11AB5C1-E3AF-442C-B9B0-DD33C09401ED}"/>
                </a:ext>
              </a:extLst>
            </p:cNvPr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r>
                <a:rPr kumimoji="0" lang="en-US" altLang="ko-KR" sz="1300" b="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&lt;Image Source="cat.jpg" Height="100" /&gt;</a:t>
              </a:r>
            </a:p>
            <a:p>
              <a:pPr lvl="0"/>
              <a:r>
                <a:rPr kumimoji="0" lang="en-US" altLang="ko-KR" sz="1300" b="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&lt;</a:t>
              </a:r>
              <a:r>
                <a:rPr kumimoji="0" lang="en-US" altLang="ko-KR" sz="1300" b="0" dirty="0" err="1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MediaElement</a:t>
              </a:r>
              <a:r>
                <a:rPr kumimoji="0" lang="en-US" altLang="ko-KR" sz="1300" b="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Source="cat.wmv" Height="150" </a:t>
              </a:r>
              <a:r>
                <a:rPr kumimoji="0" lang="en-US" altLang="ko-KR" sz="1300" b="0" dirty="0" err="1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LoadedBehavior</a:t>
              </a:r>
              <a:r>
                <a:rPr kumimoji="0" lang="en-US" altLang="ko-KR" sz="1300" b="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="Play" /&gt; </a:t>
              </a:r>
              <a:endParaRPr kumimoji="0" lang="ko-KR" altLang="ko-KR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5319290-5CE2-4F73-BACB-91D73E4EDDF7}"/>
                </a:ext>
              </a:extLst>
            </p:cNvPr>
            <p:cNvCxnSpPr/>
            <p:nvPr/>
          </p:nvCxnSpPr>
          <p:spPr>
            <a:xfrm>
              <a:off x="2786368" y="3032956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8B477DD-296F-44CD-89B7-BC566FD7AF23}"/>
                </a:ext>
              </a:extLst>
            </p:cNvPr>
            <p:cNvCxnSpPr/>
            <p:nvPr/>
          </p:nvCxnSpPr>
          <p:spPr>
            <a:xfrm>
              <a:off x="2786368" y="3812757"/>
              <a:ext cx="6624736" cy="0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 descr="고양이, 스크린샷이(가) 표시된 사진&#10;&#10;자동 생성된 설명">
            <a:extLst>
              <a:ext uri="{FF2B5EF4-FFF2-40B4-BE49-F238E27FC236}">
                <a16:creationId xmlns:a16="http://schemas.microsoft.com/office/drawing/2014/main" id="{E81A8768-1590-4495-BFEB-5AD1F633D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3857897"/>
            <a:ext cx="4608512" cy="259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264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64">
      <a:dk1>
        <a:srgbClr val="000000"/>
      </a:dk1>
      <a:lt1>
        <a:srgbClr val="FFFFFF"/>
      </a:lt1>
      <a:dk2>
        <a:srgbClr val="242529"/>
      </a:dk2>
      <a:lt2>
        <a:srgbClr val="FAFBFF"/>
      </a:lt2>
      <a:accent1>
        <a:srgbClr val="25A3FB"/>
      </a:accent1>
      <a:accent2>
        <a:srgbClr val="28519A"/>
      </a:accent2>
      <a:accent3>
        <a:srgbClr val="E8E9EC"/>
      </a:accent3>
      <a:accent4>
        <a:srgbClr val="D4D4D4"/>
      </a:accent4>
      <a:accent5>
        <a:srgbClr val="E8E9EC"/>
      </a:accent5>
      <a:accent6>
        <a:srgbClr val="D4D4D4"/>
      </a:accent6>
      <a:hlink>
        <a:srgbClr val="F49100"/>
      </a:hlink>
      <a:folHlink>
        <a:srgbClr val="85DFD0"/>
      </a:folHlink>
    </a:clrScheme>
    <a:fontScheme name="Другая 5">
      <a:majorFont>
        <a:latin typeface="Source Serif Pro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34867</TotalTime>
  <Words>8688</Words>
  <Application>Microsoft Office PowerPoint</Application>
  <PresentationFormat>와이드스크린</PresentationFormat>
  <Paragraphs>1657</Paragraphs>
  <Slides>91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103" baseType="lpstr">
      <vt:lpstr>Source Serif Pro</vt:lpstr>
      <vt:lpstr>굴림</vt:lpstr>
      <vt:lpstr>나눔고딕코딩</vt:lpstr>
      <vt:lpstr>나눔스퀘어</vt:lpstr>
      <vt:lpstr>나눔스퀘어 Bold</vt:lpstr>
      <vt:lpstr>나눔스퀘어 ExtraBold</vt:lpstr>
      <vt:lpstr>Arial</vt:lpstr>
      <vt:lpstr>Calibri</vt:lpstr>
      <vt:lpstr>Tahoma</vt:lpstr>
      <vt:lpstr>Times New Roman</vt:lpstr>
      <vt:lpstr>Wingdings</vt:lpstr>
      <vt:lpstr>Тема Office</vt:lpstr>
      <vt:lpstr>PowerPoint 프레젠테이션</vt:lpstr>
      <vt:lpstr>MVVM 목차</vt:lpstr>
      <vt:lpstr>MahApps.Metro </vt:lpstr>
      <vt:lpstr>MahApps.Metro </vt:lpstr>
      <vt:lpstr>MahApps.Metro </vt:lpstr>
      <vt:lpstr>MahApps.Metro </vt:lpstr>
      <vt:lpstr>MahApps.Metro </vt:lpstr>
      <vt:lpstr>MahApps.Metro </vt:lpstr>
      <vt:lpstr>MVVM Basic</vt:lpstr>
      <vt:lpstr>MVVM Basic</vt:lpstr>
      <vt:lpstr>MVVM Basic</vt:lpstr>
      <vt:lpstr>MVVM Basic</vt:lpstr>
      <vt:lpstr>MVVM Basic</vt:lpstr>
      <vt:lpstr>MVVM Basic</vt:lpstr>
      <vt:lpstr>MVVM Basic</vt:lpstr>
      <vt:lpstr>MVVM Basic</vt:lpstr>
      <vt:lpstr>MVVM Basic</vt:lpstr>
      <vt:lpstr>MVVM Basic</vt:lpstr>
      <vt:lpstr>MVVM Basic</vt:lpstr>
      <vt:lpstr>MVVM Basic</vt:lpstr>
      <vt:lpstr>MVVM Basic</vt:lpstr>
      <vt:lpstr>MVVM Basic</vt:lpstr>
      <vt:lpstr>MVVM Basic</vt:lpstr>
      <vt:lpstr>MVVM Basic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MVVM Caliburn.Micro!!</vt:lpstr>
      <vt:lpstr>단순 컨트롤</vt:lpstr>
    </vt:vector>
  </TitlesOfParts>
  <Company>동의대학교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김성우</dc:creator>
  <cp:lastModifiedBy>Sung Myung gun</cp:lastModifiedBy>
  <cp:revision>2387</cp:revision>
  <cp:lastPrinted>2020-07-29T12:26:07Z</cp:lastPrinted>
  <dcterms:created xsi:type="dcterms:W3CDTF">1998-07-27T04:31:16Z</dcterms:created>
  <dcterms:modified xsi:type="dcterms:W3CDTF">2020-07-29T14:43:28Z</dcterms:modified>
</cp:coreProperties>
</file>