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81" r:id="rId2"/>
    <p:sldId id="576" r:id="rId3"/>
    <p:sldId id="583" r:id="rId4"/>
    <p:sldId id="592" r:id="rId5"/>
    <p:sldId id="593" r:id="rId6"/>
    <p:sldId id="596" r:id="rId7"/>
    <p:sldId id="597" r:id="rId8"/>
    <p:sldId id="598" r:id="rId9"/>
    <p:sldId id="599" r:id="rId10"/>
    <p:sldId id="594" r:id="rId11"/>
    <p:sldId id="595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582" r:id="rId30"/>
    <p:sldId id="591" r:id="rId31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60C99DE-3262-4033-91C9-E4B66D06E0D8}">
          <p14:sldIdLst>
            <p14:sldId id="581"/>
            <p14:sldId id="576"/>
            <p14:sldId id="583"/>
            <p14:sldId id="592"/>
            <p14:sldId id="593"/>
            <p14:sldId id="596"/>
            <p14:sldId id="597"/>
            <p14:sldId id="598"/>
            <p14:sldId id="599"/>
            <p14:sldId id="594"/>
            <p14:sldId id="595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582"/>
          </p14:sldIdLst>
        </p14:section>
        <p14:section name="이전구역" id="{DC8E6416-B30A-4EAA-B9C9-F6598F045895}">
          <p14:sldIdLst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2" pos="483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Myung gun" initials="SMg" lastIdx="1" clrIdx="0">
    <p:extLst>
      <p:ext uri="{19B8F6BF-5375-455C-9EA6-DF929625EA0E}">
        <p15:presenceInfo xmlns:p15="http://schemas.microsoft.com/office/powerpoint/2012/main" userId="1c506f38faaa0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800080"/>
    <a:srgbClr val="CC3300"/>
    <a:srgbClr val="FF0000"/>
    <a:srgbClr val="006699"/>
    <a:srgbClr val="FFFF00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889B0-37C5-4341-97C8-9D0C5618182F}" v="120" dt="2020-08-02T00:50:58.79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899" autoAdjust="0"/>
  </p:normalViewPr>
  <p:slideViewPr>
    <p:cSldViewPr showGuides="1">
      <p:cViewPr varScale="1">
        <p:scale>
          <a:sx n="80" d="100"/>
          <a:sy n="80" d="100"/>
        </p:scale>
        <p:origin x="883" y="-96"/>
      </p:cViewPr>
      <p:guideLst>
        <p:guide pos="483"/>
        <p:guide pos="7197"/>
        <p:guide orient="horz" pos="2160"/>
        <p:guide orient="horz" pos="1298"/>
      </p:guideLst>
    </p:cSldViewPr>
  </p:slideViewPr>
  <p:outlineViewPr>
    <p:cViewPr>
      <p:scale>
        <a:sx n="33" d="100"/>
        <a:sy n="33" d="100"/>
      </p:scale>
      <p:origin x="0" y="-28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86"/>
    </p:cViewPr>
  </p:sorterViewPr>
  <p:notesViewPr>
    <p:cSldViewPr showGuides="1">
      <p:cViewPr varScale="1">
        <p:scale>
          <a:sx n="53" d="100"/>
          <a:sy n="53" d="100"/>
        </p:scale>
        <p:origin x="-1902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Myung gun" userId="1c506f38faaa01ce" providerId="LiveId" clId="{E48A5C91-5B76-4C1C-ABC0-3A8DD4D698F9}"/>
    <pc:docChg chg="undo redo custSel addSld delSld modSld modSection">
      <pc:chgData name="Sung Myung gun" userId="1c506f38faaa01ce" providerId="LiveId" clId="{E48A5C91-5B76-4C1C-ABC0-3A8DD4D698F9}" dt="2020-07-08T14:07:33.223" v="2959" actId="20577"/>
      <pc:docMkLst>
        <pc:docMk/>
      </pc:docMkLst>
      <pc:sldChg chg="addSp modSp mod">
        <pc:chgData name="Sung Myung gun" userId="1c506f38faaa01ce" providerId="LiveId" clId="{E48A5C91-5B76-4C1C-ABC0-3A8DD4D698F9}" dt="2020-07-06T13:19:37.705" v="303" actId="113"/>
        <pc:sldMkLst>
          <pc:docMk/>
          <pc:sldMk cId="1601793050" sldId="597"/>
        </pc:sldMkLst>
        <pc:spChg chg="mod">
          <ac:chgData name="Sung Myung gun" userId="1c506f38faaa01ce" providerId="LiveId" clId="{E48A5C91-5B76-4C1C-ABC0-3A8DD4D698F9}" dt="2020-07-06T13:18:50.808" v="285"/>
          <ac:spMkLst>
            <pc:docMk/>
            <pc:sldMk cId="1601793050" sldId="597"/>
            <ac:spMk id="3" creationId="{6E65BF3A-D724-44BB-A3DA-1B2110B3BE4D}"/>
          </ac:spMkLst>
        </pc:spChg>
        <pc:spChg chg="mod">
          <ac:chgData name="Sung Myung gun" userId="1c506f38faaa01ce" providerId="LiveId" clId="{E48A5C91-5B76-4C1C-ABC0-3A8DD4D698F9}" dt="2020-07-06T13:19:37.705" v="303" actId="113"/>
          <ac:spMkLst>
            <pc:docMk/>
            <pc:sldMk cId="1601793050" sldId="597"/>
            <ac:spMk id="6" creationId="{8410EF9C-85E3-4775-97F5-AE96662B05C3}"/>
          </ac:spMkLst>
        </pc:spChg>
        <pc:grpChg chg="add mod">
          <ac:chgData name="Sung Myung gun" userId="1c506f38faaa01ce" providerId="LiveId" clId="{E48A5C91-5B76-4C1C-ABC0-3A8DD4D698F9}" dt="2020-07-06T13:19:22.733" v="298" actId="1036"/>
          <ac:grpSpMkLst>
            <pc:docMk/>
            <pc:sldMk cId="1601793050" sldId="597"/>
            <ac:grpSpMk id="5" creationId="{436DE570-8A3E-46EC-AD40-AE8392FC1884}"/>
          </ac:grpSpMkLst>
        </pc:grpChg>
        <pc:cxnChg chg="mod">
          <ac:chgData name="Sung Myung gun" userId="1c506f38faaa01ce" providerId="LiveId" clId="{E48A5C91-5B76-4C1C-ABC0-3A8DD4D698F9}" dt="2020-07-06T13:19:19.798" v="286"/>
          <ac:cxnSpMkLst>
            <pc:docMk/>
            <pc:sldMk cId="1601793050" sldId="597"/>
            <ac:cxnSpMk id="7" creationId="{31E627DB-059A-46B7-BCD4-12A9BC315279}"/>
          </ac:cxnSpMkLst>
        </pc:cxnChg>
        <pc:cxnChg chg="mod">
          <ac:chgData name="Sung Myung gun" userId="1c506f38faaa01ce" providerId="LiveId" clId="{E48A5C91-5B76-4C1C-ABC0-3A8DD4D698F9}" dt="2020-07-06T13:19:19.798" v="286"/>
          <ac:cxnSpMkLst>
            <pc:docMk/>
            <pc:sldMk cId="1601793050" sldId="597"/>
            <ac:cxnSpMk id="8" creationId="{985491A0-968B-4F9D-B60E-A3FD1338F36C}"/>
          </ac:cxnSpMkLst>
        </pc:cxnChg>
      </pc:sldChg>
      <pc:sldChg chg="modSp add mod">
        <pc:chgData name="Sung Myung gun" userId="1c506f38faaa01ce" providerId="LiveId" clId="{E48A5C91-5B76-4C1C-ABC0-3A8DD4D698F9}" dt="2020-07-06T13:24:25.149" v="341" actId="113"/>
        <pc:sldMkLst>
          <pc:docMk/>
          <pc:sldMk cId="233235656" sldId="598"/>
        </pc:sldMkLst>
        <pc:spChg chg="mod">
          <ac:chgData name="Sung Myung gun" userId="1c506f38faaa01ce" providerId="LiveId" clId="{E48A5C91-5B76-4C1C-ABC0-3A8DD4D698F9}" dt="2020-07-06T13:24:06.452" v="336"/>
          <ac:spMkLst>
            <pc:docMk/>
            <pc:sldMk cId="233235656" sldId="598"/>
            <ac:spMk id="3" creationId="{6E65BF3A-D724-44BB-A3DA-1B2110B3BE4D}"/>
          </ac:spMkLst>
        </pc:spChg>
        <pc:spChg chg="mod">
          <ac:chgData name="Sung Myung gun" userId="1c506f38faaa01ce" providerId="LiveId" clId="{E48A5C91-5B76-4C1C-ABC0-3A8DD4D698F9}" dt="2020-07-06T13:24:25.149" v="341" actId="113"/>
          <ac:spMkLst>
            <pc:docMk/>
            <pc:sldMk cId="233235656" sldId="598"/>
            <ac:spMk id="6" creationId="{8410EF9C-85E3-4775-97F5-AE96662B05C3}"/>
          </ac:spMkLst>
        </pc:spChg>
        <pc:grpChg chg="mod">
          <ac:chgData name="Sung Myung gun" userId="1c506f38faaa01ce" providerId="LiveId" clId="{E48A5C91-5B76-4C1C-ABC0-3A8DD4D698F9}" dt="2020-07-06T13:24:08.230" v="337" actId="14100"/>
          <ac:grpSpMkLst>
            <pc:docMk/>
            <pc:sldMk cId="233235656" sldId="598"/>
            <ac:grpSpMk id="5" creationId="{436DE570-8A3E-46EC-AD40-AE8392FC1884}"/>
          </ac:grpSpMkLst>
        </pc:grpChg>
      </pc:sldChg>
      <pc:sldChg chg="addSp modSp new mod">
        <pc:chgData name="Sung Myung gun" userId="1c506f38faaa01ce" providerId="LiveId" clId="{E48A5C91-5B76-4C1C-ABC0-3A8DD4D698F9}" dt="2020-07-06T13:30:46.051" v="484" actId="732"/>
        <pc:sldMkLst>
          <pc:docMk/>
          <pc:sldMk cId="3652858163" sldId="599"/>
        </pc:sldMkLst>
        <pc:spChg chg="mod">
          <ac:chgData name="Sung Myung gun" userId="1c506f38faaa01ce" providerId="LiveId" clId="{E48A5C91-5B76-4C1C-ABC0-3A8DD4D698F9}" dt="2020-07-06T13:25:55.590" v="343"/>
          <ac:spMkLst>
            <pc:docMk/>
            <pc:sldMk cId="3652858163" sldId="599"/>
            <ac:spMk id="2" creationId="{7C3189A5-BA67-4A26-A9AD-F83A69307AB6}"/>
          </ac:spMkLst>
        </pc:spChg>
        <pc:spChg chg="mod">
          <ac:chgData name="Sung Myung gun" userId="1c506f38faaa01ce" providerId="LiveId" clId="{E48A5C91-5B76-4C1C-ABC0-3A8DD4D698F9}" dt="2020-07-06T13:26:11.178" v="419"/>
          <ac:spMkLst>
            <pc:docMk/>
            <pc:sldMk cId="3652858163" sldId="599"/>
            <ac:spMk id="3" creationId="{EB781A50-4980-433C-A7E5-181BD65DB5D8}"/>
          </ac:spMkLst>
        </pc:spChg>
        <pc:picChg chg="add mod modCrop">
          <ac:chgData name="Sung Myung gun" userId="1c506f38faaa01ce" providerId="LiveId" clId="{E48A5C91-5B76-4C1C-ABC0-3A8DD4D698F9}" dt="2020-07-06T13:30:26.541" v="454" actId="732"/>
          <ac:picMkLst>
            <pc:docMk/>
            <pc:sldMk cId="3652858163" sldId="599"/>
            <ac:picMk id="5" creationId="{A8BB481E-0C1F-4D85-AECE-1644B72A9E39}"/>
          </ac:picMkLst>
        </pc:picChg>
        <pc:picChg chg="add mod modCrop">
          <ac:chgData name="Sung Myung gun" userId="1c506f38faaa01ce" providerId="LiveId" clId="{E48A5C91-5B76-4C1C-ABC0-3A8DD4D698F9}" dt="2020-07-06T13:30:46.051" v="484" actId="732"/>
          <ac:picMkLst>
            <pc:docMk/>
            <pc:sldMk cId="3652858163" sldId="599"/>
            <ac:picMk id="6" creationId="{DD9CACA7-22AA-47DC-99A5-BA3846467B47}"/>
          </ac:picMkLst>
        </pc:picChg>
        <pc:picChg chg="add mod modCrop">
          <ac:chgData name="Sung Myung gun" userId="1c506f38faaa01ce" providerId="LiveId" clId="{E48A5C91-5B76-4C1C-ABC0-3A8DD4D698F9}" dt="2020-07-06T13:30:33.982" v="469" actId="732"/>
          <ac:picMkLst>
            <pc:docMk/>
            <pc:sldMk cId="3652858163" sldId="599"/>
            <ac:picMk id="7" creationId="{56D73A5D-ACC4-4358-9C60-B28696795B67}"/>
          </ac:picMkLst>
        </pc:picChg>
      </pc:sldChg>
      <pc:sldChg chg="addSp modSp new mod">
        <pc:chgData name="Sung Myung gun" userId="1c506f38faaa01ce" providerId="LiveId" clId="{E48A5C91-5B76-4C1C-ABC0-3A8DD4D698F9}" dt="2020-07-08T13:39:56.671" v="2535"/>
        <pc:sldMkLst>
          <pc:docMk/>
          <pc:sldMk cId="2296827022" sldId="600"/>
        </pc:sldMkLst>
        <pc:spChg chg="mod">
          <ac:chgData name="Sung Myung gun" userId="1c506f38faaa01ce" providerId="LiveId" clId="{E48A5C91-5B76-4C1C-ABC0-3A8DD4D698F9}" dt="2020-07-06T13:31:47.083" v="524"/>
          <ac:spMkLst>
            <pc:docMk/>
            <pc:sldMk cId="2296827022" sldId="600"/>
            <ac:spMk id="2" creationId="{E138EE77-4C69-42EB-9F7F-7D3A1E570C22}"/>
          </ac:spMkLst>
        </pc:spChg>
        <pc:spChg chg="mod">
          <ac:chgData name="Sung Myung gun" userId="1c506f38faaa01ce" providerId="LiveId" clId="{E48A5C91-5B76-4C1C-ABC0-3A8DD4D698F9}" dt="2020-07-08T13:39:56.671" v="2535"/>
          <ac:spMkLst>
            <pc:docMk/>
            <pc:sldMk cId="2296827022" sldId="600"/>
            <ac:spMk id="3" creationId="{3F0E8D88-8FC6-4DDD-A9E7-8D210DEB8432}"/>
          </ac:spMkLst>
        </pc:spChg>
        <pc:picChg chg="add mod">
          <ac:chgData name="Sung Myung gun" userId="1c506f38faaa01ce" providerId="LiveId" clId="{E48A5C91-5B76-4C1C-ABC0-3A8DD4D698F9}" dt="2020-07-08T08:25:36.110" v="2465" actId="1076"/>
          <ac:picMkLst>
            <pc:docMk/>
            <pc:sldMk cId="2296827022" sldId="600"/>
            <ac:picMk id="6" creationId="{9F1EE4B4-2B1D-407C-9C98-35D0CAB5DBE6}"/>
          </ac:picMkLst>
        </pc:picChg>
      </pc:sldChg>
      <pc:sldChg chg="addSp modSp new mod">
        <pc:chgData name="Sung Myung gun" userId="1c506f38faaa01ce" providerId="LiveId" clId="{E48A5C91-5B76-4C1C-ABC0-3A8DD4D698F9}" dt="2020-07-08T05:38:20.537" v="1149" actId="14100"/>
        <pc:sldMkLst>
          <pc:docMk/>
          <pc:sldMk cId="709645953" sldId="601"/>
        </pc:sldMkLst>
        <pc:spChg chg="mod">
          <ac:chgData name="Sung Myung gun" userId="1c506f38faaa01ce" providerId="LiveId" clId="{E48A5C91-5B76-4C1C-ABC0-3A8DD4D698F9}" dt="2020-07-06T13:43:32.186" v="875"/>
          <ac:spMkLst>
            <pc:docMk/>
            <pc:sldMk cId="709645953" sldId="601"/>
            <ac:spMk id="2" creationId="{DE3F7805-A8AC-4C63-9370-C91E694F884E}"/>
          </ac:spMkLst>
        </pc:spChg>
        <pc:spChg chg="mod">
          <ac:chgData name="Sung Myung gun" userId="1c506f38faaa01ce" providerId="LiveId" clId="{E48A5C91-5B76-4C1C-ABC0-3A8DD4D698F9}" dt="2020-07-08T05:37:25.247" v="1121"/>
          <ac:spMkLst>
            <pc:docMk/>
            <pc:sldMk cId="709645953" sldId="601"/>
            <ac:spMk id="3" creationId="{9F75DFAC-1D8D-4417-A15A-5488E19BAF78}"/>
          </ac:spMkLst>
        </pc:spChg>
        <pc:spChg chg="mod">
          <ac:chgData name="Sung Myung gun" userId="1c506f38faaa01ce" providerId="LiveId" clId="{E48A5C91-5B76-4C1C-ABC0-3A8DD4D698F9}" dt="2020-07-08T05:38:12.504" v="1148" actId="113"/>
          <ac:spMkLst>
            <pc:docMk/>
            <pc:sldMk cId="709645953" sldId="601"/>
            <ac:spMk id="6" creationId="{2C2DEB8F-4410-4F89-9FE8-45CFEE02068D}"/>
          </ac:spMkLst>
        </pc:spChg>
        <pc:grpChg chg="add mod">
          <ac:chgData name="Sung Myung gun" userId="1c506f38faaa01ce" providerId="LiveId" clId="{E48A5C91-5B76-4C1C-ABC0-3A8DD4D698F9}" dt="2020-07-08T05:38:20.537" v="1149" actId="14100"/>
          <ac:grpSpMkLst>
            <pc:docMk/>
            <pc:sldMk cId="709645953" sldId="601"/>
            <ac:grpSpMk id="5" creationId="{90E51282-0C89-4B0B-BD09-C7A1929950D2}"/>
          </ac:grpSpMkLst>
        </pc:grpChg>
        <pc:cxnChg chg="mod">
          <ac:chgData name="Sung Myung gun" userId="1c506f38faaa01ce" providerId="LiveId" clId="{E48A5C91-5B76-4C1C-ABC0-3A8DD4D698F9}" dt="2020-07-08T05:37:29.899" v="1122"/>
          <ac:cxnSpMkLst>
            <pc:docMk/>
            <pc:sldMk cId="709645953" sldId="601"/>
            <ac:cxnSpMk id="7" creationId="{F5E9DF0D-4923-40CD-A956-6C52D967AD06}"/>
          </ac:cxnSpMkLst>
        </pc:cxnChg>
        <pc:cxnChg chg="mod">
          <ac:chgData name="Sung Myung gun" userId="1c506f38faaa01ce" providerId="LiveId" clId="{E48A5C91-5B76-4C1C-ABC0-3A8DD4D698F9}" dt="2020-07-08T05:37:29.899" v="1122"/>
          <ac:cxnSpMkLst>
            <pc:docMk/>
            <pc:sldMk cId="709645953" sldId="601"/>
            <ac:cxnSpMk id="8" creationId="{56FB0235-71D0-4FC4-BF65-799B4F2FB705}"/>
          </ac:cxnSpMkLst>
        </pc:cxnChg>
      </pc:sldChg>
      <pc:sldChg chg="addSp delSp modSp add mod">
        <pc:chgData name="Sung Myung gun" userId="1c506f38faaa01ce" providerId="LiveId" clId="{E48A5C91-5B76-4C1C-ABC0-3A8DD4D698F9}" dt="2020-07-08T05:41:33.186" v="1471" actId="22"/>
        <pc:sldMkLst>
          <pc:docMk/>
          <pc:sldMk cId="1277323988" sldId="602"/>
        </pc:sldMkLst>
        <pc:spChg chg="mod">
          <ac:chgData name="Sung Myung gun" userId="1c506f38faaa01ce" providerId="LiveId" clId="{E48A5C91-5B76-4C1C-ABC0-3A8DD4D698F9}" dt="2020-07-08T05:41:28.175" v="1469"/>
          <ac:spMkLst>
            <pc:docMk/>
            <pc:sldMk cId="1277323988" sldId="602"/>
            <ac:spMk id="3" creationId="{9F75DFAC-1D8D-4417-A15A-5488E19BAF78}"/>
          </ac:spMkLst>
        </pc:spChg>
        <pc:spChg chg="mod">
          <ac:chgData name="Sung Myung gun" userId="1c506f38faaa01ce" providerId="LiveId" clId="{E48A5C91-5B76-4C1C-ABC0-3A8DD4D698F9}" dt="2020-07-08T05:39:59.422" v="1161" actId="113"/>
          <ac:spMkLst>
            <pc:docMk/>
            <pc:sldMk cId="1277323988" sldId="602"/>
            <ac:spMk id="6" creationId="{2C2DEB8F-4410-4F89-9FE8-45CFEE02068D}"/>
          </ac:spMkLst>
        </pc:spChg>
        <pc:spChg chg="add del">
          <ac:chgData name="Sung Myung gun" userId="1c506f38faaa01ce" providerId="LiveId" clId="{E48A5C91-5B76-4C1C-ABC0-3A8DD4D698F9}" dt="2020-07-08T05:39:45.990" v="1157" actId="22"/>
          <ac:spMkLst>
            <pc:docMk/>
            <pc:sldMk cId="1277323988" sldId="602"/>
            <ac:spMk id="10" creationId="{44B94B71-3C79-4199-98B5-55AD882CED3B}"/>
          </ac:spMkLst>
        </pc:spChg>
        <pc:spChg chg="add del">
          <ac:chgData name="Sung Myung gun" userId="1c506f38faaa01ce" providerId="LiveId" clId="{E48A5C91-5B76-4C1C-ABC0-3A8DD4D698F9}" dt="2020-07-08T05:41:33.186" v="1471" actId="22"/>
          <ac:spMkLst>
            <pc:docMk/>
            <pc:sldMk cId="1277323988" sldId="602"/>
            <ac:spMk id="12" creationId="{35D14642-E42B-4F65-A91E-AB32B5AFEF0C}"/>
          </ac:spMkLst>
        </pc:spChg>
        <pc:grpChg chg="mod">
          <ac:chgData name="Sung Myung gun" userId="1c506f38faaa01ce" providerId="LiveId" clId="{E48A5C91-5B76-4C1C-ABC0-3A8DD4D698F9}" dt="2020-07-08T05:40:02.599" v="1162" actId="14100"/>
          <ac:grpSpMkLst>
            <pc:docMk/>
            <pc:sldMk cId="1277323988" sldId="602"/>
            <ac:grpSpMk id="5" creationId="{90E51282-0C89-4B0B-BD09-C7A1929950D2}"/>
          </ac:grpSpMkLst>
        </pc:grpChg>
      </pc:sldChg>
      <pc:sldChg chg="add del">
        <pc:chgData name="Sung Myung gun" userId="1c506f38faaa01ce" providerId="LiveId" clId="{E48A5C91-5B76-4C1C-ABC0-3A8DD4D698F9}" dt="2020-07-08T05:38:33.556" v="1151"/>
        <pc:sldMkLst>
          <pc:docMk/>
          <pc:sldMk cId="2247696872" sldId="602"/>
        </pc:sldMkLst>
      </pc:sldChg>
      <pc:sldChg chg="modSp add mod">
        <pc:chgData name="Sung Myung gun" userId="1c506f38faaa01ce" providerId="LiveId" clId="{E48A5C91-5B76-4C1C-ABC0-3A8DD4D698F9}" dt="2020-07-08T06:31:06.280" v="1711"/>
        <pc:sldMkLst>
          <pc:docMk/>
          <pc:sldMk cId="1411284721" sldId="603"/>
        </pc:sldMkLst>
        <pc:spChg chg="mod">
          <ac:chgData name="Sung Myung gun" userId="1c506f38faaa01ce" providerId="LiveId" clId="{E48A5C91-5B76-4C1C-ABC0-3A8DD4D698F9}" dt="2020-07-08T06:31:06.280" v="1711"/>
          <ac:spMkLst>
            <pc:docMk/>
            <pc:sldMk cId="1411284721" sldId="603"/>
            <ac:spMk id="3" creationId="{9F75DFAC-1D8D-4417-A15A-5488E19BAF78}"/>
          </ac:spMkLst>
        </pc:spChg>
        <pc:spChg chg="mod">
          <ac:chgData name="Sung Myung gun" userId="1c506f38faaa01ce" providerId="LiveId" clId="{E48A5C91-5B76-4C1C-ABC0-3A8DD4D698F9}" dt="2020-07-08T05:42:20.960" v="1646" actId="113"/>
          <ac:spMkLst>
            <pc:docMk/>
            <pc:sldMk cId="1411284721" sldId="603"/>
            <ac:spMk id="6" creationId="{2C2DEB8F-4410-4F89-9FE8-45CFEE02068D}"/>
          </ac:spMkLst>
        </pc:spChg>
        <pc:grpChg chg="mod">
          <ac:chgData name="Sung Myung gun" userId="1c506f38faaa01ce" providerId="LiveId" clId="{E48A5C91-5B76-4C1C-ABC0-3A8DD4D698F9}" dt="2020-07-08T06:30:43.445" v="1647" actId="14100"/>
          <ac:grpSpMkLst>
            <pc:docMk/>
            <pc:sldMk cId="1411284721" sldId="603"/>
            <ac:grpSpMk id="5" creationId="{90E51282-0C89-4B0B-BD09-C7A1929950D2}"/>
          </ac:grpSpMkLst>
        </pc:grpChg>
      </pc:sldChg>
      <pc:sldChg chg="addSp modSp add mod">
        <pc:chgData name="Sung Myung gun" userId="1c506f38faaa01ce" providerId="LiveId" clId="{E48A5C91-5B76-4C1C-ABC0-3A8DD4D698F9}" dt="2020-07-08T06:32:49.604" v="1791" actId="14100"/>
        <pc:sldMkLst>
          <pc:docMk/>
          <pc:sldMk cId="1026666449" sldId="604"/>
        </pc:sldMkLst>
        <pc:spChg chg="mod">
          <ac:chgData name="Sung Myung gun" userId="1c506f38faaa01ce" providerId="LiveId" clId="{E48A5C91-5B76-4C1C-ABC0-3A8DD4D698F9}" dt="2020-07-08T06:32:24.135" v="1783"/>
          <ac:spMkLst>
            <pc:docMk/>
            <pc:sldMk cId="1026666449" sldId="604"/>
            <ac:spMk id="3" creationId="{9F75DFAC-1D8D-4417-A15A-5488E19BAF78}"/>
          </ac:spMkLst>
        </pc:spChg>
        <pc:spChg chg="mod">
          <ac:chgData name="Sung Myung gun" userId="1c506f38faaa01ce" providerId="LiveId" clId="{E48A5C91-5B76-4C1C-ABC0-3A8DD4D698F9}" dt="2020-07-08T06:31:47.968" v="1740" actId="113"/>
          <ac:spMkLst>
            <pc:docMk/>
            <pc:sldMk cId="1026666449" sldId="604"/>
            <ac:spMk id="6" creationId="{2C2DEB8F-4410-4F89-9FE8-45CFEE02068D}"/>
          </ac:spMkLst>
        </pc:spChg>
        <pc:spChg chg="mod">
          <ac:chgData name="Sung Myung gun" userId="1c506f38faaa01ce" providerId="LiveId" clId="{E48A5C91-5B76-4C1C-ABC0-3A8DD4D698F9}" dt="2020-07-08T06:32:47.167" v="1790" actId="113"/>
          <ac:spMkLst>
            <pc:docMk/>
            <pc:sldMk cId="1026666449" sldId="604"/>
            <ac:spMk id="10" creationId="{5CB7877A-0DEA-4CFF-8C31-E1139C983FA2}"/>
          </ac:spMkLst>
        </pc:spChg>
        <pc:grpChg chg="mod">
          <ac:chgData name="Sung Myung gun" userId="1c506f38faaa01ce" providerId="LiveId" clId="{E48A5C91-5B76-4C1C-ABC0-3A8DD4D698F9}" dt="2020-07-08T06:31:52.734" v="1741" actId="14100"/>
          <ac:grpSpMkLst>
            <pc:docMk/>
            <pc:sldMk cId="1026666449" sldId="604"/>
            <ac:grpSpMk id="5" creationId="{90E51282-0C89-4B0B-BD09-C7A1929950D2}"/>
          </ac:grpSpMkLst>
        </pc:grpChg>
        <pc:grpChg chg="add mod">
          <ac:chgData name="Sung Myung gun" userId="1c506f38faaa01ce" providerId="LiveId" clId="{E48A5C91-5B76-4C1C-ABC0-3A8DD4D698F9}" dt="2020-07-08T06:32:49.604" v="1791" actId="14100"/>
          <ac:grpSpMkLst>
            <pc:docMk/>
            <pc:sldMk cId="1026666449" sldId="604"/>
            <ac:grpSpMk id="9" creationId="{69E6CB98-9780-474C-852C-45EC13DA5AEF}"/>
          </ac:grpSpMkLst>
        </pc:grpChg>
        <pc:cxnChg chg="mod">
          <ac:chgData name="Sung Myung gun" userId="1c506f38faaa01ce" providerId="LiveId" clId="{E48A5C91-5B76-4C1C-ABC0-3A8DD4D698F9}" dt="2020-07-08T06:32:28.310" v="1784" actId="571"/>
          <ac:cxnSpMkLst>
            <pc:docMk/>
            <pc:sldMk cId="1026666449" sldId="604"/>
            <ac:cxnSpMk id="11" creationId="{5C5FD8DD-AA62-437A-9883-3BC85EF30ACB}"/>
          </ac:cxnSpMkLst>
        </pc:cxnChg>
        <pc:cxnChg chg="mod">
          <ac:chgData name="Sung Myung gun" userId="1c506f38faaa01ce" providerId="LiveId" clId="{E48A5C91-5B76-4C1C-ABC0-3A8DD4D698F9}" dt="2020-07-08T06:32:28.310" v="1784" actId="571"/>
          <ac:cxnSpMkLst>
            <pc:docMk/>
            <pc:sldMk cId="1026666449" sldId="604"/>
            <ac:cxnSpMk id="12" creationId="{FFEE7413-200F-4028-8475-E0BD12A4325C}"/>
          </ac:cxnSpMkLst>
        </pc:cxnChg>
      </pc:sldChg>
      <pc:sldChg chg="delSp modSp add mod">
        <pc:chgData name="Sung Myung gun" userId="1c506f38faaa01ce" providerId="LiveId" clId="{E48A5C91-5B76-4C1C-ABC0-3A8DD4D698F9}" dt="2020-07-08T06:34:11.441" v="1915" actId="113"/>
        <pc:sldMkLst>
          <pc:docMk/>
          <pc:sldMk cId="403474966" sldId="605"/>
        </pc:sldMkLst>
        <pc:spChg chg="mod">
          <ac:chgData name="Sung Myung gun" userId="1c506f38faaa01ce" providerId="LiveId" clId="{E48A5C91-5B76-4C1C-ABC0-3A8DD4D698F9}" dt="2020-07-08T06:33:43.469" v="1908" actId="20577"/>
          <ac:spMkLst>
            <pc:docMk/>
            <pc:sldMk cId="403474966" sldId="605"/>
            <ac:spMk id="3" creationId="{9F75DFAC-1D8D-4417-A15A-5488E19BAF78}"/>
          </ac:spMkLst>
        </pc:spChg>
        <pc:spChg chg="mod">
          <ac:chgData name="Sung Myung gun" userId="1c506f38faaa01ce" providerId="LiveId" clId="{E48A5C91-5B76-4C1C-ABC0-3A8DD4D698F9}" dt="2020-07-08T06:34:11.441" v="1915" actId="113"/>
          <ac:spMkLst>
            <pc:docMk/>
            <pc:sldMk cId="403474966" sldId="605"/>
            <ac:spMk id="6" creationId="{2C2DEB8F-4410-4F89-9FE8-45CFEE02068D}"/>
          </ac:spMkLst>
        </pc:spChg>
        <pc:grpChg chg="mod">
          <ac:chgData name="Sung Myung gun" userId="1c506f38faaa01ce" providerId="LiveId" clId="{E48A5C91-5B76-4C1C-ABC0-3A8DD4D698F9}" dt="2020-07-08T06:34:06.454" v="1914" actId="14100"/>
          <ac:grpSpMkLst>
            <pc:docMk/>
            <pc:sldMk cId="403474966" sldId="605"/>
            <ac:grpSpMk id="5" creationId="{90E51282-0C89-4B0B-BD09-C7A1929950D2}"/>
          </ac:grpSpMkLst>
        </pc:grpChg>
        <pc:grpChg chg="del">
          <ac:chgData name="Sung Myung gun" userId="1c506f38faaa01ce" providerId="LiveId" clId="{E48A5C91-5B76-4C1C-ABC0-3A8DD4D698F9}" dt="2020-07-08T06:33:09.088" v="1793" actId="478"/>
          <ac:grpSpMkLst>
            <pc:docMk/>
            <pc:sldMk cId="403474966" sldId="605"/>
            <ac:grpSpMk id="9" creationId="{69E6CB98-9780-474C-852C-45EC13DA5AEF}"/>
          </ac:grpSpMkLst>
        </pc:grpChg>
      </pc:sldChg>
      <pc:sldChg chg="addSp delSp modSp add mod">
        <pc:chgData name="Sung Myung gun" userId="1c506f38faaa01ce" providerId="LiveId" clId="{E48A5C91-5B76-4C1C-ABC0-3A8DD4D698F9}" dt="2020-07-08T06:36:10.879" v="1948" actId="1076"/>
        <pc:sldMkLst>
          <pc:docMk/>
          <pc:sldMk cId="2695572154" sldId="606"/>
        </pc:sldMkLst>
        <pc:spChg chg="mod">
          <ac:chgData name="Sung Myung gun" userId="1c506f38faaa01ce" providerId="LiveId" clId="{E48A5C91-5B76-4C1C-ABC0-3A8DD4D698F9}" dt="2020-07-08T06:34:42.644" v="1937"/>
          <ac:spMkLst>
            <pc:docMk/>
            <pc:sldMk cId="2695572154" sldId="606"/>
            <ac:spMk id="3" creationId="{9F75DFAC-1D8D-4417-A15A-5488E19BAF78}"/>
          </ac:spMkLst>
        </pc:spChg>
        <pc:grpChg chg="del">
          <ac:chgData name="Sung Myung gun" userId="1c506f38faaa01ce" providerId="LiveId" clId="{E48A5C91-5B76-4C1C-ABC0-3A8DD4D698F9}" dt="2020-07-08T06:34:43.810" v="1938" actId="478"/>
          <ac:grpSpMkLst>
            <pc:docMk/>
            <pc:sldMk cId="2695572154" sldId="606"/>
            <ac:grpSpMk id="5" creationId="{90E51282-0C89-4B0B-BD09-C7A1929950D2}"/>
          </ac:grpSpMkLst>
        </pc:grpChg>
        <pc:picChg chg="add mod">
          <ac:chgData name="Sung Myung gun" userId="1c506f38faaa01ce" providerId="LiveId" clId="{E48A5C91-5B76-4C1C-ABC0-3A8DD4D698F9}" dt="2020-07-08T06:34:54.715" v="1944" actId="1076"/>
          <ac:picMkLst>
            <pc:docMk/>
            <pc:sldMk cId="2695572154" sldId="606"/>
            <ac:picMk id="10" creationId="{479A0960-0CD6-4409-993C-0E2006CB7C1E}"/>
          </ac:picMkLst>
        </pc:picChg>
        <pc:picChg chg="add mod">
          <ac:chgData name="Sung Myung gun" userId="1c506f38faaa01ce" providerId="LiveId" clId="{E48A5C91-5B76-4C1C-ABC0-3A8DD4D698F9}" dt="2020-07-08T06:36:10.879" v="1948" actId="1076"/>
          <ac:picMkLst>
            <pc:docMk/>
            <pc:sldMk cId="2695572154" sldId="606"/>
            <ac:picMk id="12" creationId="{E630E7EA-8260-4DBE-BD41-098F82BD707F}"/>
          </ac:picMkLst>
        </pc:picChg>
      </pc:sldChg>
      <pc:sldChg chg="addSp delSp modSp add mod">
        <pc:chgData name="Sung Myung gun" userId="1c506f38faaa01ce" providerId="LiveId" clId="{E48A5C91-5B76-4C1C-ABC0-3A8DD4D698F9}" dt="2020-07-08T13:41:34.309" v="2595"/>
        <pc:sldMkLst>
          <pc:docMk/>
          <pc:sldMk cId="1822619020" sldId="607"/>
        </pc:sldMkLst>
        <pc:spChg chg="mod">
          <ac:chgData name="Sung Myung gun" userId="1c506f38faaa01ce" providerId="LiveId" clId="{E48A5C91-5B76-4C1C-ABC0-3A8DD4D698F9}" dt="2020-07-08T13:41:34.309" v="2595"/>
          <ac:spMkLst>
            <pc:docMk/>
            <pc:sldMk cId="1822619020" sldId="607"/>
            <ac:spMk id="3" creationId="{3F0E8D88-8FC6-4DDD-A9E7-8D210DEB8432}"/>
          </ac:spMkLst>
        </pc:spChg>
        <pc:spChg chg="mod">
          <ac:chgData name="Sung Myung gun" userId="1c506f38faaa01ce" providerId="LiveId" clId="{E48A5C91-5B76-4C1C-ABC0-3A8DD4D698F9}" dt="2020-07-08T13:41:24.223" v="2577" actId="6549"/>
          <ac:spMkLst>
            <pc:docMk/>
            <pc:sldMk cId="1822619020" sldId="607"/>
            <ac:spMk id="8" creationId="{FCE248A7-B9B7-40D3-B93C-737B3C7207DA}"/>
          </ac:spMkLst>
        </pc:spChg>
        <pc:grpChg chg="add mod">
          <ac:chgData name="Sung Myung gun" userId="1c506f38faaa01ce" providerId="LiveId" clId="{E48A5C91-5B76-4C1C-ABC0-3A8DD4D698F9}" dt="2020-07-08T13:41:26.817" v="2578" actId="14100"/>
          <ac:grpSpMkLst>
            <pc:docMk/>
            <pc:sldMk cId="1822619020" sldId="607"/>
            <ac:grpSpMk id="7" creationId="{F2594151-8B68-463A-87B0-4FEDF9E0B679}"/>
          </ac:grpSpMkLst>
        </pc:grpChg>
        <pc:picChg chg="del">
          <ac:chgData name="Sung Myung gun" userId="1c506f38faaa01ce" providerId="LiveId" clId="{E48A5C91-5B76-4C1C-ABC0-3A8DD4D698F9}" dt="2020-07-08T13:38:35.387" v="2522" actId="478"/>
          <ac:picMkLst>
            <pc:docMk/>
            <pc:sldMk cId="1822619020" sldId="607"/>
            <ac:picMk id="6" creationId="{9F1EE4B4-2B1D-407C-9C98-35D0CAB5DBE6}"/>
          </ac:picMkLst>
        </pc:picChg>
        <pc:cxnChg chg="mod">
          <ac:chgData name="Sung Myung gun" userId="1c506f38faaa01ce" providerId="LiveId" clId="{E48A5C91-5B76-4C1C-ABC0-3A8DD4D698F9}" dt="2020-07-08T13:40:54.057" v="2565"/>
          <ac:cxnSpMkLst>
            <pc:docMk/>
            <pc:sldMk cId="1822619020" sldId="607"/>
            <ac:cxnSpMk id="9" creationId="{F510F171-FCFB-49EB-BBFA-04C76B58E1A4}"/>
          </ac:cxnSpMkLst>
        </pc:cxnChg>
        <pc:cxnChg chg="mod">
          <ac:chgData name="Sung Myung gun" userId="1c506f38faaa01ce" providerId="LiveId" clId="{E48A5C91-5B76-4C1C-ABC0-3A8DD4D698F9}" dt="2020-07-08T13:40:54.057" v="2565"/>
          <ac:cxnSpMkLst>
            <pc:docMk/>
            <pc:sldMk cId="1822619020" sldId="607"/>
            <ac:cxnSpMk id="10" creationId="{83530DD4-BD12-4933-A061-3C30D0D33F31}"/>
          </ac:cxnSpMkLst>
        </pc:cxnChg>
      </pc:sldChg>
      <pc:sldChg chg="addSp modSp add mod">
        <pc:chgData name="Sung Myung gun" userId="1c506f38faaa01ce" providerId="LiveId" clId="{E48A5C91-5B76-4C1C-ABC0-3A8DD4D698F9}" dt="2020-07-08T13:59:06.773" v="2708" actId="20577"/>
        <pc:sldMkLst>
          <pc:docMk/>
          <pc:sldMk cId="2000857369" sldId="608"/>
        </pc:sldMkLst>
        <pc:spChg chg="mod">
          <ac:chgData name="Sung Myung gun" userId="1c506f38faaa01ce" providerId="LiveId" clId="{E48A5C91-5B76-4C1C-ABC0-3A8DD4D698F9}" dt="2020-07-08T13:45:11.493" v="2673"/>
          <ac:spMkLst>
            <pc:docMk/>
            <pc:sldMk cId="2000857369" sldId="608"/>
            <ac:spMk id="3" creationId="{3F0E8D88-8FC6-4DDD-A9E7-8D210DEB8432}"/>
          </ac:spMkLst>
        </pc:spChg>
        <pc:spChg chg="mod">
          <ac:chgData name="Sung Myung gun" userId="1c506f38faaa01ce" providerId="LiveId" clId="{E48A5C91-5B76-4C1C-ABC0-3A8DD4D698F9}" dt="2020-07-08T13:59:06.773" v="2708" actId="20577"/>
          <ac:spMkLst>
            <pc:docMk/>
            <pc:sldMk cId="2000857369" sldId="608"/>
            <ac:spMk id="8" creationId="{FCE248A7-B9B7-40D3-B93C-737B3C7207DA}"/>
          </ac:spMkLst>
        </pc:spChg>
        <pc:picChg chg="add mod">
          <ac:chgData name="Sung Myung gun" userId="1c506f38faaa01ce" providerId="LiveId" clId="{E48A5C91-5B76-4C1C-ABC0-3A8DD4D698F9}" dt="2020-07-08T13:45:20.186" v="2678" actId="1076"/>
          <ac:picMkLst>
            <pc:docMk/>
            <pc:sldMk cId="2000857369" sldId="608"/>
            <ac:picMk id="6" creationId="{E425DEDD-5054-46EE-A923-4CFF7BBA7240}"/>
          </ac:picMkLst>
        </pc:picChg>
      </pc:sldChg>
      <pc:sldChg chg="addSp modSp add mod">
        <pc:chgData name="Sung Myung gun" userId="1c506f38faaa01ce" providerId="LiveId" clId="{E48A5C91-5B76-4C1C-ABC0-3A8DD4D698F9}" dt="2020-07-08T14:00:25.631" v="2731" actId="1076"/>
        <pc:sldMkLst>
          <pc:docMk/>
          <pc:sldMk cId="3580671932" sldId="609"/>
        </pc:sldMkLst>
        <pc:spChg chg="mod">
          <ac:chgData name="Sung Myung gun" userId="1c506f38faaa01ce" providerId="LiveId" clId="{E48A5C91-5B76-4C1C-ABC0-3A8DD4D698F9}" dt="2020-07-08T13:59:32.690" v="2722" actId="6549"/>
          <ac:spMkLst>
            <pc:docMk/>
            <pc:sldMk cId="3580671932" sldId="609"/>
            <ac:spMk id="8" creationId="{FCE248A7-B9B7-40D3-B93C-737B3C7207DA}"/>
          </ac:spMkLst>
        </pc:spChg>
        <pc:grpChg chg="mod">
          <ac:chgData name="Sung Myung gun" userId="1c506f38faaa01ce" providerId="LiveId" clId="{E48A5C91-5B76-4C1C-ABC0-3A8DD4D698F9}" dt="2020-07-08T13:59:37.764" v="2723" actId="14100"/>
          <ac:grpSpMkLst>
            <pc:docMk/>
            <pc:sldMk cId="3580671932" sldId="609"/>
            <ac:grpSpMk id="7" creationId="{F2594151-8B68-463A-87B0-4FEDF9E0B679}"/>
          </ac:grpSpMkLst>
        </pc:grpChg>
        <pc:picChg chg="add mod">
          <ac:chgData name="Sung Myung gun" userId="1c506f38faaa01ce" providerId="LiveId" clId="{E48A5C91-5B76-4C1C-ABC0-3A8DD4D698F9}" dt="2020-07-08T14:00:08.453" v="2727" actId="1076"/>
          <ac:picMkLst>
            <pc:docMk/>
            <pc:sldMk cId="3580671932" sldId="609"/>
            <ac:picMk id="11" creationId="{357AAAFB-B237-4617-8A43-E4A09A186EB8}"/>
          </ac:picMkLst>
        </pc:picChg>
        <pc:picChg chg="add mod">
          <ac:chgData name="Sung Myung gun" userId="1c506f38faaa01ce" providerId="LiveId" clId="{E48A5C91-5B76-4C1C-ABC0-3A8DD4D698F9}" dt="2020-07-08T14:00:25.631" v="2731" actId="1076"/>
          <ac:picMkLst>
            <pc:docMk/>
            <pc:sldMk cId="3580671932" sldId="609"/>
            <ac:picMk id="13" creationId="{08567F68-ACBB-4010-8D7B-1F7ADB7967CD}"/>
          </ac:picMkLst>
        </pc:picChg>
      </pc:sldChg>
      <pc:sldChg chg="modSp new mod">
        <pc:chgData name="Sung Myung gun" userId="1c506f38faaa01ce" providerId="LiveId" clId="{E48A5C91-5B76-4C1C-ABC0-3A8DD4D698F9}" dt="2020-07-08T14:07:33.223" v="2959" actId="20577"/>
        <pc:sldMkLst>
          <pc:docMk/>
          <pc:sldMk cId="2037323277" sldId="610"/>
        </pc:sldMkLst>
        <pc:spChg chg="mod">
          <ac:chgData name="Sung Myung gun" userId="1c506f38faaa01ce" providerId="LiveId" clId="{E48A5C91-5B76-4C1C-ABC0-3A8DD4D698F9}" dt="2020-07-08T14:06:41.855" v="2750" actId="20577"/>
          <ac:spMkLst>
            <pc:docMk/>
            <pc:sldMk cId="2037323277" sldId="610"/>
            <ac:spMk id="2" creationId="{D5D555D9-C392-4196-BFAE-55D5E3EFA95B}"/>
          </ac:spMkLst>
        </pc:spChg>
        <pc:spChg chg="mod">
          <ac:chgData name="Sung Myung gun" userId="1c506f38faaa01ce" providerId="LiveId" clId="{E48A5C91-5B76-4C1C-ABC0-3A8DD4D698F9}" dt="2020-07-08T14:07:33.223" v="2959" actId="20577"/>
          <ac:spMkLst>
            <pc:docMk/>
            <pc:sldMk cId="2037323277" sldId="610"/>
            <ac:spMk id="3" creationId="{185637BE-17AC-42B0-A181-562F10F53DB5}"/>
          </ac:spMkLst>
        </pc:spChg>
      </pc:sldChg>
    </pc:docChg>
  </pc:docChgLst>
  <pc:docChgLst>
    <pc:chgData name="Sung Myung gun" userId="1c506f38faaa01ce" providerId="LiveId" clId="{D2D57483-89C7-411E-B2B6-E0DF44E85507}"/>
    <pc:docChg chg="custSel delSld modSld modSection">
      <pc:chgData name="Sung Myung gun" userId="1c506f38faaa01ce" providerId="LiveId" clId="{D2D57483-89C7-411E-B2B6-E0DF44E85507}" dt="2020-07-09T00:14:43.880" v="319"/>
      <pc:docMkLst>
        <pc:docMk/>
      </pc:docMkLst>
      <pc:sldChg chg="modSp mod">
        <pc:chgData name="Sung Myung gun" userId="1c506f38faaa01ce" providerId="LiveId" clId="{D2D57483-89C7-411E-B2B6-E0DF44E85507}" dt="2020-07-09T00:04:42.312" v="54" actId="20577"/>
        <pc:sldMkLst>
          <pc:docMk/>
          <pc:sldMk cId="0" sldId="576"/>
        </pc:sldMkLst>
        <pc:spChg chg="mod">
          <ac:chgData name="Sung Myung gun" userId="1c506f38faaa01ce" providerId="LiveId" clId="{D2D57483-89C7-411E-B2B6-E0DF44E85507}" dt="2020-07-09T00:04:42.312" v="54" actId="20577"/>
          <ac:spMkLst>
            <pc:docMk/>
            <pc:sldMk cId="0" sldId="576"/>
            <ac:spMk id="6147" creationId="{00000000-0000-0000-0000-000000000000}"/>
          </ac:spMkLst>
        </pc:spChg>
      </pc:sldChg>
      <pc:sldChg chg="modSp mod">
        <pc:chgData name="Sung Myung gun" userId="1c506f38faaa01ce" providerId="LiveId" clId="{D2D57483-89C7-411E-B2B6-E0DF44E85507}" dt="2020-07-09T00:04:16.656" v="28" actId="20577"/>
        <pc:sldMkLst>
          <pc:docMk/>
          <pc:sldMk cId="822715421" sldId="581"/>
        </pc:sldMkLst>
        <pc:spChg chg="mod">
          <ac:chgData name="Sung Myung gun" userId="1c506f38faaa01ce" providerId="LiveId" clId="{D2D57483-89C7-411E-B2B6-E0DF44E85507}" dt="2020-07-09T00:04:16.656" v="28" actId="20577"/>
          <ac:spMkLst>
            <pc:docMk/>
            <pc:sldMk cId="822715421" sldId="581"/>
            <ac:spMk id="52" creationId="{00000000-0000-0000-0000-000000000000}"/>
          </ac:spMkLst>
        </pc:spChg>
      </pc:sldChg>
      <pc:sldChg chg="addSp delSp modSp mod">
        <pc:chgData name="Sung Myung gun" userId="1c506f38faaa01ce" providerId="LiveId" clId="{D2D57483-89C7-411E-B2B6-E0DF44E85507}" dt="2020-07-09T00:14:43.880" v="319"/>
        <pc:sldMkLst>
          <pc:docMk/>
          <pc:sldMk cId="1039392792" sldId="583"/>
        </pc:sldMkLst>
        <pc:spChg chg="add del">
          <ac:chgData name="Sung Myung gun" userId="1c506f38faaa01ce" providerId="LiveId" clId="{D2D57483-89C7-411E-B2B6-E0DF44E85507}" dt="2020-07-09T00:14:43.880" v="319"/>
          <ac:spMkLst>
            <pc:docMk/>
            <pc:sldMk cId="1039392792" sldId="583"/>
            <ac:spMk id="2" creationId="{F7D21769-7FA6-4722-9FF1-590924054466}"/>
          </ac:spMkLst>
        </pc:spChg>
        <pc:spChg chg="mod">
          <ac:chgData name="Sung Myung gun" userId="1c506f38faaa01ce" providerId="LiveId" clId="{D2D57483-89C7-411E-B2B6-E0DF44E85507}" dt="2020-07-09T00:12:55.225" v="61" actId="20577"/>
          <ac:spMkLst>
            <pc:docMk/>
            <pc:sldMk cId="1039392792" sldId="583"/>
            <ac:spMk id="4" creationId="{00000000-0000-0000-0000-000000000000}"/>
          </ac:spMkLst>
        </pc:spChg>
        <pc:spChg chg="mod">
          <ac:chgData name="Sung Myung gun" userId="1c506f38faaa01ce" providerId="LiveId" clId="{D2D57483-89C7-411E-B2B6-E0DF44E85507}" dt="2020-07-09T00:14:15.126" v="299"/>
          <ac:spMkLst>
            <pc:docMk/>
            <pc:sldMk cId="1039392792" sldId="583"/>
            <ac:spMk id="5" creationId="{00000000-0000-0000-0000-000000000000}"/>
          </ac:spMkLst>
        </pc:spChg>
        <pc:spChg chg="mod">
          <ac:chgData name="Sung Myung gun" userId="1c506f38faaa01ce" providerId="LiveId" clId="{D2D57483-89C7-411E-B2B6-E0DF44E85507}" dt="2020-07-09T00:14:42.012" v="317" actId="20577"/>
          <ac:spMkLst>
            <pc:docMk/>
            <pc:sldMk cId="1039392792" sldId="583"/>
            <ac:spMk id="7" creationId="{1A407078-21EC-4F49-B0B1-48AA076CAE3A}"/>
          </ac:spMkLst>
        </pc:spChg>
        <pc:grpChg chg="add mod">
          <ac:chgData name="Sung Myung gun" userId="1c506f38faaa01ce" providerId="LiveId" clId="{D2D57483-89C7-411E-B2B6-E0DF44E85507}" dt="2020-07-09T00:14:38.607" v="316" actId="1035"/>
          <ac:grpSpMkLst>
            <pc:docMk/>
            <pc:sldMk cId="1039392792" sldId="583"/>
            <ac:grpSpMk id="6" creationId="{BF140A18-DE8D-4C33-B3FF-97F9A3619017}"/>
          </ac:grpSpMkLst>
        </pc:grpChg>
        <pc:cxnChg chg="mod">
          <ac:chgData name="Sung Myung gun" userId="1c506f38faaa01ce" providerId="LiveId" clId="{D2D57483-89C7-411E-B2B6-E0DF44E85507}" dt="2020-07-09T00:14:36.013" v="300"/>
          <ac:cxnSpMkLst>
            <pc:docMk/>
            <pc:sldMk cId="1039392792" sldId="583"/>
            <ac:cxnSpMk id="8" creationId="{3392EC0B-0D66-40C1-8958-88C6082194C7}"/>
          </ac:cxnSpMkLst>
        </pc:cxnChg>
        <pc:cxnChg chg="mod">
          <ac:chgData name="Sung Myung gun" userId="1c506f38faaa01ce" providerId="LiveId" clId="{D2D57483-89C7-411E-B2B6-E0DF44E85507}" dt="2020-07-09T00:14:36.013" v="300"/>
          <ac:cxnSpMkLst>
            <pc:docMk/>
            <pc:sldMk cId="1039392792" sldId="583"/>
            <ac:cxnSpMk id="9" creationId="{6B40264A-CC06-4DF8-B450-3F093BE0DEB6}"/>
          </ac:cxnSpMkLst>
        </pc:cxnChg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669352875" sldId="592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869197803" sldId="593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286409208" sldId="594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32395222" sldId="595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3530380667" sldId="596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601793050" sldId="597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33235656" sldId="598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3652858163" sldId="599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296827022" sldId="600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709645953" sldId="601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277323988" sldId="602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411284721" sldId="603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026666449" sldId="604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403474966" sldId="605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695572154" sldId="606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1822619020" sldId="607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000857369" sldId="608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3580671932" sldId="609"/>
        </pc:sldMkLst>
      </pc:sldChg>
      <pc:sldChg chg="del">
        <pc:chgData name="Sung Myung gun" userId="1c506f38faaa01ce" providerId="LiveId" clId="{D2D57483-89C7-411E-B2B6-E0DF44E85507}" dt="2020-07-09T00:05:00.186" v="55" actId="47"/>
        <pc:sldMkLst>
          <pc:docMk/>
          <pc:sldMk cId="2037323277" sldId="610"/>
        </pc:sldMkLst>
      </pc:sldChg>
    </pc:docChg>
  </pc:docChgLst>
  <pc:docChgLst>
    <pc:chgData name="Sung Myung gun" userId="1c506f38faaa01ce" providerId="LiveId" clId="{0CF27DF4-A45E-4B03-BB46-1F7E17BDE4A3}"/>
    <pc:docChg chg="undo custSel addSld delSld modSld sldOrd modSection">
      <pc:chgData name="Sung Myung gun" userId="1c506f38faaa01ce" providerId="LiveId" clId="{0CF27DF4-A45E-4B03-BB46-1F7E17BDE4A3}" dt="2020-07-12T12:38:30.006" v="4514" actId="692"/>
      <pc:docMkLst>
        <pc:docMk/>
      </pc:docMkLst>
      <pc:sldChg chg="modSp mod">
        <pc:chgData name="Sung Myung gun" userId="1c506f38faaa01ce" providerId="LiveId" clId="{0CF27DF4-A45E-4B03-BB46-1F7E17BDE4A3}" dt="2020-07-09T14:14:16.729" v="2180" actId="20577"/>
        <pc:sldMkLst>
          <pc:docMk/>
          <pc:sldMk cId="0" sldId="576"/>
        </pc:sldMkLst>
        <pc:spChg chg="mod">
          <ac:chgData name="Sung Myung gun" userId="1c506f38faaa01ce" providerId="LiveId" clId="{0CF27DF4-A45E-4B03-BB46-1F7E17BDE4A3}" dt="2020-07-09T14:14:16.729" v="2180" actId="20577"/>
          <ac:spMkLst>
            <pc:docMk/>
            <pc:sldMk cId="0" sldId="576"/>
            <ac:spMk id="6147" creationId="{00000000-0000-0000-0000-000000000000}"/>
          </ac:spMkLst>
        </pc:spChg>
      </pc:sldChg>
      <pc:sldChg chg="modSp mod">
        <pc:chgData name="Sung Myung gun" userId="1c506f38faaa01ce" providerId="LiveId" clId="{0CF27DF4-A45E-4B03-BB46-1F7E17BDE4A3}" dt="2020-07-09T00:26:14.050" v="12" actId="20577"/>
        <pc:sldMkLst>
          <pc:docMk/>
          <pc:sldMk cId="822715421" sldId="581"/>
        </pc:sldMkLst>
        <pc:spChg chg="mod">
          <ac:chgData name="Sung Myung gun" userId="1c506f38faaa01ce" providerId="LiveId" clId="{0CF27DF4-A45E-4B03-BB46-1F7E17BDE4A3}" dt="2020-07-09T00:26:14.050" v="12" actId="20577"/>
          <ac:spMkLst>
            <pc:docMk/>
            <pc:sldMk cId="822715421" sldId="581"/>
            <ac:spMk id="52" creationId="{00000000-0000-0000-0000-000000000000}"/>
          </ac:spMkLst>
        </pc:spChg>
      </pc:sldChg>
      <pc:sldChg chg="modSp mod">
        <pc:chgData name="Sung Myung gun" userId="1c506f38faaa01ce" providerId="LiveId" clId="{0CF27DF4-A45E-4B03-BB46-1F7E17BDE4A3}" dt="2020-07-09T00:34:39.113" v="153" actId="14100"/>
        <pc:sldMkLst>
          <pc:docMk/>
          <pc:sldMk cId="1039392792" sldId="583"/>
        </pc:sldMkLst>
        <pc:spChg chg="mod">
          <ac:chgData name="Sung Myung gun" userId="1c506f38faaa01ce" providerId="LiveId" clId="{0CF27DF4-A45E-4B03-BB46-1F7E17BDE4A3}" dt="2020-07-09T00:34:03.933" v="31"/>
          <ac:spMkLst>
            <pc:docMk/>
            <pc:sldMk cId="1039392792" sldId="583"/>
            <ac:spMk id="4" creationId="{00000000-0000-0000-0000-000000000000}"/>
          </ac:spMkLst>
        </pc:spChg>
        <pc:spChg chg="mod">
          <ac:chgData name="Sung Myung gun" userId="1c506f38faaa01ce" providerId="LiveId" clId="{0CF27DF4-A45E-4B03-BB46-1F7E17BDE4A3}" dt="2020-07-09T00:34:25.236" v="151" actId="20577"/>
          <ac:spMkLst>
            <pc:docMk/>
            <pc:sldMk cId="1039392792" sldId="583"/>
            <ac:spMk id="5" creationId="{00000000-0000-0000-0000-000000000000}"/>
          </ac:spMkLst>
        </pc:spChg>
        <pc:grpChg chg="mod">
          <ac:chgData name="Sung Myung gun" userId="1c506f38faaa01ce" providerId="LiveId" clId="{0CF27DF4-A45E-4B03-BB46-1F7E17BDE4A3}" dt="2020-07-09T00:34:39.113" v="153" actId="14100"/>
          <ac:grpSpMkLst>
            <pc:docMk/>
            <pc:sldMk cId="1039392792" sldId="583"/>
            <ac:grpSpMk id="6" creationId="{BF140A18-DE8D-4C33-B3FF-97F9A3619017}"/>
          </ac:grpSpMkLst>
        </pc:grpChg>
      </pc:sldChg>
      <pc:sldChg chg="addSp delSp modSp new add del mod">
        <pc:chgData name="Sung Myung gun" userId="1c506f38faaa01ce" providerId="LiveId" clId="{0CF27DF4-A45E-4B03-BB46-1F7E17BDE4A3}" dt="2020-07-09T13:51:31.197" v="1987" actId="47"/>
        <pc:sldMkLst>
          <pc:docMk/>
          <pc:sldMk cId="3663078759" sldId="592"/>
        </pc:sldMkLst>
        <pc:spChg chg="mod">
          <ac:chgData name="Sung Myung gun" userId="1c506f38faaa01ce" providerId="LiveId" clId="{0CF27DF4-A45E-4B03-BB46-1F7E17BDE4A3}" dt="2020-07-09T05:32:29.762" v="268" actId="20577"/>
          <ac:spMkLst>
            <pc:docMk/>
            <pc:sldMk cId="3663078759" sldId="592"/>
            <ac:spMk id="2" creationId="{AF47F9F2-CF13-497A-9313-28BAAD4B6E98}"/>
          </ac:spMkLst>
        </pc:spChg>
        <pc:spChg chg="mod">
          <ac:chgData name="Sung Myung gun" userId="1c506f38faaa01ce" providerId="LiveId" clId="{0CF27DF4-A45E-4B03-BB46-1F7E17BDE4A3}" dt="2020-07-09T05:42:07.333" v="489"/>
          <ac:spMkLst>
            <pc:docMk/>
            <pc:sldMk cId="3663078759" sldId="592"/>
            <ac:spMk id="3" creationId="{5611ADE6-D5A0-41EE-BA0E-9EB663F1310D}"/>
          </ac:spMkLst>
        </pc:spChg>
        <pc:picChg chg="add mod">
          <ac:chgData name="Sung Myung gun" userId="1c506f38faaa01ce" providerId="LiveId" clId="{0CF27DF4-A45E-4B03-BB46-1F7E17BDE4A3}" dt="2020-07-09T05:41:54.876" v="386" actId="14100"/>
          <ac:picMkLst>
            <pc:docMk/>
            <pc:sldMk cId="3663078759" sldId="592"/>
            <ac:picMk id="6" creationId="{F1CAD34F-2EBF-44C1-92EB-703BD0094618}"/>
          </ac:picMkLst>
        </pc:picChg>
        <pc:picChg chg="add mod modCrop">
          <ac:chgData name="Sung Myung gun" userId="1c506f38faaa01ce" providerId="LiveId" clId="{0CF27DF4-A45E-4B03-BB46-1F7E17BDE4A3}" dt="2020-07-09T05:42:47.801" v="549" actId="732"/>
          <ac:picMkLst>
            <pc:docMk/>
            <pc:sldMk cId="3663078759" sldId="592"/>
            <ac:picMk id="8" creationId="{D417227F-E060-45D0-8C57-5EF082485D0B}"/>
          </ac:picMkLst>
        </pc:picChg>
        <pc:picChg chg="add del">
          <ac:chgData name="Sung Myung gun" userId="1c506f38faaa01ce" providerId="LiveId" clId="{0CF27DF4-A45E-4B03-BB46-1F7E17BDE4A3}" dt="2020-07-09T05:42:54.498" v="551" actId="22"/>
          <ac:picMkLst>
            <pc:docMk/>
            <pc:sldMk cId="3663078759" sldId="592"/>
            <ac:picMk id="10" creationId="{1951D3AA-1630-4F6C-8B25-AB359D69232F}"/>
          </ac:picMkLst>
        </pc:picChg>
      </pc:sldChg>
      <pc:sldChg chg="addSp delSp modSp add del mod">
        <pc:chgData name="Sung Myung gun" userId="1c506f38faaa01ce" providerId="LiveId" clId="{0CF27DF4-A45E-4B03-BB46-1F7E17BDE4A3}" dt="2020-07-09T13:51:31.191" v="1986" actId="47"/>
        <pc:sldMkLst>
          <pc:docMk/>
          <pc:sldMk cId="3274290700" sldId="593"/>
        </pc:sldMkLst>
        <pc:spChg chg="mod">
          <ac:chgData name="Sung Myung gun" userId="1c506f38faaa01ce" providerId="LiveId" clId="{0CF27DF4-A45E-4B03-BB46-1F7E17BDE4A3}" dt="2020-07-09T13:00:49.130" v="906" actId="20577"/>
          <ac:spMkLst>
            <pc:docMk/>
            <pc:sldMk cId="3274290700" sldId="593"/>
            <ac:spMk id="3" creationId="{5611ADE6-D5A0-41EE-BA0E-9EB663F1310D}"/>
          </ac:spMkLst>
        </pc:spChg>
        <pc:picChg chg="del">
          <ac:chgData name="Sung Myung gun" userId="1c506f38faaa01ce" providerId="LiveId" clId="{0CF27DF4-A45E-4B03-BB46-1F7E17BDE4A3}" dt="2020-07-09T05:42:59.171" v="554" actId="478"/>
          <ac:picMkLst>
            <pc:docMk/>
            <pc:sldMk cId="3274290700" sldId="593"/>
            <ac:picMk id="6" creationId="{F1CAD34F-2EBF-44C1-92EB-703BD0094618}"/>
          </ac:picMkLst>
        </pc:picChg>
        <pc:picChg chg="add mod">
          <ac:chgData name="Sung Myung gun" userId="1c506f38faaa01ce" providerId="LiveId" clId="{0CF27DF4-A45E-4B03-BB46-1F7E17BDE4A3}" dt="2020-07-09T12:58:19.703" v="684" actId="1076"/>
          <ac:picMkLst>
            <pc:docMk/>
            <pc:sldMk cId="3274290700" sldId="593"/>
            <ac:picMk id="7" creationId="{114CE492-C32C-460A-9EE7-E9C398452FAA}"/>
          </ac:picMkLst>
        </pc:picChg>
        <pc:picChg chg="del">
          <ac:chgData name="Sung Myung gun" userId="1c506f38faaa01ce" providerId="LiveId" clId="{0CF27DF4-A45E-4B03-BB46-1F7E17BDE4A3}" dt="2020-07-09T05:42:57.894" v="553" actId="478"/>
          <ac:picMkLst>
            <pc:docMk/>
            <pc:sldMk cId="3274290700" sldId="593"/>
            <ac:picMk id="8" creationId="{D417227F-E060-45D0-8C57-5EF082485D0B}"/>
          </ac:picMkLst>
        </pc:picChg>
      </pc:sldChg>
      <pc:sldChg chg="modSp new add del mod">
        <pc:chgData name="Sung Myung gun" userId="1c506f38faaa01ce" providerId="LiveId" clId="{0CF27DF4-A45E-4B03-BB46-1F7E17BDE4A3}" dt="2020-07-09T13:51:31.175" v="1985" actId="47"/>
        <pc:sldMkLst>
          <pc:docMk/>
          <pc:sldMk cId="2547829726" sldId="594"/>
        </pc:sldMkLst>
        <pc:spChg chg="mod">
          <ac:chgData name="Sung Myung gun" userId="1c506f38faaa01ce" providerId="LiveId" clId="{0CF27DF4-A45E-4B03-BB46-1F7E17BDE4A3}" dt="2020-07-09T13:01:49.293" v="908"/>
          <ac:spMkLst>
            <pc:docMk/>
            <pc:sldMk cId="2547829726" sldId="594"/>
            <ac:spMk id="2" creationId="{FD1A056F-7335-4846-9E1E-BCC4057D1B40}"/>
          </ac:spMkLst>
        </pc:spChg>
        <pc:spChg chg="mod">
          <ac:chgData name="Sung Myung gun" userId="1c506f38faaa01ce" providerId="LiveId" clId="{0CF27DF4-A45E-4B03-BB46-1F7E17BDE4A3}" dt="2020-07-09T13:05:51.750" v="1610" actId="20577"/>
          <ac:spMkLst>
            <pc:docMk/>
            <pc:sldMk cId="2547829726" sldId="594"/>
            <ac:spMk id="3" creationId="{17C9F82E-D295-440C-A212-DA76A2DBE763}"/>
          </ac:spMkLst>
        </pc:spChg>
      </pc:sldChg>
      <pc:sldChg chg="addSp delSp modSp new add del mod">
        <pc:chgData name="Sung Myung gun" userId="1c506f38faaa01ce" providerId="LiveId" clId="{0CF27DF4-A45E-4B03-BB46-1F7E17BDE4A3}" dt="2020-07-09T14:08:24.777" v="2120"/>
        <pc:sldMkLst>
          <pc:docMk/>
          <pc:sldMk cId="3877313920" sldId="595"/>
        </pc:sldMkLst>
        <pc:spChg chg="mod">
          <ac:chgData name="Sung Myung gun" userId="1c506f38faaa01ce" providerId="LiveId" clId="{0CF27DF4-A45E-4B03-BB46-1F7E17BDE4A3}" dt="2020-07-09T13:06:58.479" v="1612"/>
          <ac:spMkLst>
            <pc:docMk/>
            <pc:sldMk cId="3877313920" sldId="595"/>
            <ac:spMk id="2" creationId="{0DCECFB5-D6AB-4F4B-8703-22874B57D0CA}"/>
          </ac:spMkLst>
        </pc:spChg>
        <pc:spChg chg="mod">
          <ac:chgData name="Sung Myung gun" userId="1c506f38faaa01ce" providerId="LiveId" clId="{0CF27DF4-A45E-4B03-BB46-1F7E17BDE4A3}" dt="2020-07-09T14:08:24.777" v="2120"/>
          <ac:spMkLst>
            <pc:docMk/>
            <pc:sldMk cId="3877313920" sldId="595"/>
            <ac:spMk id="3" creationId="{BAD34898-A082-4DE2-BBA3-D7B50B0D3F68}"/>
          </ac:spMkLst>
        </pc:spChg>
        <pc:picChg chg="add mod">
          <ac:chgData name="Sung Myung gun" userId="1c506f38faaa01ce" providerId="LiveId" clId="{0CF27DF4-A45E-4B03-BB46-1F7E17BDE4A3}" dt="2020-07-09T13:12:19.348" v="1772" actId="1076"/>
          <ac:picMkLst>
            <pc:docMk/>
            <pc:sldMk cId="3877313920" sldId="595"/>
            <ac:picMk id="6" creationId="{C63E283F-810D-4981-90C2-88673F715350}"/>
          </ac:picMkLst>
        </pc:picChg>
        <pc:picChg chg="add del mod">
          <ac:chgData name="Sung Myung gun" userId="1c506f38faaa01ce" providerId="LiveId" clId="{0CF27DF4-A45E-4B03-BB46-1F7E17BDE4A3}" dt="2020-07-09T13:17:31.885" v="1905" actId="478"/>
          <ac:picMkLst>
            <pc:docMk/>
            <pc:sldMk cId="3877313920" sldId="595"/>
            <ac:picMk id="8" creationId="{EC231453-7DE2-4E92-A43C-3C79AFC2A504}"/>
          </ac:picMkLst>
        </pc:picChg>
        <pc:picChg chg="add mod">
          <ac:chgData name="Sung Myung gun" userId="1c506f38faaa01ce" providerId="LiveId" clId="{0CF27DF4-A45E-4B03-BB46-1F7E17BDE4A3}" dt="2020-07-09T13:17:37.490" v="1908" actId="14100"/>
          <ac:picMkLst>
            <pc:docMk/>
            <pc:sldMk cId="3877313920" sldId="595"/>
            <ac:picMk id="10" creationId="{3BEAA8D7-7E86-4D7A-A674-4941A4B36D80}"/>
          </ac:picMkLst>
        </pc:picChg>
      </pc:sldChg>
      <pc:sldChg chg="addSp delSp modSp add del mod">
        <pc:chgData name="Sung Myung gun" userId="1c506f38faaa01ce" providerId="LiveId" clId="{0CF27DF4-A45E-4B03-BB46-1F7E17BDE4A3}" dt="2020-07-09T14:08:52.898" v="2126" actId="113"/>
        <pc:sldMkLst>
          <pc:docMk/>
          <pc:sldMk cId="1908997516" sldId="596"/>
        </pc:sldMkLst>
        <pc:spChg chg="mod">
          <ac:chgData name="Sung Myung gun" userId="1c506f38faaa01ce" providerId="LiveId" clId="{0CF27DF4-A45E-4B03-BB46-1F7E17BDE4A3}" dt="2020-07-09T13:51:50.352" v="1996"/>
          <ac:spMkLst>
            <pc:docMk/>
            <pc:sldMk cId="1908997516" sldId="596"/>
            <ac:spMk id="3" creationId="{BAD34898-A082-4DE2-BBA3-D7B50B0D3F68}"/>
          </ac:spMkLst>
        </pc:spChg>
        <pc:spChg chg="mod">
          <ac:chgData name="Sung Myung gun" userId="1c506f38faaa01ce" providerId="LiveId" clId="{0CF27DF4-A45E-4B03-BB46-1F7E17BDE4A3}" dt="2020-07-09T14:08:52.898" v="2126" actId="113"/>
          <ac:spMkLst>
            <pc:docMk/>
            <pc:sldMk cId="1908997516" sldId="596"/>
            <ac:spMk id="8" creationId="{141480E3-BA93-4D1C-8E8E-17F8B7D81ABB}"/>
          </ac:spMkLst>
        </pc:spChg>
        <pc:grpChg chg="add mod">
          <ac:chgData name="Sung Myung gun" userId="1c506f38faaa01ce" providerId="LiveId" clId="{0CF27DF4-A45E-4B03-BB46-1F7E17BDE4A3}" dt="2020-07-09T14:08:34.537" v="2121"/>
          <ac:grpSpMkLst>
            <pc:docMk/>
            <pc:sldMk cId="1908997516" sldId="596"/>
            <ac:grpSpMk id="7" creationId="{127E9C10-BFE2-4363-8420-3FC205271986}"/>
          </ac:grpSpMkLst>
        </pc:grpChg>
        <pc:picChg chg="del">
          <ac:chgData name="Sung Myung gun" userId="1c506f38faaa01ce" providerId="LiveId" clId="{0CF27DF4-A45E-4B03-BB46-1F7E17BDE4A3}" dt="2020-07-09T13:19:01.796" v="1927" actId="478"/>
          <ac:picMkLst>
            <pc:docMk/>
            <pc:sldMk cId="1908997516" sldId="596"/>
            <ac:picMk id="6" creationId="{C63E283F-810D-4981-90C2-88673F715350}"/>
          </ac:picMkLst>
        </pc:picChg>
        <pc:picChg chg="del">
          <ac:chgData name="Sung Myung gun" userId="1c506f38faaa01ce" providerId="LiveId" clId="{0CF27DF4-A45E-4B03-BB46-1F7E17BDE4A3}" dt="2020-07-09T13:19:00.455" v="1926" actId="478"/>
          <ac:picMkLst>
            <pc:docMk/>
            <pc:sldMk cId="1908997516" sldId="596"/>
            <ac:picMk id="10" creationId="{3BEAA8D7-7E86-4D7A-A674-4941A4B36D80}"/>
          </ac:picMkLst>
        </pc:picChg>
        <pc:cxnChg chg="mod">
          <ac:chgData name="Sung Myung gun" userId="1c506f38faaa01ce" providerId="LiveId" clId="{0CF27DF4-A45E-4B03-BB46-1F7E17BDE4A3}" dt="2020-07-09T14:08:34.537" v="2121"/>
          <ac:cxnSpMkLst>
            <pc:docMk/>
            <pc:sldMk cId="1908997516" sldId="596"/>
            <ac:cxnSpMk id="9" creationId="{2DC6849A-85D4-40B3-91BF-CC486A82B3DB}"/>
          </ac:cxnSpMkLst>
        </pc:cxnChg>
        <pc:cxnChg chg="mod">
          <ac:chgData name="Sung Myung gun" userId="1c506f38faaa01ce" providerId="LiveId" clId="{0CF27DF4-A45E-4B03-BB46-1F7E17BDE4A3}" dt="2020-07-09T14:08:34.537" v="2121"/>
          <ac:cxnSpMkLst>
            <pc:docMk/>
            <pc:sldMk cId="1908997516" sldId="596"/>
            <ac:cxnSpMk id="11" creationId="{2DC344AA-CBBF-4F24-BC7A-EA2521BE2A39}"/>
          </ac:cxnSpMkLst>
        </pc:cxnChg>
      </pc:sldChg>
      <pc:sldChg chg="addSp delSp modSp add mod">
        <pc:chgData name="Sung Myung gun" userId="1c506f38faaa01ce" providerId="LiveId" clId="{0CF27DF4-A45E-4B03-BB46-1F7E17BDE4A3}" dt="2020-07-09T14:07:23.678" v="2043" actId="14100"/>
        <pc:sldMkLst>
          <pc:docMk/>
          <pc:sldMk cId="484708627" sldId="597"/>
        </pc:sldMkLst>
        <pc:spChg chg="mod">
          <ac:chgData name="Sung Myung gun" userId="1c506f38faaa01ce" providerId="LiveId" clId="{0CF27DF4-A45E-4B03-BB46-1F7E17BDE4A3}" dt="2020-07-09T14:06:45.417" v="2031" actId="20577"/>
          <ac:spMkLst>
            <pc:docMk/>
            <pc:sldMk cId="484708627" sldId="597"/>
            <ac:spMk id="3" creationId="{BAD34898-A082-4DE2-BBA3-D7B50B0D3F68}"/>
          </ac:spMkLst>
        </pc:spChg>
        <pc:spChg chg="mod">
          <ac:chgData name="Sung Myung gun" userId="1c506f38faaa01ce" providerId="LiveId" clId="{0CF27DF4-A45E-4B03-BB46-1F7E17BDE4A3}" dt="2020-07-09T14:07:13.625" v="2036" actId="113"/>
          <ac:spMkLst>
            <pc:docMk/>
            <pc:sldMk cId="484708627" sldId="597"/>
            <ac:spMk id="8" creationId="{AB0794B2-80FF-4A98-BB4A-55DF8D40F7F2}"/>
          </ac:spMkLst>
        </pc:spChg>
        <pc:grpChg chg="add mod">
          <ac:chgData name="Sung Myung gun" userId="1c506f38faaa01ce" providerId="LiveId" clId="{0CF27DF4-A45E-4B03-BB46-1F7E17BDE4A3}" dt="2020-07-09T14:07:23.678" v="2043" actId="14100"/>
          <ac:grpSpMkLst>
            <pc:docMk/>
            <pc:sldMk cId="484708627" sldId="597"/>
            <ac:grpSpMk id="7" creationId="{5E044368-6870-469C-95D6-9E8D17777310}"/>
          </ac:grpSpMkLst>
        </pc:grpChg>
        <pc:picChg chg="del">
          <ac:chgData name="Sung Myung gun" userId="1c506f38faaa01ce" providerId="LiveId" clId="{0CF27DF4-A45E-4B03-BB46-1F7E17BDE4A3}" dt="2020-07-09T13:51:58.825" v="1998" actId="478"/>
          <ac:picMkLst>
            <pc:docMk/>
            <pc:sldMk cId="484708627" sldId="597"/>
            <ac:picMk id="6" creationId="{C63E283F-810D-4981-90C2-88673F715350}"/>
          </ac:picMkLst>
        </pc:picChg>
        <pc:picChg chg="del">
          <ac:chgData name="Sung Myung gun" userId="1c506f38faaa01ce" providerId="LiveId" clId="{0CF27DF4-A45E-4B03-BB46-1F7E17BDE4A3}" dt="2020-07-09T13:52:00.278" v="1999" actId="478"/>
          <ac:picMkLst>
            <pc:docMk/>
            <pc:sldMk cId="484708627" sldId="597"/>
            <ac:picMk id="10" creationId="{3BEAA8D7-7E86-4D7A-A674-4941A4B36D80}"/>
          </ac:picMkLst>
        </pc:picChg>
        <pc:cxnChg chg="mod">
          <ac:chgData name="Sung Myung gun" userId="1c506f38faaa01ce" providerId="LiveId" clId="{0CF27DF4-A45E-4B03-BB46-1F7E17BDE4A3}" dt="2020-07-09T14:06:52.286" v="2032"/>
          <ac:cxnSpMkLst>
            <pc:docMk/>
            <pc:sldMk cId="484708627" sldId="597"/>
            <ac:cxnSpMk id="9" creationId="{82227DD9-DC2E-4117-B003-68F4C647EE6E}"/>
          </ac:cxnSpMkLst>
        </pc:cxnChg>
        <pc:cxnChg chg="mod">
          <ac:chgData name="Sung Myung gun" userId="1c506f38faaa01ce" providerId="LiveId" clId="{0CF27DF4-A45E-4B03-BB46-1F7E17BDE4A3}" dt="2020-07-09T14:07:20.172" v="2042" actId="1036"/>
          <ac:cxnSpMkLst>
            <pc:docMk/>
            <pc:sldMk cId="484708627" sldId="597"/>
            <ac:cxnSpMk id="11" creationId="{388D1890-6577-40CA-AC65-61D7F1668F63}"/>
          </ac:cxnSpMkLst>
        </pc:cxnChg>
      </pc:sldChg>
      <pc:sldChg chg="addSp modSp new mod">
        <pc:chgData name="Sung Myung gun" userId="1c506f38faaa01ce" providerId="LiveId" clId="{0CF27DF4-A45E-4B03-BB46-1F7E17BDE4A3}" dt="2020-07-09T14:09:34.921" v="2150" actId="1076"/>
        <pc:sldMkLst>
          <pc:docMk/>
          <pc:sldMk cId="1656391877" sldId="598"/>
        </pc:sldMkLst>
        <pc:spChg chg="mod">
          <ac:chgData name="Sung Myung gun" userId="1c506f38faaa01ce" providerId="LiveId" clId="{0CF27DF4-A45E-4B03-BB46-1F7E17BDE4A3}" dt="2020-07-09T14:09:08.206" v="2128"/>
          <ac:spMkLst>
            <pc:docMk/>
            <pc:sldMk cId="1656391877" sldId="598"/>
            <ac:spMk id="2" creationId="{DD17AE0B-3B57-4C0C-BF01-31DF912D1EFA}"/>
          </ac:spMkLst>
        </pc:spChg>
        <pc:spChg chg="mod">
          <ac:chgData name="Sung Myung gun" userId="1c506f38faaa01ce" providerId="LiveId" clId="{0CF27DF4-A45E-4B03-BB46-1F7E17BDE4A3}" dt="2020-07-09T14:09:11.338" v="2147" actId="15"/>
          <ac:spMkLst>
            <pc:docMk/>
            <pc:sldMk cId="1656391877" sldId="598"/>
            <ac:spMk id="3" creationId="{733DE034-E3CB-4734-8435-C1A8C59E1ECA}"/>
          </ac:spMkLst>
        </pc:spChg>
        <pc:picChg chg="add mod">
          <ac:chgData name="Sung Myung gun" userId="1c506f38faaa01ce" providerId="LiveId" clId="{0CF27DF4-A45E-4B03-BB46-1F7E17BDE4A3}" dt="2020-07-09T14:09:34.921" v="2150" actId="1076"/>
          <ac:picMkLst>
            <pc:docMk/>
            <pc:sldMk cId="1656391877" sldId="598"/>
            <ac:picMk id="6" creationId="{97946AEC-AF8B-4E20-8B68-D01AFCC00985}"/>
          </ac:picMkLst>
        </pc:picChg>
      </pc:sldChg>
      <pc:sldChg chg="modSp new mod">
        <pc:chgData name="Sung Myung gun" userId="1c506f38faaa01ce" providerId="LiveId" clId="{0CF27DF4-A45E-4B03-BB46-1F7E17BDE4A3}" dt="2020-07-12T07:07:42.358" v="2525" actId="20577"/>
        <pc:sldMkLst>
          <pc:docMk/>
          <pc:sldMk cId="2365716445" sldId="599"/>
        </pc:sldMkLst>
        <pc:spChg chg="mod">
          <ac:chgData name="Sung Myung gun" userId="1c506f38faaa01ce" providerId="LiveId" clId="{0CF27DF4-A45E-4B03-BB46-1F7E17BDE4A3}" dt="2020-07-09T14:14:31.747" v="2214"/>
          <ac:spMkLst>
            <pc:docMk/>
            <pc:sldMk cId="2365716445" sldId="599"/>
            <ac:spMk id="2" creationId="{1D72D7E9-A7C6-449C-B694-4B0C8F951F20}"/>
          </ac:spMkLst>
        </pc:spChg>
        <pc:spChg chg="mod">
          <ac:chgData name="Sung Myung gun" userId="1c506f38faaa01ce" providerId="LiveId" clId="{0CF27DF4-A45E-4B03-BB46-1F7E17BDE4A3}" dt="2020-07-12T07:07:42.358" v="2525" actId="20577"/>
          <ac:spMkLst>
            <pc:docMk/>
            <pc:sldMk cId="2365716445" sldId="599"/>
            <ac:spMk id="3" creationId="{D3AC1020-6201-495B-B7D7-0C2C5859EAC9}"/>
          </ac:spMkLst>
        </pc:spChg>
      </pc:sldChg>
      <pc:sldChg chg="addSp modSp add mod">
        <pc:chgData name="Sung Myung gun" userId="1c506f38faaa01ce" providerId="LiveId" clId="{0CF27DF4-A45E-4B03-BB46-1F7E17BDE4A3}" dt="2020-07-12T07:42:13.863" v="3785" actId="20577"/>
        <pc:sldMkLst>
          <pc:docMk/>
          <pc:sldMk cId="1942165281" sldId="600"/>
        </pc:sldMkLst>
        <pc:spChg chg="mod">
          <ac:chgData name="Sung Myung gun" userId="1c506f38faaa01ce" providerId="LiveId" clId="{0CF27DF4-A45E-4B03-BB46-1F7E17BDE4A3}" dt="2020-07-12T07:42:13.863" v="3785" actId="20577"/>
          <ac:spMkLst>
            <pc:docMk/>
            <pc:sldMk cId="1942165281" sldId="600"/>
            <ac:spMk id="3" creationId="{D3AC1020-6201-495B-B7D7-0C2C5859EAC9}"/>
          </ac:spMkLst>
        </pc:spChg>
        <pc:picChg chg="add mod">
          <ac:chgData name="Sung Myung gun" userId="1c506f38faaa01ce" providerId="LiveId" clId="{0CF27DF4-A45E-4B03-BB46-1F7E17BDE4A3}" dt="2020-07-12T07:08:38.011" v="2598" actId="1076"/>
          <ac:picMkLst>
            <pc:docMk/>
            <pc:sldMk cId="1942165281" sldId="600"/>
            <ac:picMk id="1026" creationId="{EDB41A38-250D-4234-A1D9-6CC14DD53BA5}"/>
          </ac:picMkLst>
        </pc:picChg>
      </pc:sldChg>
      <pc:sldChg chg="addSp delSp modSp add mod">
        <pc:chgData name="Sung Myung gun" userId="1c506f38faaa01ce" providerId="LiveId" clId="{0CF27DF4-A45E-4B03-BB46-1F7E17BDE4A3}" dt="2020-07-12T07:09:26.700" v="2670" actId="1076"/>
        <pc:sldMkLst>
          <pc:docMk/>
          <pc:sldMk cId="4097830547" sldId="601"/>
        </pc:sldMkLst>
        <pc:spChg chg="mod">
          <ac:chgData name="Sung Myung gun" userId="1c506f38faaa01ce" providerId="LiveId" clId="{0CF27DF4-A45E-4B03-BB46-1F7E17BDE4A3}" dt="2020-07-12T07:09:07.088" v="2665" actId="20577"/>
          <ac:spMkLst>
            <pc:docMk/>
            <pc:sldMk cId="4097830547" sldId="601"/>
            <ac:spMk id="3" creationId="{D3AC1020-6201-495B-B7D7-0C2C5859EAC9}"/>
          </ac:spMkLst>
        </pc:spChg>
        <pc:picChg chg="del">
          <ac:chgData name="Sung Myung gun" userId="1c506f38faaa01ce" providerId="LiveId" clId="{0CF27DF4-A45E-4B03-BB46-1F7E17BDE4A3}" dt="2020-07-12T07:08:44.023" v="2600" actId="478"/>
          <ac:picMkLst>
            <pc:docMk/>
            <pc:sldMk cId="4097830547" sldId="601"/>
            <ac:picMk id="1026" creationId="{EDB41A38-250D-4234-A1D9-6CC14DD53BA5}"/>
          </ac:picMkLst>
        </pc:picChg>
        <pc:picChg chg="add mod">
          <ac:chgData name="Sung Myung gun" userId="1c506f38faaa01ce" providerId="LiveId" clId="{0CF27DF4-A45E-4B03-BB46-1F7E17BDE4A3}" dt="2020-07-12T07:09:26.700" v="2670" actId="1076"/>
          <ac:picMkLst>
            <pc:docMk/>
            <pc:sldMk cId="4097830547" sldId="601"/>
            <ac:picMk id="2050" creationId="{37B8B29E-F6B3-4BD0-86CD-70EA73218990}"/>
          </ac:picMkLst>
        </pc:picChg>
        <pc:picChg chg="add mod">
          <ac:chgData name="Sung Myung gun" userId="1c506f38faaa01ce" providerId="LiveId" clId="{0CF27DF4-A45E-4B03-BB46-1F7E17BDE4A3}" dt="2020-07-12T07:09:24.337" v="2669" actId="1076"/>
          <ac:picMkLst>
            <pc:docMk/>
            <pc:sldMk cId="4097830547" sldId="601"/>
            <ac:picMk id="2052" creationId="{3DD93295-5241-4B82-AFBA-68399047F6C5}"/>
          </ac:picMkLst>
        </pc:picChg>
      </pc:sldChg>
      <pc:sldChg chg="addSp delSp modSp add mod">
        <pc:chgData name="Sung Myung gun" userId="1c506f38faaa01ce" providerId="LiveId" clId="{0CF27DF4-A45E-4B03-BB46-1F7E17BDE4A3}" dt="2020-07-12T11:33:52.080" v="3941" actId="14100"/>
        <pc:sldMkLst>
          <pc:docMk/>
          <pc:sldMk cId="2357237018" sldId="602"/>
        </pc:sldMkLst>
        <pc:spChg chg="mod">
          <ac:chgData name="Sung Myung gun" userId="1c506f38faaa01ce" providerId="LiveId" clId="{0CF27DF4-A45E-4B03-BB46-1F7E17BDE4A3}" dt="2020-07-12T11:33:44.175" v="3939" actId="20577"/>
          <ac:spMkLst>
            <pc:docMk/>
            <pc:sldMk cId="2357237018" sldId="602"/>
            <ac:spMk id="3" creationId="{D3AC1020-6201-495B-B7D7-0C2C5859EAC9}"/>
          </ac:spMkLst>
        </pc:spChg>
        <pc:spChg chg="add del">
          <ac:chgData name="Sung Myung gun" userId="1c506f38faaa01ce" providerId="LiveId" clId="{0CF27DF4-A45E-4B03-BB46-1F7E17BDE4A3}" dt="2020-07-12T07:11:02.271" v="2868" actId="22"/>
          <ac:spMkLst>
            <pc:docMk/>
            <pc:sldMk cId="2357237018" sldId="602"/>
            <ac:spMk id="8" creationId="{C0D172CF-CB85-4E87-97BD-B5C29E7B493A}"/>
          </ac:spMkLst>
        </pc:spChg>
        <pc:picChg chg="add del mod">
          <ac:chgData name="Sung Myung gun" userId="1c506f38faaa01ce" providerId="LiveId" clId="{0CF27DF4-A45E-4B03-BB46-1F7E17BDE4A3}" dt="2020-07-12T11:32:55.022" v="3872" actId="478"/>
          <ac:picMkLst>
            <pc:docMk/>
            <pc:sldMk cId="2357237018" sldId="602"/>
            <ac:picMk id="6" creationId="{8137237B-D230-4F85-BA3D-19B6F1A5AEB7}"/>
          </ac:picMkLst>
        </pc:picChg>
        <pc:picChg chg="add mod">
          <ac:chgData name="Sung Myung gun" userId="1c506f38faaa01ce" providerId="LiveId" clId="{0CF27DF4-A45E-4B03-BB46-1F7E17BDE4A3}" dt="2020-07-12T11:33:52.080" v="3941" actId="14100"/>
          <ac:picMkLst>
            <pc:docMk/>
            <pc:sldMk cId="2357237018" sldId="602"/>
            <ac:picMk id="8" creationId="{7622F98F-1E22-4B20-8514-EAF1C03822B5}"/>
          </ac:picMkLst>
        </pc:picChg>
        <pc:picChg chg="del">
          <ac:chgData name="Sung Myung gun" userId="1c506f38faaa01ce" providerId="LiveId" clId="{0CF27DF4-A45E-4B03-BB46-1F7E17BDE4A3}" dt="2020-07-12T07:09:32.034" v="2672" actId="478"/>
          <ac:picMkLst>
            <pc:docMk/>
            <pc:sldMk cId="2357237018" sldId="602"/>
            <ac:picMk id="1026" creationId="{EDB41A38-250D-4234-A1D9-6CC14DD53BA5}"/>
          </ac:picMkLst>
        </pc:picChg>
        <pc:picChg chg="add del mod">
          <ac:chgData name="Sung Myung gun" userId="1c506f38faaa01ce" providerId="LiveId" clId="{0CF27DF4-A45E-4B03-BB46-1F7E17BDE4A3}" dt="2020-07-12T07:10:52.511" v="2866" actId="478"/>
          <ac:picMkLst>
            <pc:docMk/>
            <pc:sldMk cId="2357237018" sldId="602"/>
            <ac:picMk id="3074" creationId="{0A81BBD0-E328-4584-BB93-1D6D362F90A6}"/>
          </ac:picMkLst>
        </pc:picChg>
        <pc:picChg chg="add del mod">
          <ac:chgData name="Sung Myung gun" userId="1c506f38faaa01ce" providerId="LiveId" clId="{0CF27DF4-A45E-4B03-BB46-1F7E17BDE4A3}" dt="2020-07-12T10:52:48.131" v="3865" actId="478"/>
          <ac:picMkLst>
            <pc:docMk/>
            <pc:sldMk cId="2357237018" sldId="602"/>
            <ac:picMk id="3076" creationId="{7178D9DD-543B-4C93-905C-5121E7E0A1E2}"/>
          </ac:picMkLst>
        </pc:picChg>
      </pc:sldChg>
      <pc:sldChg chg="addSp delSp modSp add mod">
        <pc:chgData name="Sung Myung gun" userId="1c506f38faaa01ce" providerId="LiveId" clId="{0CF27DF4-A45E-4B03-BB46-1F7E17BDE4A3}" dt="2020-07-12T11:49:46.793" v="4097" actId="20577"/>
        <pc:sldMkLst>
          <pc:docMk/>
          <pc:sldMk cId="4072290260" sldId="603"/>
        </pc:sldMkLst>
        <pc:spChg chg="mod">
          <ac:chgData name="Sung Myung gun" userId="1c506f38faaa01ce" providerId="LiveId" clId="{0CF27DF4-A45E-4B03-BB46-1F7E17BDE4A3}" dt="2020-07-12T11:49:46.793" v="4097" actId="20577"/>
          <ac:spMkLst>
            <pc:docMk/>
            <pc:sldMk cId="4072290260" sldId="603"/>
            <ac:spMk id="3" creationId="{D3AC1020-6201-495B-B7D7-0C2C5859EAC9}"/>
          </ac:spMkLst>
        </pc:spChg>
        <pc:picChg chg="add del mod">
          <ac:chgData name="Sung Myung gun" userId="1c506f38faaa01ce" providerId="LiveId" clId="{0CF27DF4-A45E-4B03-BB46-1F7E17BDE4A3}" dt="2020-07-12T11:48:42.815" v="4005" actId="478"/>
          <ac:picMkLst>
            <pc:docMk/>
            <pc:sldMk cId="4072290260" sldId="603"/>
            <ac:picMk id="6" creationId="{E34F3EED-919E-47B5-8C4D-D97CCB2CB75B}"/>
          </ac:picMkLst>
        </pc:picChg>
        <pc:picChg chg="add mod">
          <ac:chgData name="Sung Myung gun" userId="1c506f38faaa01ce" providerId="LiveId" clId="{0CF27DF4-A45E-4B03-BB46-1F7E17BDE4A3}" dt="2020-07-12T11:48:58.540" v="4030" actId="1037"/>
          <ac:picMkLst>
            <pc:docMk/>
            <pc:sldMk cId="4072290260" sldId="603"/>
            <ac:picMk id="8" creationId="{E794E9CF-58DD-4EC9-991C-D9F5BEFC7184}"/>
          </ac:picMkLst>
        </pc:picChg>
        <pc:picChg chg="del">
          <ac:chgData name="Sung Myung gun" userId="1c506f38faaa01ce" providerId="LiveId" clId="{0CF27DF4-A45E-4B03-BB46-1F7E17BDE4A3}" dt="2020-07-12T07:11:32.159" v="2875" actId="478"/>
          <ac:picMkLst>
            <pc:docMk/>
            <pc:sldMk cId="4072290260" sldId="603"/>
            <ac:picMk id="3076" creationId="{7178D9DD-543B-4C93-905C-5121E7E0A1E2}"/>
          </ac:picMkLst>
        </pc:picChg>
      </pc:sldChg>
      <pc:sldChg chg="addSp modSp add mod ord">
        <pc:chgData name="Sung Myung gun" userId="1c506f38faaa01ce" providerId="LiveId" clId="{0CF27DF4-A45E-4B03-BB46-1F7E17BDE4A3}" dt="2020-07-12T07:41:18.675" v="3771"/>
        <pc:sldMkLst>
          <pc:docMk/>
          <pc:sldMk cId="808173636" sldId="604"/>
        </pc:sldMkLst>
        <pc:spChg chg="mod">
          <ac:chgData name="Sung Myung gun" userId="1c506f38faaa01ce" providerId="LiveId" clId="{0CF27DF4-A45E-4B03-BB46-1F7E17BDE4A3}" dt="2020-07-12T07:15:06.347" v="2987"/>
          <ac:spMkLst>
            <pc:docMk/>
            <pc:sldMk cId="808173636" sldId="604"/>
            <ac:spMk id="3" creationId="{D3AC1020-6201-495B-B7D7-0C2C5859EAC9}"/>
          </ac:spMkLst>
        </pc:spChg>
        <pc:picChg chg="add mod">
          <ac:chgData name="Sung Myung gun" userId="1c506f38faaa01ce" providerId="LiveId" clId="{0CF27DF4-A45E-4B03-BB46-1F7E17BDE4A3}" dt="2020-07-12T07:16:01.862" v="2989" actId="1076"/>
          <ac:picMkLst>
            <pc:docMk/>
            <pc:sldMk cId="808173636" sldId="604"/>
            <ac:picMk id="6" creationId="{9B716C7E-1982-479D-BAD5-E5ECD18480E6}"/>
          </ac:picMkLst>
        </pc:picChg>
      </pc:sldChg>
      <pc:sldChg chg="addSp delSp modSp add mod ord">
        <pc:chgData name="Sung Myung gun" userId="1c506f38faaa01ce" providerId="LiveId" clId="{0CF27DF4-A45E-4B03-BB46-1F7E17BDE4A3}" dt="2020-07-12T07:41:18.675" v="3771"/>
        <pc:sldMkLst>
          <pc:docMk/>
          <pc:sldMk cId="88798558" sldId="605"/>
        </pc:sldMkLst>
        <pc:spChg chg="mod">
          <ac:chgData name="Sung Myung gun" userId="1c506f38faaa01ce" providerId="LiveId" clId="{0CF27DF4-A45E-4B03-BB46-1F7E17BDE4A3}" dt="2020-07-12T07:34:09.706" v="3516"/>
          <ac:spMkLst>
            <pc:docMk/>
            <pc:sldMk cId="88798558" sldId="605"/>
            <ac:spMk id="3" creationId="{D3AC1020-6201-495B-B7D7-0C2C5859EAC9}"/>
          </ac:spMkLst>
        </pc:spChg>
        <pc:picChg chg="del">
          <ac:chgData name="Sung Myung gun" userId="1c506f38faaa01ce" providerId="LiveId" clId="{0CF27DF4-A45E-4B03-BB46-1F7E17BDE4A3}" dt="2020-07-12T07:16:08.331" v="2991" actId="478"/>
          <ac:picMkLst>
            <pc:docMk/>
            <pc:sldMk cId="88798558" sldId="605"/>
            <ac:picMk id="6" creationId="{9B716C7E-1982-479D-BAD5-E5ECD18480E6}"/>
          </ac:picMkLst>
        </pc:picChg>
        <pc:picChg chg="add mod">
          <ac:chgData name="Sung Myung gun" userId="1c506f38faaa01ce" providerId="LiveId" clId="{0CF27DF4-A45E-4B03-BB46-1F7E17BDE4A3}" dt="2020-07-12T07:30:19.533" v="3275" actId="1076"/>
          <ac:picMkLst>
            <pc:docMk/>
            <pc:sldMk cId="88798558" sldId="605"/>
            <ac:picMk id="7" creationId="{1EA7DE7F-36E6-40B5-A1F0-03A8A1BF4C60}"/>
          </ac:picMkLst>
        </pc:picChg>
        <pc:picChg chg="add mod modCrop">
          <ac:chgData name="Sung Myung gun" userId="1c506f38faaa01ce" providerId="LiveId" clId="{0CF27DF4-A45E-4B03-BB46-1F7E17BDE4A3}" dt="2020-07-12T07:35:25.097" v="3536" actId="1038"/>
          <ac:picMkLst>
            <pc:docMk/>
            <pc:sldMk cId="88798558" sldId="605"/>
            <ac:picMk id="9" creationId="{329C5FFB-5603-4962-8066-5E9B7F976492}"/>
          </ac:picMkLst>
        </pc:picChg>
      </pc:sldChg>
      <pc:sldChg chg="addSp delSp modSp add mod ord">
        <pc:chgData name="Sung Myung gun" userId="1c506f38faaa01ce" providerId="LiveId" clId="{0CF27DF4-A45E-4B03-BB46-1F7E17BDE4A3}" dt="2020-07-12T12:31:31.801" v="4403" actId="164"/>
        <pc:sldMkLst>
          <pc:docMk/>
          <pc:sldMk cId="935471511" sldId="606"/>
        </pc:sldMkLst>
        <pc:spChg chg="mod">
          <ac:chgData name="Sung Myung gun" userId="1c506f38faaa01ce" providerId="LiveId" clId="{0CF27DF4-A45E-4B03-BB46-1F7E17BDE4A3}" dt="2020-07-12T07:41:05.754" v="3769"/>
          <ac:spMkLst>
            <pc:docMk/>
            <pc:sldMk cId="935471511" sldId="606"/>
            <ac:spMk id="3" creationId="{D3AC1020-6201-495B-B7D7-0C2C5859EAC9}"/>
          </ac:spMkLst>
        </pc:spChg>
        <pc:spChg chg="add mod">
          <ac:chgData name="Sung Myung gun" userId="1c506f38faaa01ce" providerId="LiveId" clId="{0CF27DF4-A45E-4B03-BB46-1F7E17BDE4A3}" dt="2020-07-12T12:31:31.801" v="4403" actId="164"/>
          <ac:spMkLst>
            <pc:docMk/>
            <pc:sldMk cId="935471511" sldId="606"/>
            <ac:spMk id="5" creationId="{8F414990-8CA2-42A3-9811-21D1853FB762}"/>
          </ac:spMkLst>
        </pc:spChg>
        <pc:grpChg chg="add mod">
          <ac:chgData name="Sung Myung gun" userId="1c506f38faaa01ce" providerId="LiveId" clId="{0CF27DF4-A45E-4B03-BB46-1F7E17BDE4A3}" dt="2020-07-12T12:31:31.801" v="4403" actId="164"/>
          <ac:grpSpMkLst>
            <pc:docMk/>
            <pc:sldMk cId="935471511" sldId="606"/>
            <ac:grpSpMk id="7" creationId="{B0C08367-6764-4365-BDB7-2141F36DDC6A}"/>
          </ac:grpSpMkLst>
        </pc:grpChg>
        <pc:picChg chg="add mod">
          <ac:chgData name="Sung Myung gun" userId="1c506f38faaa01ce" providerId="LiveId" clId="{0CF27DF4-A45E-4B03-BB46-1F7E17BDE4A3}" dt="2020-07-12T12:31:31.801" v="4403" actId="164"/>
          <ac:picMkLst>
            <pc:docMk/>
            <pc:sldMk cId="935471511" sldId="606"/>
            <ac:picMk id="6" creationId="{A35472DB-9B48-4C30-8C21-910A749F63CF}"/>
          </ac:picMkLst>
        </pc:picChg>
        <pc:picChg chg="del">
          <ac:chgData name="Sung Myung gun" userId="1c506f38faaa01ce" providerId="LiveId" clId="{0CF27DF4-A45E-4B03-BB46-1F7E17BDE4A3}" dt="2020-07-12T07:35:37.972" v="3539" actId="478"/>
          <ac:picMkLst>
            <pc:docMk/>
            <pc:sldMk cId="935471511" sldId="606"/>
            <ac:picMk id="7" creationId="{1EA7DE7F-36E6-40B5-A1F0-03A8A1BF4C60}"/>
          </ac:picMkLst>
        </pc:picChg>
        <pc:picChg chg="del">
          <ac:chgData name="Sung Myung gun" userId="1c506f38faaa01ce" providerId="LiveId" clId="{0CF27DF4-A45E-4B03-BB46-1F7E17BDE4A3}" dt="2020-07-12T07:35:37.243" v="3538" actId="478"/>
          <ac:picMkLst>
            <pc:docMk/>
            <pc:sldMk cId="935471511" sldId="606"/>
            <ac:picMk id="9" creationId="{329C5FFB-5603-4962-8066-5E9B7F976492}"/>
          </ac:picMkLst>
        </pc:picChg>
      </pc:sldChg>
      <pc:sldChg chg="addSp delSp modSp add mod">
        <pc:chgData name="Sung Myung gun" userId="1c506f38faaa01ce" providerId="LiveId" clId="{0CF27DF4-A45E-4B03-BB46-1F7E17BDE4A3}" dt="2020-07-12T12:17:24.513" v="4375"/>
        <pc:sldMkLst>
          <pc:docMk/>
          <pc:sldMk cId="764287608" sldId="607"/>
        </pc:sldMkLst>
        <pc:spChg chg="mod">
          <ac:chgData name="Sung Myung gun" userId="1c506f38faaa01ce" providerId="LiveId" clId="{0CF27DF4-A45E-4B03-BB46-1F7E17BDE4A3}" dt="2020-07-12T12:17:24.513" v="4375"/>
          <ac:spMkLst>
            <pc:docMk/>
            <pc:sldMk cId="764287608" sldId="607"/>
            <ac:spMk id="3" creationId="{D3AC1020-6201-495B-B7D7-0C2C5859EAC9}"/>
          </ac:spMkLst>
        </pc:spChg>
        <pc:picChg chg="del">
          <ac:chgData name="Sung Myung gun" userId="1c506f38faaa01ce" providerId="LiveId" clId="{0CF27DF4-A45E-4B03-BB46-1F7E17BDE4A3}" dt="2020-07-12T12:13:28.055" v="4099" actId="478"/>
          <ac:picMkLst>
            <pc:docMk/>
            <pc:sldMk cId="764287608" sldId="607"/>
            <ac:picMk id="8" creationId="{E794E9CF-58DD-4EC9-991C-D9F5BEFC7184}"/>
          </ac:picMkLst>
        </pc:picChg>
        <pc:picChg chg="add mod">
          <ac:chgData name="Sung Myung gun" userId="1c506f38faaa01ce" providerId="LiveId" clId="{0CF27DF4-A45E-4B03-BB46-1F7E17BDE4A3}" dt="2020-07-12T12:13:50.101" v="4134" actId="14100"/>
          <ac:picMkLst>
            <pc:docMk/>
            <pc:sldMk cId="764287608" sldId="607"/>
            <ac:picMk id="1026" creationId="{DDDDAB73-8E3B-4206-B686-B31254A3C60F}"/>
          </ac:picMkLst>
        </pc:picChg>
      </pc:sldChg>
      <pc:sldChg chg="addSp delSp modSp add mod">
        <pc:chgData name="Sung Myung gun" userId="1c506f38faaa01ce" providerId="LiveId" clId="{0CF27DF4-A45E-4B03-BB46-1F7E17BDE4A3}" dt="2020-07-12T12:37:36.288" v="4488" actId="14100"/>
        <pc:sldMkLst>
          <pc:docMk/>
          <pc:sldMk cId="1079953520" sldId="608"/>
        </pc:sldMkLst>
        <pc:spChg chg="mod">
          <ac:chgData name="Sung Myung gun" userId="1c506f38faaa01ce" providerId="LiveId" clId="{0CF27DF4-A45E-4B03-BB46-1F7E17BDE4A3}" dt="2020-07-12T12:36:06.485" v="4471"/>
          <ac:spMkLst>
            <pc:docMk/>
            <pc:sldMk cId="1079953520" sldId="608"/>
            <ac:spMk id="3" creationId="{D3AC1020-6201-495B-B7D7-0C2C5859EAC9}"/>
          </ac:spMkLst>
        </pc:spChg>
        <pc:spChg chg="mod">
          <ac:chgData name="Sung Myung gun" userId="1c506f38faaa01ce" providerId="LiveId" clId="{0CF27DF4-A45E-4B03-BB46-1F7E17BDE4A3}" dt="2020-07-12T12:37:31.604" v="4487" actId="6549"/>
          <ac:spMkLst>
            <pc:docMk/>
            <pc:sldMk cId="1079953520" sldId="608"/>
            <ac:spMk id="7" creationId="{46ADF148-5288-4534-A999-26644FFDF01F}"/>
          </ac:spMkLst>
        </pc:spChg>
        <pc:grpChg chg="add mod">
          <ac:chgData name="Sung Myung gun" userId="1c506f38faaa01ce" providerId="LiveId" clId="{0CF27DF4-A45E-4B03-BB46-1F7E17BDE4A3}" dt="2020-07-12T12:37:36.288" v="4488" actId="14100"/>
          <ac:grpSpMkLst>
            <pc:docMk/>
            <pc:sldMk cId="1079953520" sldId="608"/>
            <ac:grpSpMk id="6" creationId="{47239174-B22B-4B84-9FE9-E1FE9A6174D9}"/>
          </ac:grpSpMkLst>
        </pc:grpChg>
        <pc:picChg chg="del">
          <ac:chgData name="Sung Myung gun" userId="1c506f38faaa01ce" providerId="LiveId" clId="{0CF27DF4-A45E-4B03-BB46-1F7E17BDE4A3}" dt="2020-07-12T12:26:25.447" v="4377" actId="478"/>
          <ac:picMkLst>
            <pc:docMk/>
            <pc:sldMk cId="1079953520" sldId="608"/>
            <ac:picMk id="1026" creationId="{DDDDAB73-8E3B-4206-B686-B31254A3C60F}"/>
          </ac:picMkLst>
        </pc:picChg>
        <pc:cxnChg chg="mod">
          <ac:chgData name="Sung Myung gun" userId="1c506f38faaa01ce" providerId="LiveId" clId="{0CF27DF4-A45E-4B03-BB46-1F7E17BDE4A3}" dt="2020-07-12T12:35:45.355" v="4404"/>
          <ac:cxnSpMkLst>
            <pc:docMk/>
            <pc:sldMk cId="1079953520" sldId="608"/>
            <ac:cxnSpMk id="8" creationId="{C093216A-E8E8-4BD7-96FA-D0D32A71B92A}"/>
          </ac:cxnSpMkLst>
        </pc:cxnChg>
        <pc:cxnChg chg="mod">
          <ac:chgData name="Sung Myung gun" userId="1c506f38faaa01ce" providerId="LiveId" clId="{0CF27DF4-A45E-4B03-BB46-1F7E17BDE4A3}" dt="2020-07-12T12:35:45.355" v="4404"/>
          <ac:cxnSpMkLst>
            <pc:docMk/>
            <pc:sldMk cId="1079953520" sldId="608"/>
            <ac:cxnSpMk id="9" creationId="{0A954863-FEF0-4D98-A6A8-52AAD2CC7438}"/>
          </ac:cxnSpMkLst>
        </pc:cxnChg>
      </pc:sldChg>
      <pc:sldChg chg="modSp add mod ord">
        <pc:chgData name="Sung Myung gun" userId="1c506f38faaa01ce" providerId="LiveId" clId="{0CF27DF4-A45E-4B03-BB46-1F7E17BDE4A3}" dt="2020-07-12T12:37:26.267" v="4485"/>
        <pc:sldMkLst>
          <pc:docMk/>
          <pc:sldMk cId="2901026464" sldId="609"/>
        </pc:sldMkLst>
        <pc:spChg chg="mod">
          <ac:chgData name="Sung Myung gun" userId="1c506f38faaa01ce" providerId="LiveId" clId="{0CF27DF4-A45E-4B03-BB46-1F7E17BDE4A3}" dt="2020-07-12T12:37:18.382" v="4482" actId="20577"/>
          <ac:spMkLst>
            <pc:docMk/>
            <pc:sldMk cId="2901026464" sldId="609"/>
            <ac:spMk id="7" creationId="{46ADF148-5288-4534-A999-26644FFDF01F}"/>
          </ac:spMkLst>
        </pc:spChg>
        <pc:grpChg chg="mod">
          <ac:chgData name="Sung Myung gun" userId="1c506f38faaa01ce" providerId="LiveId" clId="{0CF27DF4-A45E-4B03-BB46-1F7E17BDE4A3}" dt="2020-07-12T12:37:23.802" v="4483" actId="14100"/>
          <ac:grpSpMkLst>
            <pc:docMk/>
            <pc:sldMk cId="2901026464" sldId="609"/>
            <ac:grpSpMk id="6" creationId="{47239174-B22B-4B84-9FE9-E1FE9A6174D9}"/>
          </ac:grpSpMkLst>
        </pc:grpChg>
      </pc:sldChg>
      <pc:sldChg chg="addSp delSp modSp add mod">
        <pc:chgData name="Sung Myung gun" userId="1c506f38faaa01ce" providerId="LiveId" clId="{0CF27DF4-A45E-4B03-BB46-1F7E17BDE4A3}" dt="2020-07-12T12:38:30.006" v="4514" actId="692"/>
        <pc:sldMkLst>
          <pc:docMk/>
          <pc:sldMk cId="2012382559" sldId="610"/>
        </pc:sldMkLst>
        <pc:spChg chg="mod">
          <ac:chgData name="Sung Myung gun" userId="1c506f38faaa01ce" providerId="LiveId" clId="{0CF27DF4-A45E-4B03-BB46-1F7E17BDE4A3}" dt="2020-07-12T12:37:48.093" v="4508"/>
          <ac:spMkLst>
            <pc:docMk/>
            <pc:sldMk cId="2012382559" sldId="610"/>
            <ac:spMk id="3" creationId="{D3AC1020-6201-495B-B7D7-0C2C5859EAC9}"/>
          </ac:spMkLst>
        </pc:spChg>
        <pc:spChg chg="del">
          <ac:chgData name="Sung Myung gun" userId="1c506f38faaa01ce" providerId="LiveId" clId="{0CF27DF4-A45E-4B03-BB46-1F7E17BDE4A3}" dt="2020-07-12T12:37:41.026" v="4490" actId="478"/>
          <ac:spMkLst>
            <pc:docMk/>
            <pc:sldMk cId="2012382559" sldId="610"/>
            <ac:spMk id="7" creationId="{46ADF148-5288-4534-A999-26644FFDF01F}"/>
          </ac:spMkLst>
        </pc:spChg>
        <pc:grpChg chg="del">
          <ac:chgData name="Sung Myung gun" userId="1c506f38faaa01ce" providerId="LiveId" clId="{0CF27DF4-A45E-4B03-BB46-1F7E17BDE4A3}" dt="2020-07-12T12:37:44.298" v="4491" actId="478"/>
          <ac:grpSpMkLst>
            <pc:docMk/>
            <pc:sldMk cId="2012382559" sldId="610"/>
            <ac:grpSpMk id="6" creationId="{47239174-B22B-4B84-9FE9-E1FE9A6174D9}"/>
          </ac:grpSpMkLst>
        </pc:grpChg>
        <pc:picChg chg="add mod">
          <ac:chgData name="Sung Myung gun" userId="1c506f38faaa01ce" providerId="LiveId" clId="{0CF27DF4-A45E-4B03-BB46-1F7E17BDE4A3}" dt="2020-07-12T12:38:30.006" v="4514" actId="692"/>
          <ac:picMkLst>
            <pc:docMk/>
            <pc:sldMk cId="2012382559" sldId="610"/>
            <ac:picMk id="10" creationId="{5C41E560-E6DE-47BF-8C90-7597CDB705F3}"/>
          </ac:picMkLst>
        </pc:picChg>
      </pc:sldChg>
    </pc:docChg>
  </pc:docChgLst>
  <pc:docChgLst>
    <pc:chgData name="Sung Myung gun" userId="1c506f38faaa01ce" providerId="LiveId" clId="{E5E07656-22FE-4D66-BD05-3F4138A0477F}"/>
    <pc:docChg chg="undo redo custSel addSld delSld modSld modSection">
      <pc:chgData name="Sung Myung gun" userId="1c506f38faaa01ce" providerId="LiveId" clId="{E5E07656-22FE-4D66-BD05-3F4138A0477F}" dt="2020-07-22T00:16:17.736" v="5775"/>
      <pc:docMkLst>
        <pc:docMk/>
      </pc:docMkLst>
      <pc:sldChg chg="modSp mod">
        <pc:chgData name="Sung Myung gun" userId="1c506f38faaa01ce" providerId="LiveId" clId="{E5E07656-22FE-4D66-BD05-3F4138A0477F}" dt="2020-07-22T00:16:06.258" v="5765"/>
        <pc:sldMkLst>
          <pc:docMk/>
          <pc:sldMk cId="0" sldId="576"/>
        </pc:sldMkLst>
        <pc:spChg chg="mod">
          <ac:chgData name="Sung Myung gun" userId="1c506f38faaa01ce" providerId="LiveId" clId="{E5E07656-22FE-4D66-BD05-3F4138A0477F}" dt="2020-07-22T00:16:06.258" v="5765"/>
          <ac:spMkLst>
            <pc:docMk/>
            <pc:sldMk cId="0" sldId="576"/>
            <ac:spMk id="6147" creationId="{00000000-0000-0000-0000-000000000000}"/>
          </ac:spMkLst>
        </pc:spChg>
      </pc:sldChg>
      <pc:sldChg chg="modSp mod">
        <pc:chgData name="Sung Myung gun" userId="1c506f38faaa01ce" providerId="LiveId" clId="{E5E07656-22FE-4D66-BD05-3F4138A0477F}" dt="2020-07-16T08:17:32.916" v="2934" actId="20577"/>
        <pc:sldMkLst>
          <pc:docMk/>
          <pc:sldMk cId="2365716445" sldId="599"/>
        </pc:sldMkLst>
        <pc:spChg chg="mod">
          <ac:chgData name="Sung Myung gun" userId="1c506f38faaa01ce" providerId="LiveId" clId="{E5E07656-22FE-4D66-BD05-3F4138A0477F}" dt="2020-07-16T08:17:32.916" v="2934" actId="20577"/>
          <ac:spMkLst>
            <pc:docMk/>
            <pc:sldMk cId="2365716445" sldId="599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49.264" v="2938"/>
        <pc:sldMkLst>
          <pc:docMk/>
          <pc:sldMk cId="1942165281" sldId="600"/>
        </pc:sldMkLst>
        <pc:spChg chg="mod">
          <ac:chgData name="Sung Myung gun" userId="1c506f38faaa01ce" providerId="LiveId" clId="{E5E07656-22FE-4D66-BD05-3F4138A0477F}" dt="2020-07-16T08:17:49.264" v="2938"/>
          <ac:spMkLst>
            <pc:docMk/>
            <pc:sldMk cId="1942165281" sldId="600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54.641" v="2939"/>
        <pc:sldMkLst>
          <pc:docMk/>
          <pc:sldMk cId="4097830547" sldId="601"/>
        </pc:sldMkLst>
        <pc:spChg chg="mod">
          <ac:chgData name="Sung Myung gun" userId="1c506f38faaa01ce" providerId="LiveId" clId="{E5E07656-22FE-4D66-BD05-3F4138A0477F}" dt="2020-07-16T08:17:54.641" v="2939"/>
          <ac:spMkLst>
            <pc:docMk/>
            <pc:sldMk cId="4097830547" sldId="601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58.584" v="2940"/>
        <pc:sldMkLst>
          <pc:docMk/>
          <pc:sldMk cId="2357237018" sldId="602"/>
        </pc:sldMkLst>
        <pc:spChg chg="mod">
          <ac:chgData name="Sung Myung gun" userId="1c506f38faaa01ce" providerId="LiveId" clId="{E5E07656-22FE-4D66-BD05-3F4138A0477F}" dt="2020-07-16T08:17:58.584" v="2940"/>
          <ac:spMkLst>
            <pc:docMk/>
            <pc:sldMk cId="2357237018" sldId="602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8:03.318" v="2941"/>
        <pc:sldMkLst>
          <pc:docMk/>
          <pc:sldMk cId="4072290260" sldId="603"/>
        </pc:sldMkLst>
        <pc:spChg chg="mod">
          <ac:chgData name="Sung Myung gun" userId="1c506f38faaa01ce" providerId="LiveId" clId="{E5E07656-22FE-4D66-BD05-3F4138A0477F}" dt="2020-07-16T08:18:03.318" v="2941"/>
          <ac:spMkLst>
            <pc:docMk/>
            <pc:sldMk cId="4072290260" sldId="603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38.781" v="2935"/>
        <pc:sldMkLst>
          <pc:docMk/>
          <pc:sldMk cId="808173636" sldId="604"/>
        </pc:sldMkLst>
        <pc:spChg chg="mod">
          <ac:chgData name="Sung Myung gun" userId="1c506f38faaa01ce" providerId="LiveId" clId="{E5E07656-22FE-4D66-BD05-3F4138A0477F}" dt="2020-07-16T08:17:38.781" v="2935"/>
          <ac:spMkLst>
            <pc:docMk/>
            <pc:sldMk cId="808173636" sldId="604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42.689" v="2936"/>
        <pc:sldMkLst>
          <pc:docMk/>
          <pc:sldMk cId="88798558" sldId="605"/>
        </pc:sldMkLst>
        <pc:spChg chg="mod">
          <ac:chgData name="Sung Myung gun" userId="1c506f38faaa01ce" providerId="LiveId" clId="{E5E07656-22FE-4D66-BD05-3F4138A0477F}" dt="2020-07-16T08:17:42.689" v="2936"/>
          <ac:spMkLst>
            <pc:docMk/>
            <pc:sldMk cId="88798558" sldId="605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7:46.141" v="2937"/>
        <pc:sldMkLst>
          <pc:docMk/>
          <pc:sldMk cId="935471511" sldId="606"/>
        </pc:sldMkLst>
        <pc:spChg chg="mod">
          <ac:chgData name="Sung Myung gun" userId="1c506f38faaa01ce" providerId="LiveId" clId="{E5E07656-22FE-4D66-BD05-3F4138A0477F}" dt="2020-07-16T08:17:46.141" v="2937"/>
          <ac:spMkLst>
            <pc:docMk/>
            <pc:sldMk cId="935471511" sldId="606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8:07.047" v="2942"/>
        <pc:sldMkLst>
          <pc:docMk/>
          <pc:sldMk cId="764287608" sldId="607"/>
        </pc:sldMkLst>
        <pc:spChg chg="mod">
          <ac:chgData name="Sung Myung gun" userId="1c506f38faaa01ce" providerId="LiveId" clId="{E5E07656-22FE-4D66-BD05-3F4138A0477F}" dt="2020-07-16T08:18:07.047" v="2942"/>
          <ac:spMkLst>
            <pc:docMk/>
            <pc:sldMk cId="764287608" sldId="607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8:15.076" v="2944"/>
        <pc:sldMkLst>
          <pc:docMk/>
          <pc:sldMk cId="1079953520" sldId="608"/>
        </pc:sldMkLst>
        <pc:spChg chg="mod">
          <ac:chgData name="Sung Myung gun" userId="1c506f38faaa01ce" providerId="LiveId" clId="{E5E07656-22FE-4D66-BD05-3F4138A0477F}" dt="2020-07-16T08:18:15.076" v="2944"/>
          <ac:spMkLst>
            <pc:docMk/>
            <pc:sldMk cId="1079953520" sldId="608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8:11.338" v="2943"/>
        <pc:sldMkLst>
          <pc:docMk/>
          <pc:sldMk cId="2901026464" sldId="609"/>
        </pc:sldMkLst>
        <pc:spChg chg="mod">
          <ac:chgData name="Sung Myung gun" userId="1c506f38faaa01ce" providerId="LiveId" clId="{E5E07656-22FE-4D66-BD05-3F4138A0477F}" dt="2020-07-16T08:18:11.338" v="2943"/>
          <ac:spMkLst>
            <pc:docMk/>
            <pc:sldMk cId="2901026464" sldId="609"/>
            <ac:spMk id="2" creationId="{1D72D7E9-A7C6-449C-B694-4B0C8F951F20}"/>
          </ac:spMkLst>
        </pc:spChg>
      </pc:sldChg>
      <pc:sldChg chg="modSp mod">
        <pc:chgData name="Sung Myung gun" userId="1c506f38faaa01ce" providerId="LiveId" clId="{E5E07656-22FE-4D66-BD05-3F4138A0477F}" dt="2020-07-16T08:18:19.482" v="2945"/>
        <pc:sldMkLst>
          <pc:docMk/>
          <pc:sldMk cId="2012382559" sldId="610"/>
        </pc:sldMkLst>
        <pc:spChg chg="mod">
          <ac:chgData name="Sung Myung gun" userId="1c506f38faaa01ce" providerId="LiveId" clId="{E5E07656-22FE-4D66-BD05-3F4138A0477F}" dt="2020-07-16T08:18:19.482" v="2945"/>
          <ac:spMkLst>
            <pc:docMk/>
            <pc:sldMk cId="2012382559" sldId="610"/>
            <ac:spMk id="2" creationId="{1D72D7E9-A7C6-449C-B694-4B0C8F951F20}"/>
          </ac:spMkLst>
        </pc:spChg>
      </pc:sldChg>
      <pc:sldChg chg="modSp new mod">
        <pc:chgData name="Sung Myung gun" userId="1c506f38faaa01ce" providerId="LiveId" clId="{E5E07656-22FE-4D66-BD05-3F4138A0477F}" dt="2020-07-16T08:18:25.567" v="2947" actId="20577"/>
        <pc:sldMkLst>
          <pc:docMk/>
          <pc:sldMk cId="2867241362" sldId="611"/>
        </pc:sldMkLst>
        <pc:spChg chg="mod">
          <ac:chgData name="Sung Myung gun" userId="1c506f38faaa01ce" providerId="LiveId" clId="{E5E07656-22FE-4D66-BD05-3F4138A0477F}" dt="2020-07-16T08:18:25.567" v="2947" actId="20577"/>
          <ac:spMkLst>
            <pc:docMk/>
            <pc:sldMk cId="2867241362" sldId="611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3T13:50:32.178" v="1709"/>
          <ac:spMkLst>
            <pc:docMk/>
            <pc:sldMk cId="2867241362" sldId="611"/>
            <ac:spMk id="3" creationId="{77459509-6767-45CF-9721-516F0E24D32F}"/>
          </ac:spMkLst>
        </pc:spChg>
      </pc:sldChg>
      <pc:sldChg chg="modSp new mod">
        <pc:chgData name="Sung Myung gun" userId="1c506f38faaa01ce" providerId="LiveId" clId="{E5E07656-22FE-4D66-BD05-3F4138A0477F}" dt="2020-07-13T08:01:22.988" v="1083" actId="20577"/>
        <pc:sldMkLst>
          <pc:docMk/>
          <pc:sldMk cId="1248688640" sldId="612"/>
        </pc:sldMkLst>
        <pc:spChg chg="mod">
          <ac:chgData name="Sung Myung gun" userId="1c506f38faaa01ce" providerId="LiveId" clId="{E5E07656-22FE-4D66-BD05-3F4138A0477F}" dt="2020-07-13T07:34:18.555" v="59" actId="20577"/>
          <ac:spMkLst>
            <pc:docMk/>
            <pc:sldMk cId="1248688640" sldId="612"/>
            <ac:spMk id="2" creationId="{38756FCF-982F-4999-95D9-A2FBC6836F02}"/>
          </ac:spMkLst>
        </pc:spChg>
        <pc:spChg chg="mod">
          <ac:chgData name="Sung Myung gun" userId="1c506f38faaa01ce" providerId="LiveId" clId="{E5E07656-22FE-4D66-BD05-3F4138A0477F}" dt="2020-07-13T08:01:22.988" v="1083" actId="20577"/>
          <ac:spMkLst>
            <pc:docMk/>
            <pc:sldMk cId="1248688640" sldId="612"/>
            <ac:spMk id="3" creationId="{F64E0371-3920-434D-A539-D43064CD9FF6}"/>
          </ac:spMkLst>
        </pc:spChg>
      </pc:sldChg>
      <pc:sldChg chg="addSp modSp add mod">
        <pc:chgData name="Sung Myung gun" userId="1c506f38faaa01ce" providerId="LiveId" clId="{E5E07656-22FE-4D66-BD05-3F4138A0477F}" dt="2020-07-13T07:59:06.659" v="625"/>
        <pc:sldMkLst>
          <pc:docMk/>
          <pc:sldMk cId="2491079058" sldId="613"/>
        </pc:sldMkLst>
        <pc:spChg chg="mod">
          <ac:chgData name="Sung Myung gun" userId="1c506f38faaa01ce" providerId="LiveId" clId="{E5E07656-22FE-4D66-BD05-3F4138A0477F}" dt="2020-07-13T07:59:06.659" v="625"/>
          <ac:spMkLst>
            <pc:docMk/>
            <pc:sldMk cId="2491079058" sldId="613"/>
            <ac:spMk id="3" creationId="{F64E0371-3920-434D-A539-D43064CD9FF6}"/>
          </ac:spMkLst>
        </pc:spChg>
        <pc:picChg chg="add mod">
          <ac:chgData name="Sung Myung gun" userId="1c506f38faaa01ce" providerId="LiveId" clId="{E5E07656-22FE-4D66-BD05-3F4138A0477F}" dt="2020-07-13T07:58:51.904" v="584" actId="1076"/>
          <ac:picMkLst>
            <pc:docMk/>
            <pc:sldMk cId="2491079058" sldId="613"/>
            <ac:picMk id="6" creationId="{8959562E-7B71-4717-A9A3-B8C78542A72C}"/>
          </ac:picMkLst>
        </pc:picChg>
      </pc:sldChg>
      <pc:sldChg chg="addSp delSp modSp add mod">
        <pc:chgData name="Sung Myung gun" userId="1c506f38faaa01ce" providerId="LiveId" clId="{E5E07656-22FE-4D66-BD05-3F4138A0477F}" dt="2020-07-13T08:14:07.427" v="1251" actId="1076"/>
        <pc:sldMkLst>
          <pc:docMk/>
          <pc:sldMk cId="3979084841" sldId="614"/>
        </pc:sldMkLst>
        <pc:spChg chg="mod">
          <ac:chgData name="Sung Myung gun" userId="1c506f38faaa01ce" providerId="LiveId" clId="{E5E07656-22FE-4D66-BD05-3F4138A0477F}" dt="2020-07-13T08:10:49.916" v="1240"/>
          <ac:spMkLst>
            <pc:docMk/>
            <pc:sldMk cId="3979084841" sldId="614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3T08:13:54.968" v="1245" actId="113"/>
          <ac:spMkLst>
            <pc:docMk/>
            <pc:sldMk cId="3979084841" sldId="614"/>
            <ac:spMk id="9" creationId="{E49E2AD0-09AE-450D-8EB4-A9276BEBBA0C}"/>
          </ac:spMkLst>
        </pc:spChg>
        <pc:grpChg chg="add mod">
          <ac:chgData name="Sung Myung gun" userId="1c506f38faaa01ce" providerId="LiveId" clId="{E5E07656-22FE-4D66-BD05-3F4138A0477F}" dt="2020-07-13T08:10:52.655" v="1241" actId="14100"/>
          <ac:grpSpMkLst>
            <pc:docMk/>
            <pc:sldMk cId="3979084841" sldId="614"/>
            <ac:grpSpMk id="8" creationId="{1CB3D6FF-B5DC-4351-843C-57BF3BDC4DD1}"/>
          </ac:grpSpMkLst>
        </pc:grpChg>
        <pc:picChg chg="del">
          <ac:chgData name="Sung Myung gun" userId="1c506f38faaa01ce" providerId="LiveId" clId="{E5E07656-22FE-4D66-BD05-3F4138A0477F}" dt="2020-07-13T08:01:39.279" v="1085" actId="478"/>
          <ac:picMkLst>
            <pc:docMk/>
            <pc:sldMk cId="3979084841" sldId="614"/>
            <ac:picMk id="6" creationId="{8959562E-7B71-4717-A9A3-B8C78542A72C}"/>
          </ac:picMkLst>
        </pc:picChg>
        <pc:picChg chg="add mod ord">
          <ac:chgData name="Sung Myung gun" userId="1c506f38faaa01ce" providerId="LiveId" clId="{E5E07656-22FE-4D66-BD05-3F4138A0477F}" dt="2020-07-13T08:14:07.427" v="1251" actId="1076"/>
          <ac:picMkLst>
            <pc:docMk/>
            <pc:sldMk cId="3979084841" sldId="614"/>
            <ac:picMk id="7" creationId="{857434F4-91DE-4036-B91C-E9CE75F404A7}"/>
          </ac:picMkLst>
        </pc:picChg>
        <pc:picChg chg="add mod">
          <ac:chgData name="Sung Myung gun" userId="1c506f38faaa01ce" providerId="LiveId" clId="{E5E07656-22FE-4D66-BD05-3F4138A0477F}" dt="2020-07-13T08:14:04.275" v="1250" actId="1076"/>
          <ac:picMkLst>
            <pc:docMk/>
            <pc:sldMk cId="3979084841" sldId="614"/>
            <ac:picMk id="13" creationId="{AF9DF670-E701-4A26-8EC1-E1148F3B852B}"/>
          </ac:picMkLst>
        </pc:picChg>
        <pc:cxnChg chg="mod">
          <ac:chgData name="Sung Myung gun" userId="1c506f38faaa01ce" providerId="LiveId" clId="{E5E07656-22FE-4D66-BD05-3F4138A0477F}" dt="2020-07-13T08:04:04.497" v="1140"/>
          <ac:cxnSpMkLst>
            <pc:docMk/>
            <pc:sldMk cId="3979084841" sldId="614"/>
            <ac:cxnSpMk id="10" creationId="{79B5F3FA-38A7-43AB-A536-65B29618C3B2}"/>
          </ac:cxnSpMkLst>
        </pc:cxnChg>
        <pc:cxnChg chg="mod">
          <ac:chgData name="Sung Myung gun" userId="1c506f38faaa01ce" providerId="LiveId" clId="{E5E07656-22FE-4D66-BD05-3F4138A0477F}" dt="2020-07-13T08:04:11.044" v="1143" actId="1036"/>
          <ac:cxnSpMkLst>
            <pc:docMk/>
            <pc:sldMk cId="3979084841" sldId="614"/>
            <ac:cxnSpMk id="11" creationId="{07C7880A-C681-4928-874B-AB31DF605146}"/>
          </ac:cxnSpMkLst>
        </pc:cxnChg>
      </pc:sldChg>
      <pc:sldChg chg="addSp delSp modSp add mod">
        <pc:chgData name="Sung Myung gun" userId="1c506f38faaa01ce" providerId="LiveId" clId="{E5E07656-22FE-4D66-BD05-3F4138A0477F}" dt="2020-07-13T08:15:45.853" v="1415" actId="1076"/>
        <pc:sldMkLst>
          <pc:docMk/>
          <pc:sldMk cId="3793794169" sldId="615"/>
        </pc:sldMkLst>
        <pc:spChg chg="mod">
          <ac:chgData name="Sung Myung gun" userId="1c506f38faaa01ce" providerId="LiveId" clId="{E5E07656-22FE-4D66-BD05-3F4138A0477F}" dt="2020-07-13T08:14:18.509" v="1272"/>
          <ac:spMkLst>
            <pc:docMk/>
            <pc:sldMk cId="3793794169" sldId="615"/>
            <ac:spMk id="3" creationId="{F64E0371-3920-434D-A539-D43064CD9FF6}"/>
          </ac:spMkLst>
        </pc:spChg>
        <pc:grpChg chg="del">
          <ac:chgData name="Sung Myung gun" userId="1c506f38faaa01ce" providerId="LiveId" clId="{E5E07656-22FE-4D66-BD05-3F4138A0477F}" dt="2020-07-13T08:14:14.517" v="1255" actId="478"/>
          <ac:grpSpMkLst>
            <pc:docMk/>
            <pc:sldMk cId="3793794169" sldId="615"/>
            <ac:grpSpMk id="8" creationId="{1CB3D6FF-B5DC-4351-843C-57BF3BDC4DD1}"/>
          </ac:grpSpMkLst>
        </pc:grpChg>
        <pc:picChg chg="add mod modCrop">
          <ac:chgData name="Sung Myung gun" userId="1c506f38faaa01ce" providerId="LiveId" clId="{E5E07656-22FE-4D66-BD05-3F4138A0477F}" dt="2020-07-13T08:15:29.061" v="1406" actId="732"/>
          <ac:picMkLst>
            <pc:docMk/>
            <pc:sldMk cId="3793794169" sldId="615"/>
            <ac:picMk id="6" creationId="{3773EC61-1E45-4B14-99C1-E93C2A3654C0}"/>
          </ac:picMkLst>
        </pc:picChg>
        <pc:picChg chg="del">
          <ac:chgData name="Sung Myung gun" userId="1c506f38faaa01ce" providerId="LiveId" clId="{E5E07656-22FE-4D66-BD05-3F4138A0477F}" dt="2020-07-13T08:14:13.114" v="1254" actId="478"/>
          <ac:picMkLst>
            <pc:docMk/>
            <pc:sldMk cId="3793794169" sldId="615"/>
            <ac:picMk id="7" creationId="{857434F4-91DE-4036-B91C-E9CE75F404A7}"/>
          </ac:picMkLst>
        </pc:picChg>
        <pc:picChg chg="del">
          <ac:chgData name="Sung Myung gun" userId="1c506f38faaa01ce" providerId="LiveId" clId="{E5E07656-22FE-4D66-BD05-3F4138A0477F}" dt="2020-07-13T08:14:12.513" v="1253" actId="478"/>
          <ac:picMkLst>
            <pc:docMk/>
            <pc:sldMk cId="3793794169" sldId="615"/>
            <ac:picMk id="13" creationId="{AF9DF670-E701-4A26-8EC1-E1148F3B852B}"/>
          </ac:picMkLst>
        </pc:picChg>
        <pc:picChg chg="add mod modCrop">
          <ac:chgData name="Sung Myung gun" userId="1c506f38faaa01ce" providerId="LiveId" clId="{E5E07656-22FE-4D66-BD05-3F4138A0477F}" dt="2020-07-13T08:15:45.853" v="1415" actId="1076"/>
          <ac:picMkLst>
            <pc:docMk/>
            <pc:sldMk cId="3793794169" sldId="615"/>
            <ac:picMk id="14" creationId="{5227E3FC-53C7-46D3-B4FD-F171F9756D41}"/>
          </ac:picMkLst>
        </pc:picChg>
      </pc:sldChg>
      <pc:sldChg chg="addSp delSp modSp add mod">
        <pc:chgData name="Sung Myung gun" userId="1c506f38faaa01ce" providerId="LiveId" clId="{E5E07656-22FE-4D66-BD05-3F4138A0477F}" dt="2020-07-13T08:19:49.101" v="1463" actId="1036"/>
        <pc:sldMkLst>
          <pc:docMk/>
          <pc:sldMk cId="3769600761" sldId="616"/>
        </pc:sldMkLst>
        <pc:spChg chg="mod">
          <ac:chgData name="Sung Myung gun" userId="1c506f38faaa01ce" providerId="LiveId" clId="{E5E07656-22FE-4D66-BD05-3F4138A0477F}" dt="2020-07-13T08:19:12.502" v="1450"/>
          <ac:spMkLst>
            <pc:docMk/>
            <pc:sldMk cId="3769600761" sldId="616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3T08:19:42.046" v="1456" actId="113"/>
          <ac:spMkLst>
            <pc:docMk/>
            <pc:sldMk cId="3769600761" sldId="616"/>
            <ac:spMk id="8" creationId="{4AD26946-48D1-429F-A1B8-233F70436C99}"/>
          </ac:spMkLst>
        </pc:spChg>
        <pc:grpChg chg="add mod">
          <ac:chgData name="Sung Myung gun" userId="1c506f38faaa01ce" providerId="LiveId" clId="{E5E07656-22FE-4D66-BD05-3F4138A0477F}" dt="2020-07-13T08:19:49.101" v="1463" actId="1036"/>
          <ac:grpSpMkLst>
            <pc:docMk/>
            <pc:sldMk cId="3769600761" sldId="616"/>
            <ac:grpSpMk id="7" creationId="{C619CC9E-7C87-4192-A725-0305033EE118}"/>
          </ac:grpSpMkLst>
        </pc:grpChg>
        <pc:picChg chg="del">
          <ac:chgData name="Sung Myung gun" userId="1c506f38faaa01ce" providerId="LiveId" clId="{E5E07656-22FE-4D66-BD05-3F4138A0477F}" dt="2020-07-13T08:19:04.299" v="1417" actId="478"/>
          <ac:picMkLst>
            <pc:docMk/>
            <pc:sldMk cId="3769600761" sldId="616"/>
            <ac:picMk id="6" creationId="{3773EC61-1E45-4B14-99C1-E93C2A3654C0}"/>
          </ac:picMkLst>
        </pc:picChg>
        <pc:picChg chg="del">
          <ac:chgData name="Sung Myung gun" userId="1c506f38faaa01ce" providerId="LiveId" clId="{E5E07656-22FE-4D66-BD05-3F4138A0477F}" dt="2020-07-13T08:19:05.137" v="1418" actId="478"/>
          <ac:picMkLst>
            <pc:docMk/>
            <pc:sldMk cId="3769600761" sldId="616"/>
            <ac:picMk id="14" creationId="{5227E3FC-53C7-46D3-B4FD-F171F9756D41}"/>
          </ac:picMkLst>
        </pc:picChg>
        <pc:cxnChg chg="mod">
          <ac:chgData name="Sung Myung gun" userId="1c506f38faaa01ce" providerId="LiveId" clId="{E5E07656-22FE-4D66-BD05-3F4138A0477F}" dt="2020-07-13T08:19:17.857" v="1451"/>
          <ac:cxnSpMkLst>
            <pc:docMk/>
            <pc:sldMk cId="3769600761" sldId="616"/>
            <ac:cxnSpMk id="9" creationId="{13D34105-9544-4C87-9C09-7B6BD06D1B33}"/>
          </ac:cxnSpMkLst>
        </pc:cxnChg>
        <pc:cxnChg chg="mod">
          <ac:chgData name="Sung Myung gun" userId="1c506f38faaa01ce" providerId="LiveId" clId="{E5E07656-22FE-4D66-BD05-3F4138A0477F}" dt="2020-07-13T08:19:17.857" v="1451"/>
          <ac:cxnSpMkLst>
            <pc:docMk/>
            <pc:sldMk cId="3769600761" sldId="616"/>
            <ac:cxnSpMk id="10" creationId="{0280E63D-0E07-4E56-BEBF-FC9F7D4D42CB}"/>
          </ac:cxnSpMkLst>
        </pc:cxnChg>
      </pc:sldChg>
      <pc:sldChg chg="delSp modSp add mod">
        <pc:chgData name="Sung Myung gun" userId="1c506f38faaa01ce" providerId="LiveId" clId="{E5E07656-22FE-4D66-BD05-3F4138A0477F}" dt="2020-07-16T06:15:32.251" v="2832" actId="20577"/>
        <pc:sldMkLst>
          <pc:docMk/>
          <pc:sldMk cId="766588815" sldId="617"/>
        </pc:sldMkLst>
        <pc:spChg chg="mod">
          <ac:chgData name="Sung Myung gun" userId="1c506f38faaa01ce" providerId="LiveId" clId="{E5E07656-22FE-4D66-BD05-3F4138A0477F}" dt="2020-07-16T06:15:32.251" v="2832" actId="20577"/>
          <ac:spMkLst>
            <pc:docMk/>
            <pc:sldMk cId="766588815" sldId="617"/>
            <ac:spMk id="3" creationId="{F64E0371-3920-434D-A539-D43064CD9FF6}"/>
          </ac:spMkLst>
        </pc:spChg>
        <pc:grpChg chg="del">
          <ac:chgData name="Sung Myung gun" userId="1c506f38faaa01ce" providerId="LiveId" clId="{E5E07656-22FE-4D66-BD05-3F4138A0477F}" dt="2020-07-13T13:15:25.662" v="1465" actId="478"/>
          <ac:grpSpMkLst>
            <pc:docMk/>
            <pc:sldMk cId="766588815" sldId="617"/>
            <ac:grpSpMk id="7" creationId="{C619CC9E-7C87-4192-A725-0305033EE118}"/>
          </ac:grpSpMkLst>
        </pc:grpChg>
      </pc:sldChg>
      <pc:sldChg chg="addSp modSp add mod">
        <pc:chgData name="Sung Myung gun" userId="1c506f38faaa01ce" providerId="LiveId" clId="{E5E07656-22FE-4D66-BD05-3F4138A0477F}" dt="2020-07-16T08:18:32.192" v="2948"/>
        <pc:sldMkLst>
          <pc:docMk/>
          <pc:sldMk cId="1124096058" sldId="618"/>
        </pc:sldMkLst>
        <pc:spChg chg="mod">
          <ac:chgData name="Sung Myung gun" userId="1c506f38faaa01ce" providerId="LiveId" clId="{E5E07656-22FE-4D66-BD05-3F4138A0477F}" dt="2020-07-16T08:18:32.192" v="2948"/>
          <ac:spMkLst>
            <pc:docMk/>
            <pc:sldMk cId="1124096058" sldId="618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44:01.464" v="2129" actId="20577"/>
          <ac:spMkLst>
            <pc:docMk/>
            <pc:sldMk cId="1124096058" sldId="618"/>
            <ac:spMk id="3" creationId="{77459509-6767-45CF-9721-516F0E24D32F}"/>
          </ac:spMkLst>
        </pc:spChg>
        <pc:picChg chg="add mod">
          <ac:chgData name="Sung Myung gun" userId="1c506f38faaa01ce" providerId="LiveId" clId="{E5E07656-22FE-4D66-BD05-3F4138A0477F}" dt="2020-07-16T05:42:18.072" v="1874" actId="1076"/>
          <ac:picMkLst>
            <pc:docMk/>
            <pc:sldMk cId="1124096058" sldId="618"/>
            <ac:picMk id="6" creationId="{C78ED1EB-F337-4B61-86B2-45B8553AC54A}"/>
          </ac:picMkLst>
        </pc:picChg>
      </pc:sldChg>
      <pc:sldChg chg="addSp delSp modSp add mod">
        <pc:chgData name="Sung Myung gun" userId="1c506f38faaa01ce" providerId="LiveId" clId="{E5E07656-22FE-4D66-BD05-3F4138A0477F}" dt="2020-07-16T08:18:36.951" v="2949"/>
        <pc:sldMkLst>
          <pc:docMk/>
          <pc:sldMk cId="2639762980" sldId="619"/>
        </pc:sldMkLst>
        <pc:spChg chg="mod">
          <ac:chgData name="Sung Myung gun" userId="1c506f38faaa01ce" providerId="LiveId" clId="{E5E07656-22FE-4D66-BD05-3F4138A0477F}" dt="2020-07-16T08:18:36.951" v="2949"/>
          <ac:spMkLst>
            <pc:docMk/>
            <pc:sldMk cId="2639762980" sldId="619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45:03.617" v="2214"/>
          <ac:spMkLst>
            <pc:docMk/>
            <pc:sldMk cId="2639762980" sldId="619"/>
            <ac:spMk id="3" creationId="{77459509-6767-45CF-9721-516F0E24D32F}"/>
          </ac:spMkLst>
        </pc:spChg>
        <pc:spChg chg="mod">
          <ac:chgData name="Sung Myung gun" userId="1c506f38faaa01ce" providerId="LiveId" clId="{E5E07656-22FE-4D66-BD05-3F4138A0477F}" dt="2020-07-16T05:46:42.914" v="2244" actId="20577"/>
          <ac:spMkLst>
            <pc:docMk/>
            <pc:sldMk cId="2639762980" sldId="619"/>
            <ac:spMk id="8" creationId="{19F1B0D8-FC79-4F3C-AEFE-DEA5CDC1E0A5}"/>
          </ac:spMkLst>
        </pc:spChg>
        <pc:grpChg chg="add mod">
          <ac:chgData name="Sung Myung gun" userId="1c506f38faaa01ce" providerId="LiveId" clId="{E5E07656-22FE-4D66-BD05-3F4138A0477F}" dt="2020-07-16T05:45:05.854" v="2215" actId="14100"/>
          <ac:grpSpMkLst>
            <pc:docMk/>
            <pc:sldMk cId="2639762980" sldId="619"/>
            <ac:grpSpMk id="7" creationId="{D62AEA9C-E2C8-4DEC-A223-72D767232C66}"/>
          </ac:grpSpMkLst>
        </pc:grpChg>
        <pc:picChg chg="del">
          <ac:chgData name="Sung Myung gun" userId="1c506f38faaa01ce" providerId="LiveId" clId="{E5E07656-22FE-4D66-BD05-3F4138A0477F}" dt="2020-07-16T05:44:12.888" v="2131" actId="478"/>
          <ac:picMkLst>
            <pc:docMk/>
            <pc:sldMk cId="2639762980" sldId="619"/>
            <ac:picMk id="6" creationId="{C78ED1EB-F337-4B61-86B2-45B8553AC54A}"/>
          </ac:picMkLst>
        </pc:picChg>
        <pc:cxnChg chg="mod">
          <ac:chgData name="Sung Myung gun" userId="1c506f38faaa01ce" providerId="LiveId" clId="{E5E07656-22FE-4D66-BD05-3F4138A0477F}" dt="2020-07-16T05:44:50.781" v="2148"/>
          <ac:cxnSpMkLst>
            <pc:docMk/>
            <pc:sldMk cId="2639762980" sldId="619"/>
            <ac:cxnSpMk id="9" creationId="{49CDBCE4-D796-4056-8615-F0AC3CD0F8F7}"/>
          </ac:cxnSpMkLst>
        </pc:cxnChg>
        <pc:cxnChg chg="mod">
          <ac:chgData name="Sung Myung gun" userId="1c506f38faaa01ce" providerId="LiveId" clId="{E5E07656-22FE-4D66-BD05-3F4138A0477F}" dt="2020-07-16T05:44:50.781" v="2148"/>
          <ac:cxnSpMkLst>
            <pc:docMk/>
            <pc:sldMk cId="2639762980" sldId="619"/>
            <ac:cxnSpMk id="10" creationId="{95AC7F9D-1BD5-4740-A50D-8B080ACC97BC}"/>
          </ac:cxnSpMkLst>
        </pc:cxnChg>
      </pc:sldChg>
      <pc:sldChg chg="modSp add mod">
        <pc:chgData name="Sung Myung gun" userId="1c506f38faaa01ce" providerId="LiveId" clId="{E5E07656-22FE-4D66-BD05-3F4138A0477F}" dt="2020-07-16T08:18:40.856" v="2950"/>
        <pc:sldMkLst>
          <pc:docMk/>
          <pc:sldMk cId="3945861026" sldId="620"/>
        </pc:sldMkLst>
        <pc:spChg chg="mod">
          <ac:chgData name="Sung Myung gun" userId="1c506f38faaa01ce" providerId="LiveId" clId="{E5E07656-22FE-4D66-BD05-3F4138A0477F}" dt="2020-07-16T08:18:40.856" v="2950"/>
          <ac:spMkLst>
            <pc:docMk/>
            <pc:sldMk cId="3945861026" sldId="620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47:38.251" v="2335"/>
          <ac:spMkLst>
            <pc:docMk/>
            <pc:sldMk cId="3945861026" sldId="620"/>
            <ac:spMk id="3" creationId="{77459509-6767-45CF-9721-516F0E24D32F}"/>
          </ac:spMkLst>
        </pc:spChg>
        <pc:spChg chg="mod">
          <ac:chgData name="Sung Myung gun" userId="1c506f38faaa01ce" providerId="LiveId" clId="{E5E07656-22FE-4D66-BD05-3F4138A0477F}" dt="2020-07-16T05:47:25.087" v="2265" actId="6549"/>
          <ac:spMkLst>
            <pc:docMk/>
            <pc:sldMk cId="3945861026" sldId="620"/>
            <ac:spMk id="8" creationId="{19F1B0D8-FC79-4F3C-AEFE-DEA5CDC1E0A5}"/>
          </ac:spMkLst>
        </pc:spChg>
        <pc:grpChg chg="mod">
          <ac:chgData name="Sung Myung gun" userId="1c506f38faaa01ce" providerId="LiveId" clId="{E5E07656-22FE-4D66-BD05-3F4138A0477F}" dt="2020-07-16T05:47:06.174" v="2252" actId="14100"/>
          <ac:grpSpMkLst>
            <pc:docMk/>
            <pc:sldMk cId="3945861026" sldId="620"/>
            <ac:grpSpMk id="7" creationId="{D62AEA9C-E2C8-4DEC-A223-72D767232C66}"/>
          </ac:grpSpMkLst>
        </pc:grpChg>
      </pc:sldChg>
      <pc:sldChg chg="addSp delSp modSp add mod addCm delCm">
        <pc:chgData name="Sung Myung gun" userId="1c506f38faaa01ce" providerId="LiveId" clId="{E5E07656-22FE-4D66-BD05-3F4138A0477F}" dt="2020-07-16T08:18:44.259" v="2951"/>
        <pc:sldMkLst>
          <pc:docMk/>
          <pc:sldMk cId="551673458" sldId="621"/>
        </pc:sldMkLst>
        <pc:spChg chg="mod">
          <ac:chgData name="Sung Myung gun" userId="1c506f38faaa01ce" providerId="LiveId" clId="{E5E07656-22FE-4D66-BD05-3F4138A0477F}" dt="2020-07-16T08:18:44.259" v="2951"/>
          <ac:spMkLst>
            <pc:docMk/>
            <pc:sldMk cId="551673458" sldId="621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48:10.652" v="2356"/>
          <ac:spMkLst>
            <pc:docMk/>
            <pc:sldMk cId="551673458" sldId="621"/>
            <ac:spMk id="3" creationId="{77459509-6767-45CF-9721-516F0E24D32F}"/>
          </ac:spMkLst>
        </pc:spChg>
        <pc:grpChg chg="del">
          <ac:chgData name="Sung Myung gun" userId="1c506f38faaa01ce" providerId="LiveId" clId="{E5E07656-22FE-4D66-BD05-3F4138A0477F}" dt="2020-07-16T05:48:06.264" v="2337" actId="478"/>
          <ac:grpSpMkLst>
            <pc:docMk/>
            <pc:sldMk cId="551673458" sldId="621"/>
            <ac:grpSpMk id="7" creationId="{D62AEA9C-E2C8-4DEC-A223-72D767232C66}"/>
          </ac:grpSpMkLst>
        </pc:grpChg>
        <pc:picChg chg="add mod">
          <ac:chgData name="Sung Myung gun" userId="1c506f38faaa01ce" providerId="LiveId" clId="{E5E07656-22FE-4D66-BD05-3F4138A0477F}" dt="2020-07-16T05:48:35.233" v="2365" actId="692"/>
          <ac:picMkLst>
            <pc:docMk/>
            <pc:sldMk cId="551673458" sldId="621"/>
            <ac:picMk id="6" creationId="{1169B426-6F94-42B1-A9FE-1A85778F2901}"/>
          </ac:picMkLst>
        </pc:picChg>
      </pc:sldChg>
      <pc:sldChg chg="addSp delSp modSp add mod">
        <pc:chgData name="Sung Myung gun" userId="1c506f38faaa01ce" providerId="LiveId" clId="{E5E07656-22FE-4D66-BD05-3F4138A0477F}" dt="2020-07-16T08:18:47.320" v="2952"/>
        <pc:sldMkLst>
          <pc:docMk/>
          <pc:sldMk cId="3072697615" sldId="622"/>
        </pc:sldMkLst>
        <pc:spChg chg="mod">
          <ac:chgData name="Sung Myung gun" userId="1c506f38faaa01ce" providerId="LiveId" clId="{E5E07656-22FE-4D66-BD05-3F4138A0477F}" dt="2020-07-16T08:18:47.320" v="2952"/>
          <ac:spMkLst>
            <pc:docMk/>
            <pc:sldMk cId="3072697615" sldId="622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49:19.498" v="2453"/>
          <ac:spMkLst>
            <pc:docMk/>
            <pc:sldMk cId="3072697615" sldId="622"/>
            <ac:spMk id="3" creationId="{77459509-6767-45CF-9721-516F0E24D32F}"/>
          </ac:spMkLst>
        </pc:spChg>
        <pc:spChg chg="mod">
          <ac:chgData name="Sung Myung gun" userId="1c506f38faaa01ce" providerId="LiveId" clId="{E5E07656-22FE-4D66-BD05-3F4138A0477F}" dt="2020-07-16T05:50:05.418" v="2470" actId="20577"/>
          <ac:spMkLst>
            <pc:docMk/>
            <pc:sldMk cId="3072697615" sldId="622"/>
            <ac:spMk id="8" creationId="{464480B1-6B72-4136-875D-92E3222C2B5C}"/>
          </ac:spMkLst>
        </pc:spChg>
        <pc:grpChg chg="add mod">
          <ac:chgData name="Sung Myung gun" userId="1c506f38faaa01ce" providerId="LiveId" clId="{E5E07656-22FE-4D66-BD05-3F4138A0477F}" dt="2020-07-16T05:49:35.761" v="2454"/>
          <ac:grpSpMkLst>
            <pc:docMk/>
            <pc:sldMk cId="3072697615" sldId="622"/>
            <ac:grpSpMk id="7" creationId="{1D88326E-6331-442B-BD17-BEB7A07E2AD6}"/>
          </ac:grpSpMkLst>
        </pc:grpChg>
        <pc:picChg chg="del">
          <ac:chgData name="Sung Myung gun" userId="1c506f38faaa01ce" providerId="LiveId" clId="{E5E07656-22FE-4D66-BD05-3F4138A0477F}" dt="2020-07-16T05:48:40.896" v="2367" actId="478"/>
          <ac:picMkLst>
            <pc:docMk/>
            <pc:sldMk cId="3072697615" sldId="622"/>
            <ac:picMk id="6" creationId="{1169B426-6F94-42B1-A9FE-1A85778F2901}"/>
          </ac:picMkLst>
        </pc:picChg>
        <pc:cxnChg chg="mod">
          <ac:chgData name="Sung Myung gun" userId="1c506f38faaa01ce" providerId="LiveId" clId="{E5E07656-22FE-4D66-BD05-3F4138A0477F}" dt="2020-07-16T05:49:35.761" v="2454"/>
          <ac:cxnSpMkLst>
            <pc:docMk/>
            <pc:sldMk cId="3072697615" sldId="622"/>
            <ac:cxnSpMk id="9" creationId="{67AF9852-1E7C-4EB0-B438-5BFECB6B1201}"/>
          </ac:cxnSpMkLst>
        </pc:cxnChg>
        <pc:cxnChg chg="mod">
          <ac:chgData name="Sung Myung gun" userId="1c506f38faaa01ce" providerId="LiveId" clId="{E5E07656-22FE-4D66-BD05-3F4138A0477F}" dt="2020-07-16T05:49:35.761" v="2454"/>
          <ac:cxnSpMkLst>
            <pc:docMk/>
            <pc:sldMk cId="3072697615" sldId="622"/>
            <ac:cxnSpMk id="10" creationId="{D86EA31B-AC4E-466D-AADB-B3E3B522CA89}"/>
          </ac:cxnSpMkLst>
        </pc:cxnChg>
      </pc:sldChg>
      <pc:sldChg chg="modSp add mod">
        <pc:chgData name="Sung Myung gun" userId="1c506f38faaa01ce" providerId="LiveId" clId="{E5E07656-22FE-4D66-BD05-3F4138A0477F}" dt="2020-07-16T08:18:51.125" v="2953"/>
        <pc:sldMkLst>
          <pc:docMk/>
          <pc:sldMk cId="2824258889" sldId="623"/>
        </pc:sldMkLst>
        <pc:spChg chg="mod">
          <ac:chgData name="Sung Myung gun" userId="1c506f38faaa01ce" providerId="LiveId" clId="{E5E07656-22FE-4D66-BD05-3F4138A0477F}" dt="2020-07-16T08:18:51.125" v="2953"/>
          <ac:spMkLst>
            <pc:docMk/>
            <pc:sldMk cId="2824258889" sldId="623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50:35.983" v="2482" actId="113"/>
          <ac:spMkLst>
            <pc:docMk/>
            <pc:sldMk cId="2824258889" sldId="623"/>
            <ac:spMk id="8" creationId="{464480B1-6B72-4136-875D-92E3222C2B5C}"/>
          </ac:spMkLst>
        </pc:spChg>
        <pc:grpChg chg="mod">
          <ac:chgData name="Sung Myung gun" userId="1c506f38faaa01ce" providerId="LiveId" clId="{E5E07656-22FE-4D66-BD05-3F4138A0477F}" dt="2020-07-16T05:50:40.725" v="2483" actId="14100"/>
          <ac:grpSpMkLst>
            <pc:docMk/>
            <pc:sldMk cId="2824258889" sldId="623"/>
            <ac:grpSpMk id="7" creationId="{1D88326E-6331-442B-BD17-BEB7A07E2AD6}"/>
          </ac:grpSpMkLst>
        </pc:grpChg>
      </pc:sldChg>
      <pc:sldChg chg="addSp delSp modSp add mod">
        <pc:chgData name="Sung Myung gun" userId="1c506f38faaa01ce" providerId="LiveId" clId="{E5E07656-22FE-4D66-BD05-3F4138A0477F}" dt="2020-07-16T08:18:55.011" v="2954"/>
        <pc:sldMkLst>
          <pc:docMk/>
          <pc:sldMk cId="1880501391" sldId="624"/>
        </pc:sldMkLst>
        <pc:spChg chg="mod">
          <ac:chgData name="Sung Myung gun" userId="1c506f38faaa01ce" providerId="LiveId" clId="{E5E07656-22FE-4D66-BD05-3F4138A0477F}" dt="2020-07-16T08:18:55.011" v="2954"/>
          <ac:spMkLst>
            <pc:docMk/>
            <pc:sldMk cId="1880501391" sldId="624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5:50:50.887" v="2500"/>
          <ac:spMkLst>
            <pc:docMk/>
            <pc:sldMk cId="1880501391" sldId="624"/>
            <ac:spMk id="3" creationId="{77459509-6767-45CF-9721-516F0E24D32F}"/>
          </ac:spMkLst>
        </pc:spChg>
        <pc:grpChg chg="del">
          <ac:chgData name="Sung Myung gun" userId="1c506f38faaa01ce" providerId="LiveId" clId="{E5E07656-22FE-4D66-BD05-3F4138A0477F}" dt="2020-07-16T05:50:46.671" v="2485" actId="478"/>
          <ac:grpSpMkLst>
            <pc:docMk/>
            <pc:sldMk cId="1880501391" sldId="624"/>
            <ac:grpSpMk id="7" creationId="{1D88326E-6331-442B-BD17-BEB7A07E2AD6}"/>
          </ac:grpSpMkLst>
        </pc:grpChg>
        <pc:picChg chg="add mod">
          <ac:chgData name="Sung Myung gun" userId="1c506f38faaa01ce" providerId="LiveId" clId="{E5E07656-22FE-4D66-BD05-3F4138A0477F}" dt="2020-07-16T05:51:54.039" v="2509" actId="1076"/>
          <ac:picMkLst>
            <pc:docMk/>
            <pc:sldMk cId="1880501391" sldId="624"/>
            <ac:picMk id="6" creationId="{CC81E1A9-38D0-41E6-9ECC-37822CA638F3}"/>
          </ac:picMkLst>
        </pc:picChg>
      </pc:sldChg>
      <pc:sldChg chg="addSp delSp modSp add mod">
        <pc:chgData name="Sung Myung gun" userId="1c506f38faaa01ce" providerId="LiveId" clId="{E5E07656-22FE-4D66-BD05-3F4138A0477F}" dt="2020-07-16T08:18:59.674" v="2955"/>
        <pc:sldMkLst>
          <pc:docMk/>
          <pc:sldMk cId="584785587" sldId="625"/>
        </pc:sldMkLst>
        <pc:spChg chg="mod">
          <ac:chgData name="Sung Myung gun" userId="1c506f38faaa01ce" providerId="LiveId" clId="{E5E07656-22FE-4D66-BD05-3F4138A0477F}" dt="2020-07-16T08:18:59.674" v="2955"/>
          <ac:spMkLst>
            <pc:docMk/>
            <pc:sldMk cId="584785587" sldId="625"/>
            <ac:spMk id="2" creationId="{1F6764ED-6706-4BFF-89D6-F3DD1FAD6C49}"/>
          </ac:spMkLst>
        </pc:spChg>
        <pc:spChg chg="mod">
          <ac:chgData name="Sung Myung gun" userId="1c506f38faaa01ce" providerId="LiveId" clId="{E5E07656-22FE-4D66-BD05-3F4138A0477F}" dt="2020-07-16T06:12:10.984" v="2534"/>
          <ac:spMkLst>
            <pc:docMk/>
            <pc:sldMk cId="584785587" sldId="625"/>
            <ac:spMk id="3" creationId="{77459509-6767-45CF-9721-516F0E24D32F}"/>
          </ac:spMkLst>
        </pc:spChg>
        <pc:picChg chg="del">
          <ac:chgData name="Sung Myung gun" userId="1c506f38faaa01ce" providerId="LiveId" clId="{E5E07656-22FE-4D66-BD05-3F4138A0477F}" dt="2020-07-16T06:12:04.825" v="2511" actId="478"/>
          <ac:picMkLst>
            <pc:docMk/>
            <pc:sldMk cId="584785587" sldId="625"/>
            <ac:picMk id="6" creationId="{CC81E1A9-38D0-41E6-9ECC-37822CA638F3}"/>
          </ac:picMkLst>
        </pc:picChg>
        <pc:picChg chg="add mod">
          <ac:chgData name="Sung Myung gun" userId="1c506f38faaa01ce" providerId="LiveId" clId="{E5E07656-22FE-4D66-BD05-3F4138A0477F}" dt="2020-07-16T06:12:23.226" v="2541" actId="692"/>
          <ac:picMkLst>
            <pc:docMk/>
            <pc:sldMk cId="584785587" sldId="625"/>
            <ac:picMk id="7" creationId="{EDBBF545-CC8E-4764-B333-E2EE86124B72}"/>
          </ac:picMkLst>
        </pc:picChg>
      </pc:sldChg>
      <pc:sldChg chg="add del">
        <pc:chgData name="Sung Myung gun" userId="1c506f38faaa01ce" providerId="LiveId" clId="{E5E07656-22FE-4D66-BD05-3F4138A0477F}" dt="2020-07-16T05:51:33.275" v="2502"/>
        <pc:sldMkLst>
          <pc:docMk/>
          <pc:sldMk cId="2333882467" sldId="625"/>
        </pc:sldMkLst>
      </pc:sldChg>
      <pc:sldChg chg="addSp modSp add mod">
        <pc:chgData name="Sung Myung gun" userId="1c506f38faaa01ce" providerId="LiveId" clId="{E5E07656-22FE-4D66-BD05-3F4138A0477F}" dt="2020-07-19T08:26:47.636" v="3557" actId="2711"/>
        <pc:sldMkLst>
          <pc:docMk/>
          <pc:sldMk cId="2305574488" sldId="626"/>
        </pc:sldMkLst>
        <pc:spChg chg="mod">
          <ac:chgData name="Sung Myung gun" userId="1c506f38faaa01ce" providerId="LiveId" clId="{E5E07656-22FE-4D66-BD05-3F4138A0477F}" dt="2020-07-16T07:30:01.734" v="2852"/>
          <ac:spMkLst>
            <pc:docMk/>
            <pc:sldMk cId="2305574488" sldId="626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9T08:26:47.636" v="3557" actId="2711"/>
          <ac:spMkLst>
            <pc:docMk/>
            <pc:sldMk cId="2305574488" sldId="626"/>
            <ac:spMk id="6" creationId="{CA9074E0-1882-4116-AFFD-658B5CE225FD}"/>
          </ac:spMkLst>
        </pc:spChg>
        <pc:spChg chg="mod">
          <ac:chgData name="Sung Myung gun" userId="1c506f38faaa01ce" providerId="LiveId" clId="{E5E07656-22FE-4D66-BD05-3F4138A0477F}" dt="2020-07-16T07:31:17.520" v="2869" actId="6549"/>
          <ac:spMkLst>
            <pc:docMk/>
            <pc:sldMk cId="2305574488" sldId="626"/>
            <ac:spMk id="10" creationId="{B6EACF31-B2B1-4FDE-BD62-2C2DB3449920}"/>
          </ac:spMkLst>
        </pc:spChg>
        <pc:grpChg chg="add mod">
          <ac:chgData name="Sung Myung gun" userId="1c506f38faaa01ce" providerId="LiveId" clId="{E5E07656-22FE-4D66-BD05-3F4138A0477F}" dt="2020-07-16T07:30:08.158" v="2854" actId="14100"/>
          <ac:grpSpMkLst>
            <pc:docMk/>
            <pc:sldMk cId="2305574488" sldId="626"/>
            <ac:grpSpMk id="5" creationId="{AEBB86B1-6297-4A8C-B3A1-C6176D1B1FB2}"/>
          </ac:grpSpMkLst>
        </pc:grpChg>
        <pc:grpChg chg="add mod">
          <ac:chgData name="Sung Myung gun" userId="1c506f38faaa01ce" providerId="LiveId" clId="{E5E07656-22FE-4D66-BD05-3F4138A0477F}" dt="2020-07-16T07:31:35.490" v="2873" actId="1076"/>
          <ac:grpSpMkLst>
            <pc:docMk/>
            <pc:sldMk cId="2305574488" sldId="626"/>
            <ac:grpSpMk id="9" creationId="{7803456F-108D-4481-B238-FDBED62D55BA}"/>
          </ac:grpSpMkLst>
        </pc:grpChg>
        <pc:cxnChg chg="mod">
          <ac:chgData name="Sung Myung gun" userId="1c506f38faaa01ce" providerId="LiveId" clId="{E5E07656-22FE-4D66-BD05-3F4138A0477F}" dt="2020-07-16T07:30:05.523" v="2853"/>
          <ac:cxnSpMkLst>
            <pc:docMk/>
            <pc:sldMk cId="2305574488" sldId="626"/>
            <ac:cxnSpMk id="7" creationId="{DB44E326-C36B-42BC-980C-04EED4F4843D}"/>
          </ac:cxnSpMkLst>
        </pc:cxnChg>
        <pc:cxnChg chg="mod">
          <ac:chgData name="Sung Myung gun" userId="1c506f38faaa01ce" providerId="LiveId" clId="{E5E07656-22FE-4D66-BD05-3F4138A0477F}" dt="2020-07-16T07:30:05.523" v="2853"/>
          <ac:cxnSpMkLst>
            <pc:docMk/>
            <pc:sldMk cId="2305574488" sldId="626"/>
            <ac:cxnSpMk id="8" creationId="{3488E91C-2792-4434-8A28-F5784084BDD4}"/>
          </ac:cxnSpMkLst>
        </pc:cxnChg>
        <pc:cxnChg chg="mod">
          <ac:chgData name="Sung Myung gun" userId="1c506f38faaa01ce" providerId="LiveId" clId="{E5E07656-22FE-4D66-BD05-3F4138A0477F}" dt="2020-07-16T07:31:08.313" v="2864"/>
          <ac:cxnSpMkLst>
            <pc:docMk/>
            <pc:sldMk cId="2305574488" sldId="626"/>
            <ac:cxnSpMk id="11" creationId="{A61DE3F9-15A4-42FD-A38E-39AB0E749617}"/>
          </ac:cxnSpMkLst>
        </pc:cxnChg>
        <pc:cxnChg chg="mod">
          <ac:chgData name="Sung Myung gun" userId="1c506f38faaa01ce" providerId="LiveId" clId="{E5E07656-22FE-4D66-BD05-3F4138A0477F}" dt="2020-07-16T07:31:08.313" v="2864"/>
          <ac:cxnSpMkLst>
            <pc:docMk/>
            <pc:sldMk cId="2305574488" sldId="626"/>
            <ac:cxnSpMk id="12" creationId="{E7AC0595-621C-4814-9ACC-B8287B457C3B}"/>
          </ac:cxnSpMkLst>
        </pc:cxnChg>
      </pc:sldChg>
      <pc:sldChg chg="addSp modSp add mod">
        <pc:chgData name="Sung Myung gun" userId="1c506f38faaa01ce" providerId="LiveId" clId="{E5E07656-22FE-4D66-BD05-3F4138A0477F}" dt="2020-07-16T07:32:20.477" v="2898" actId="1076"/>
        <pc:sldMkLst>
          <pc:docMk/>
          <pc:sldMk cId="2975625487" sldId="627"/>
        </pc:sldMkLst>
        <pc:spChg chg="mod">
          <ac:chgData name="Sung Myung gun" userId="1c506f38faaa01ce" providerId="LiveId" clId="{E5E07656-22FE-4D66-BD05-3F4138A0477F}" dt="2020-07-16T07:31:44.851" v="2891"/>
          <ac:spMkLst>
            <pc:docMk/>
            <pc:sldMk cId="2975625487" sldId="627"/>
            <ac:spMk id="3" creationId="{F64E0371-3920-434D-A539-D43064CD9FF6}"/>
          </ac:spMkLst>
        </pc:spChg>
        <pc:picChg chg="add mod">
          <ac:chgData name="Sung Myung gun" userId="1c506f38faaa01ce" providerId="LiveId" clId="{E5E07656-22FE-4D66-BD05-3F4138A0477F}" dt="2020-07-16T07:32:20.477" v="2898" actId="1076"/>
          <ac:picMkLst>
            <pc:docMk/>
            <pc:sldMk cId="2975625487" sldId="627"/>
            <ac:picMk id="6" creationId="{7F68ACB7-D088-4968-9BD1-0B3BCF8D0CD2}"/>
          </ac:picMkLst>
        </pc:picChg>
      </pc:sldChg>
      <pc:sldChg chg="addSp modSp new mod">
        <pc:chgData name="Sung Myung gun" userId="1c506f38faaa01ce" providerId="LiveId" clId="{E5E07656-22FE-4D66-BD05-3F4138A0477F}" dt="2020-07-16T08:24:08.513" v="3428" actId="1076"/>
        <pc:sldMkLst>
          <pc:docMk/>
          <pc:sldMk cId="1436011356" sldId="628"/>
        </pc:sldMkLst>
        <pc:spChg chg="mod">
          <ac:chgData name="Sung Myung gun" userId="1c506f38faaa01ce" providerId="LiveId" clId="{E5E07656-22FE-4D66-BD05-3F4138A0477F}" dt="2020-07-16T08:19:43.113" v="3015" actId="20577"/>
          <ac:spMkLst>
            <pc:docMk/>
            <pc:sldMk cId="1436011356" sldId="628"/>
            <ac:spMk id="2" creationId="{4C6521F8-FDF4-432C-8C94-96B2EFD155C8}"/>
          </ac:spMkLst>
        </pc:spChg>
        <pc:spChg chg="mod">
          <ac:chgData name="Sung Myung gun" userId="1c506f38faaa01ce" providerId="LiveId" clId="{E5E07656-22FE-4D66-BD05-3F4138A0477F}" dt="2020-07-16T08:23:15.519" v="3422"/>
          <ac:spMkLst>
            <pc:docMk/>
            <pc:sldMk cId="1436011356" sldId="628"/>
            <ac:spMk id="3" creationId="{0D48649E-BA53-4082-AD5C-6BAACE251920}"/>
          </ac:spMkLst>
        </pc:spChg>
        <pc:picChg chg="add mod">
          <ac:chgData name="Sung Myung gun" userId="1c506f38faaa01ce" providerId="LiveId" clId="{E5E07656-22FE-4D66-BD05-3F4138A0477F}" dt="2020-07-16T08:23:40.060" v="3425" actId="1076"/>
          <ac:picMkLst>
            <pc:docMk/>
            <pc:sldMk cId="1436011356" sldId="628"/>
            <ac:picMk id="6" creationId="{6E26CB4B-6602-4FF9-BB58-68D8A8C63E05}"/>
          </ac:picMkLst>
        </pc:picChg>
        <pc:picChg chg="add mod">
          <ac:chgData name="Sung Myung gun" userId="1c506f38faaa01ce" providerId="LiveId" clId="{E5E07656-22FE-4D66-BD05-3F4138A0477F}" dt="2020-07-16T08:24:08.513" v="3428" actId="1076"/>
          <ac:picMkLst>
            <pc:docMk/>
            <pc:sldMk cId="1436011356" sldId="628"/>
            <ac:picMk id="8" creationId="{310D8B7D-B309-4072-BBC0-2F91662226FF}"/>
          </ac:picMkLst>
        </pc:picChg>
      </pc:sldChg>
      <pc:sldChg chg="addSp modSp new mod">
        <pc:chgData name="Sung Myung gun" userId="1c506f38faaa01ce" providerId="LiveId" clId="{E5E07656-22FE-4D66-BD05-3F4138A0477F}" dt="2020-07-16T08:25:59.776" v="3536" actId="1076"/>
        <pc:sldMkLst>
          <pc:docMk/>
          <pc:sldMk cId="345614403" sldId="629"/>
        </pc:sldMkLst>
        <pc:spChg chg="mod">
          <ac:chgData name="Sung Myung gun" userId="1c506f38faaa01ce" providerId="LiveId" clId="{E5E07656-22FE-4D66-BD05-3F4138A0477F}" dt="2020-07-16T08:24:20.116" v="3430"/>
          <ac:spMkLst>
            <pc:docMk/>
            <pc:sldMk cId="345614403" sldId="629"/>
            <ac:spMk id="2" creationId="{A392C23C-2CC9-4428-8DD6-861F5905484B}"/>
          </ac:spMkLst>
        </pc:spChg>
        <pc:spChg chg="mod">
          <ac:chgData name="Sung Myung gun" userId="1c506f38faaa01ce" providerId="LiveId" clId="{E5E07656-22FE-4D66-BD05-3F4138A0477F}" dt="2020-07-16T08:24:25.693" v="3459" actId="20577"/>
          <ac:spMkLst>
            <pc:docMk/>
            <pc:sldMk cId="345614403" sldId="629"/>
            <ac:spMk id="3" creationId="{2D40596C-A8ED-4167-B99F-5A665732EC1F}"/>
          </ac:spMkLst>
        </pc:spChg>
        <pc:spChg chg="mod">
          <ac:chgData name="Sung Myung gun" userId="1c506f38faaa01ce" providerId="LiveId" clId="{E5E07656-22FE-4D66-BD05-3F4138A0477F}" dt="2020-07-16T08:25:33.528" v="3532" actId="20577"/>
          <ac:spMkLst>
            <pc:docMk/>
            <pc:sldMk cId="345614403" sldId="629"/>
            <ac:spMk id="6" creationId="{2A942BD8-737C-4271-86E1-073A64212DDC}"/>
          </ac:spMkLst>
        </pc:spChg>
        <pc:grpChg chg="add mod">
          <ac:chgData name="Sung Myung gun" userId="1c506f38faaa01ce" providerId="LiveId" clId="{E5E07656-22FE-4D66-BD05-3F4138A0477F}" dt="2020-07-16T08:25:39.604" v="3533" actId="14100"/>
          <ac:grpSpMkLst>
            <pc:docMk/>
            <pc:sldMk cId="345614403" sldId="629"/>
            <ac:grpSpMk id="5" creationId="{11EC3145-E52F-411A-B81C-FD9F755ECAEA}"/>
          </ac:grpSpMkLst>
        </pc:grpChg>
        <pc:picChg chg="add mod">
          <ac:chgData name="Sung Myung gun" userId="1c506f38faaa01ce" providerId="LiveId" clId="{E5E07656-22FE-4D66-BD05-3F4138A0477F}" dt="2020-07-16T08:25:59.776" v="3536" actId="1076"/>
          <ac:picMkLst>
            <pc:docMk/>
            <pc:sldMk cId="345614403" sldId="629"/>
            <ac:picMk id="10" creationId="{6EC2C18B-8B62-400E-9534-BD9EEB0A59A8}"/>
          </ac:picMkLst>
        </pc:picChg>
        <pc:cxnChg chg="mod">
          <ac:chgData name="Sung Myung gun" userId="1c506f38faaa01ce" providerId="LiveId" clId="{E5E07656-22FE-4D66-BD05-3F4138A0477F}" dt="2020-07-16T08:24:31.777" v="3460"/>
          <ac:cxnSpMkLst>
            <pc:docMk/>
            <pc:sldMk cId="345614403" sldId="629"/>
            <ac:cxnSpMk id="7" creationId="{60EBB9B3-1067-478F-8A5B-A71C703E9AA0}"/>
          </ac:cxnSpMkLst>
        </pc:cxnChg>
        <pc:cxnChg chg="mod">
          <ac:chgData name="Sung Myung gun" userId="1c506f38faaa01ce" providerId="LiveId" clId="{E5E07656-22FE-4D66-BD05-3F4138A0477F}" dt="2020-07-16T08:24:31.777" v="3460"/>
          <ac:cxnSpMkLst>
            <pc:docMk/>
            <pc:sldMk cId="345614403" sldId="629"/>
            <ac:cxnSpMk id="8" creationId="{A916AD78-4C9C-45B9-B8F8-319496755CFB}"/>
          </ac:cxnSpMkLst>
        </pc:cxnChg>
      </pc:sldChg>
      <pc:sldChg chg="addSp delSp modSp add mod">
        <pc:chgData name="Sung Myung gun" userId="1c506f38faaa01ce" providerId="LiveId" clId="{E5E07656-22FE-4D66-BD05-3F4138A0477F}" dt="2020-07-19T08:27:50.200" v="3569" actId="14100"/>
        <pc:sldMkLst>
          <pc:docMk/>
          <pc:sldMk cId="2613337820" sldId="630"/>
        </pc:sldMkLst>
        <pc:spChg chg="mod">
          <ac:chgData name="Sung Myung gun" userId="1c506f38faaa01ce" providerId="LiveId" clId="{E5E07656-22FE-4D66-BD05-3F4138A0477F}" dt="2020-07-16T11:33:44.672" v="3556"/>
          <ac:spMkLst>
            <pc:docMk/>
            <pc:sldMk cId="2613337820" sldId="630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9T08:27:44.059" v="3568" actId="947"/>
          <ac:spMkLst>
            <pc:docMk/>
            <pc:sldMk cId="2613337820" sldId="630"/>
            <ac:spMk id="6" creationId="{F68F1418-9055-4939-9316-BFB78B4456C7}"/>
          </ac:spMkLst>
        </pc:spChg>
        <pc:grpChg chg="add mod">
          <ac:chgData name="Sung Myung gun" userId="1c506f38faaa01ce" providerId="LiveId" clId="{E5E07656-22FE-4D66-BD05-3F4138A0477F}" dt="2020-07-19T08:27:50.200" v="3569" actId="14100"/>
          <ac:grpSpMkLst>
            <pc:docMk/>
            <pc:sldMk cId="2613337820" sldId="630"/>
            <ac:grpSpMk id="5" creationId="{DB5BEE31-DB42-4D71-94C5-45FF8F0D1FA3}"/>
          </ac:grpSpMkLst>
        </pc:grpChg>
        <pc:picChg chg="del">
          <ac:chgData name="Sung Myung gun" userId="1c506f38faaa01ce" providerId="LiveId" clId="{E5E07656-22FE-4D66-BD05-3F4138A0477F}" dt="2020-07-16T11:33:32.379" v="3538" actId="478"/>
          <ac:picMkLst>
            <pc:docMk/>
            <pc:sldMk cId="2613337820" sldId="630"/>
            <ac:picMk id="6" creationId="{7F68ACB7-D088-4968-9BD1-0B3BCF8D0CD2}"/>
          </ac:picMkLst>
        </pc:picChg>
        <pc:cxnChg chg="mod">
          <ac:chgData name="Sung Myung gun" userId="1c506f38faaa01ce" providerId="LiveId" clId="{E5E07656-22FE-4D66-BD05-3F4138A0477F}" dt="2020-07-19T08:26:55.810" v="3558"/>
          <ac:cxnSpMkLst>
            <pc:docMk/>
            <pc:sldMk cId="2613337820" sldId="630"/>
            <ac:cxnSpMk id="7" creationId="{AADEC771-A723-49E0-ACAC-34AEABCB9B14}"/>
          </ac:cxnSpMkLst>
        </pc:cxnChg>
        <pc:cxnChg chg="mod">
          <ac:chgData name="Sung Myung gun" userId="1c506f38faaa01ce" providerId="LiveId" clId="{E5E07656-22FE-4D66-BD05-3F4138A0477F}" dt="2020-07-19T08:26:55.810" v="3558"/>
          <ac:cxnSpMkLst>
            <pc:docMk/>
            <pc:sldMk cId="2613337820" sldId="630"/>
            <ac:cxnSpMk id="8" creationId="{2B407F76-026B-42E1-83D0-C38A9E27A9D5}"/>
          </ac:cxnSpMkLst>
        </pc:cxnChg>
      </pc:sldChg>
      <pc:sldChg chg="modSp add mod">
        <pc:chgData name="Sung Myung gun" userId="1c506f38faaa01ce" providerId="LiveId" clId="{E5E07656-22FE-4D66-BD05-3F4138A0477F}" dt="2020-07-19T08:28:57.498" v="3590" actId="20577"/>
        <pc:sldMkLst>
          <pc:docMk/>
          <pc:sldMk cId="1542384314" sldId="631"/>
        </pc:sldMkLst>
        <pc:spChg chg="mod">
          <ac:chgData name="Sung Myung gun" userId="1c506f38faaa01ce" providerId="LiveId" clId="{E5E07656-22FE-4D66-BD05-3F4138A0477F}" dt="2020-07-19T08:28:57.498" v="3590" actId="20577"/>
          <ac:spMkLst>
            <pc:docMk/>
            <pc:sldMk cId="1542384314" sldId="631"/>
            <ac:spMk id="6" creationId="{F68F1418-9055-4939-9316-BFB78B4456C7}"/>
          </ac:spMkLst>
        </pc:spChg>
      </pc:sldChg>
      <pc:sldChg chg="addSp delSp modSp add mod">
        <pc:chgData name="Sung Myung gun" userId="1c506f38faaa01ce" providerId="LiveId" clId="{E5E07656-22FE-4D66-BD05-3F4138A0477F}" dt="2020-07-19T09:20:07.823" v="3644" actId="21"/>
        <pc:sldMkLst>
          <pc:docMk/>
          <pc:sldMk cId="2187478713" sldId="632"/>
        </pc:sldMkLst>
        <pc:spChg chg="mod">
          <ac:chgData name="Sung Myung gun" userId="1c506f38faaa01ce" providerId="LiveId" clId="{E5E07656-22FE-4D66-BD05-3F4138A0477F}" dt="2020-07-19T08:29:10.097" v="3614"/>
          <ac:spMkLst>
            <pc:docMk/>
            <pc:sldMk cId="2187478713" sldId="632"/>
            <ac:spMk id="3" creationId="{F64E0371-3920-434D-A539-D43064CD9FF6}"/>
          </ac:spMkLst>
        </pc:spChg>
        <pc:grpChg chg="del">
          <ac:chgData name="Sung Myung gun" userId="1c506f38faaa01ce" providerId="LiveId" clId="{E5E07656-22FE-4D66-BD05-3F4138A0477F}" dt="2020-07-19T08:29:05.789" v="3592" actId="478"/>
          <ac:grpSpMkLst>
            <pc:docMk/>
            <pc:sldMk cId="2187478713" sldId="632"/>
            <ac:grpSpMk id="5" creationId="{DB5BEE31-DB42-4D71-94C5-45FF8F0D1FA3}"/>
          </ac:grpSpMkLst>
        </pc:grpChg>
        <pc:picChg chg="add mod">
          <ac:chgData name="Sung Myung gun" userId="1c506f38faaa01ce" providerId="LiveId" clId="{E5E07656-22FE-4D66-BD05-3F4138A0477F}" dt="2020-07-19T08:29:40.708" v="3620" actId="1076"/>
          <ac:picMkLst>
            <pc:docMk/>
            <pc:sldMk cId="2187478713" sldId="632"/>
            <ac:picMk id="10" creationId="{EE43A5F8-3EF3-4542-B16D-5A3508510010}"/>
          </ac:picMkLst>
        </pc:picChg>
        <pc:picChg chg="add del mod">
          <ac:chgData name="Sung Myung gun" userId="1c506f38faaa01ce" providerId="LiveId" clId="{E5E07656-22FE-4D66-BD05-3F4138A0477F}" dt="2020-07-19T09:20:07.823" v="3644" actId="21"/>
          <ac:picMkLst>
            <pc:docMk/>
            <pc:sldMk cId="2187478713" sldId="632"/>
            <ac:picMk id="12" creationId="{4F5E7A7E-29E8-4AAE-8BDB-E741FB9978B1}"/>
          </ac:picMkLst>
        </pc:picChg>
      </pc:sldChg>
      <pc:sldChg chg="addSp delSp modSp add mod">
        <pc:chgData name="Sung Myung gun" userId="1c506f38faaa01ce" providerId="LiveId" clId="{E5E07656-22FE-4D66-BD05-3F4138A0477F}" dt="2020-07-19T09:19:27.900" v="3637" actId="14100"/>
        <pc:sldMkLst>
          <pc:docMk/>
          <pc:sldMk cId="499068008" sldId="633"/>
        </pc:sldMkLst>
        <pc:spChg chg="mod">
          <ac:chgData name="Sung Myung gun" userId="1c506f38faaa01ce" providerId="LiveId" clId="{E5E07656-22FE-4D66-BD05-3F4138A0477F}" dt="2020-07-19T08:29:49.065" v="3630"/>
          <ac:spMkLst>
            <pc:docMk/>
            <pc:sldMk cId="499068008" sldId="633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9T09:19:24.195" v="3636" actId="113"/>
          <ac:spMkLst>
            <pc:docMk/>
            <pc:sldMk cId="499068008" sldId="633"/>
            <ac:spMk id="7" creationId="{C9D82E26-0B7A-4672-87D0-D8E894D8599D}"/>
          </ac:spMkLst>
        </pc:spChg>
        <pc:grpChg chg="add mod">
          <ac:chgData name="Sung Myung gun" userId="1c506f38faaa01ce" providerId="LiveId" clId="{E5E07656-22FE-4D66-BD05-3F4138A0477F}" dt="2020-07-19T09:19:27.900" v="3637" actId="14100"/>
          <ac:grpSpMkLst>
            <pc:docMk/>
            <pc:sldMk cId="499068008" sldId="633"/>
            <ac:grpSpMk id="6" creationId="{1B6060BF-D78B-430F-822C-87B2DC1CB370}"/>
          </ac:grpSpMkLst>
        </pc:grpChg>
        <pc:picChg chg="del">
          <ac:chgData name="Sung Myung gun" userId="1c506f38faaa01ce" providerId="LiveId" clId="{E5E07656-22FE-4D66-BD05-3F4138A0477F}" dt="2020-07-19T08:29:45.780" v="3622" actId="478"/>
          <ac:picMkLst>
            <pc:docMk/>
            <pc:sldMk cId="499068008" sldId="633"/>
            <ac:picMk id="10" creationId="{EE43A5F8-3EF3-4542-B16D-5A3508510010}"/>
          </ac:picMkLst>
        </pc:picChg>
        <pc:cxnChg chg="mod">
          <ac:chgData name="Sung Myung gun" userId="1c506f38faaa01ce" providerId="LiveId" clId="{E5E07656-22FE-4D66-BD05-3F4138A0477F}" dt="2020-07-19T09:19:08.110" v="3631"/>
          <ac:cxnSpMkLst>
            <pc:docMk/>
            <pc:sldMk cId="499068008" sldId="633"/>
            <ac:cxnSpMk id="8" creationId="{7E979F30-CB12-4F62-A84E-92836DA4AA04}"/>
          </ac:cxnSpMkLst>
        </pc:cxnChg>
        <pc:cxnChg chg="mod">
          <ac:chgData name="Sung Myung gun" userId="1c506f38faaa01ce" providerId="LiveId" clId="{E5E07656-22FE-4D66-BD05-3F4138A0477F}" dt="2020-07-19T09:19:08.110" v="3631"/>
          <ac:cxnSpMkLst>
            <pc:docMk/>
            <pc:sldMk cId="499068008" sldId="633"/>
            <ac:cxnSpMk id="9" creationId="{5087FEED-BE30-4670-9E30-DA8CDC392332}"/>
          </ac:cxnSpMkLst>
        </pc:cxnChg>
      </pc:sldChg>
      <pc:sldChg chg="addSp delSp modSp add mod">
        <pc:chgData name="Sung Myung gun" userId="1c506f38faaa01ce" providerId="LiveId" clId="{E5E07656-22FE-4D66-BD05-3F4138A0477F}" dt="2020-07-19T09:20:15.905" v="3646" actId="692"/>
        <pc:sldMkLst>
          <pc:docMk/>
          <pc:sldMk cId="3599126568" sldId="634"/>
        </pc:sldMkLst>
        <pc:picChg chg="add mod">
          <ac:chgData name="Sung Myung gun" userId="1c506f38faaa01ce" providerId="LiveId" clId="{E5E07656-22FE-4D66-BD05-3F4138A0477F}" dt="2020-07-19T09:20:15.905" v="3646" actId="692"/>
          <ac:picMkLst>
            <pc:docMk/>
            <pc:sldMk cId="3599126568" sldId="634"/>
            <ac:picMk id="5" creationId="{FA311680-1DFB-455F-9A78-C4B18FD8D468}"/>
          </ac:picMkLst>
        </pc:picChg>
        <pc:picChg chg="del">
          <ac:chgData name="Sung Myung gun" userId="1c506f38faaa01ce" providerId="LiveId" clId="{E5E07656-22FE-4D66-BD05-3F4138A0477F}" dt="2020-07-19T09:19:35.780" v="3639" actId="478"/>
          <ac:picMkLst>
            <pc:docMk/>
            <pc:sldMk cId="3599126568" sldId="634"/>
            <ac:picMk id="10" creationId="{EE43A5F8-3EF3-4542-B16D-5A3508510010}"/>
          </ac:picMkLst>
        </pc:picChg>
      </pc:sldChg>
      <pc:sldChg chg="addSp delSp modSp add mod">
        <pc:chgData name="Sung Myung gun" userId="1c506f38faaa01ce" providerId="LiveId" clId="{E5E07656-22FE-4D66-BD05-3F4138A0477F}" dt="2020-07-19T09:26:01.444" v="3674" actId="6549"/>
        <pc:sldMkLst>
          <pc:docMk/>
          <pc:sldMk cId="4243828924" sldId="635"/>
        </pc:sldMkLst>
        <pc:spChg chg="mod">
          <ac:chgData name="Sung Myung gun" userId="1c506f38faaa01ce" providerId="LiveId" clId="{E5E07656-22FE-4D66-BD05-3F4138A0477F}" dt="2020-07-19T09:25:22.606" v="3666"/>
          <ac:spMkLst>
            <pc:docMk/>
            <pc:sldMk cId="4243828924" sldId="635"/>
            <ac:spMk id="3" creationId="{F64E0371-3920-434D-A539-D43064CD9FF6}"/>
          </ac:spMkLst>
        </pc:spChg>
        <pc:spChg chg="mod">
          <ac:chgData name="Sung Myung gun" userId="1c506f38faaa01ce" providerId="LiveId" clId="{E5E07656-22FE-4D66-BD05-3F4138A0477F}" dt="2020-07-19T09:26:01.444" v="3674" actId="6549"/>
          <ac:spMkLst>
            <pc:docMk/>
            <pc:sldMk cId="4243828924" sldId="635"/>
            <ac:spMk id="8" creationId="{6A4A5BE8-A93C-4E7B-AC43-87AAE851FA64}"/>
          </ac:spMkLst>
        </pc:spChg>
        <pc:grpChg chg="add mod">
          <ac:chgData name="Sung Myung gun" userId="1c506f38faaa01ce" providerId="LiveId" clId="{E5E07656-22FE-4D66-BD05-3F4138A0477F}" dt="2020-07-19T09:25:27.049" v="3667"/>
          <ac:grpSpMkLst>
            <pc:docMk/>
            <pc:sldMk cId="4243828924" sldId="635"/>
            <ac:grpSpMk id="7" creationId="{8492E849-93EA-44DA-AF8A-87F8F5ACB6B4}"/>
          </ac:grpSpMkLst>
        </pc:grpChg>
        <pc:picChg chg="del">
          <ac:chgData name="Sung Myung gun" userId="1c506f38faaa01ce" providerId="LiveId" clId="{E5E07656-22FE-4D66-BD05-3F4138A0477F}" dt="2020-07-19T09:25:17.315" v="3648" actId="478"/>
          <ac:picMkLst>
            <pc:docMk/>
            <pc:sldMk cId="4243828924" sldId="635"/>
            <ac:picMk id="6" creationId="{7F68ACB7-D088-4968-9BD1-0B3BCF8D0CD2}"/>
          </ac:picMkLst>
        </pc:picChg>
        <pc:cxnChg chg="mod">
          <ac:chgData name="Sung Myung gun" userId="1c506f38faaa01ce" providerId="LiveId" clId="{E5E07656-22FE-4D66-BD05-3F4138A0477F}" dt="2020-07-19T09:25:27.049" v="3667"/>
          <ac:cxnSpMkLst>
            <pc:docMk/>
            <pc:sldMk cId="4243828924" sldId="635"/>
            <ac:cxnSpMk id="9" creationId="{7D81E321-D30A-4B7C-BD16-D14FEAC9F540}"/>
          </ac:cxnSpMkLst>
        </pc:cxnChg>
        <pc:cxnChg chg="mod">
          <ac:chgData name="Sung Myung gun" userId="1c506f38faaa01ce" providerId="LiveId" clId="{E5E07656-22FE-4D66-BD05-3F4138A0477F}" dt="2020-07-19T09:25:27.049" v="3667"/>
          <ac:cxnSpMkLst>
            <pc:docMk/>
            <pc:sldMk cId="4243828924" sldId="635"/>
            <ac:cxnSpMk id="10" creationId="{96A49CB0-3CC3-4031-85DD-F7A509BA29A6}"/>
          </ac:cxnSpMkLst>
        </pc:cxnChg>
      </pc:sldChg>
      <pc:sldChg chg="modSp add mod">
        <pc:chgData name="Sung Myung gun" userId="1c506f38faaa01ce" providerId="LiveId" clId="{E5E07656-22FE-4D66-BD05-3F4138A0477F}" dt="2020-07-19T09:26:18.709" v="3689" actId="14100"/>
        <pc:sldMkLst>
          <pc:docMk/>
          <pc:sldMk cId="903808506" sldId="636"/>
        </pc:sldMkLst>
        <pc:spChg chg="mod">
          <ac:chgData name="Sung Myung gun" userId="1c506f38faaa01ce" providerId="LiveId" clId="{E5E07656-22FE-4D66-BD05-3F4138A0477F}" dt="2020-07-19T09:26:15.788" v="3688" actId="6549"/>
          <ac:spMkLst>
            <pc:docMk/>
            <pc:sldMk cId="903808506" sldId="636"/>
            <ac:spMk id="8" creationId="{6A4A5BE8-A93C-4E7B-AC43-87AAE851FA64}"/>
          </ac:spMkLst>
        </pc:spChg>
        <pc:grpChg chg="mod">
          <ac:chgData name="Sung Myung gun" userId="1c506f38faaa01ce" providerId="LiveId" clId="{E5E07656-22FE-4D66-BD05-3F4138A0477F}" dt="2020-07-19T09:26:18.709" v="3689" actId="14100"/>
          <ac:grpSpMkLst>
            <pc:docMk/>
            <pc:sldMk cId="903808506" sldId="636"/>
            <ac:grpSpMk id="7" creationId="{8492E849-93EA-44DA-AF8A-87F8F5ACB6B4}"/>
          </ac:grpSpMkLst>
        </pc:grpChg>
      </pc:sldChg>
      <pc:sldChg chg="add del">
        <pc:chgData name="Sung Myung gun" userId="1c506f38faaa01ce" providerId="LiveId" clId="{E5E07656-22FE-4D66-BD05-3F4138A0477F}" dt="2020-07-19T09:26:24.143" v="3691"/>
        <pc:sldMkLst>
          <pc:docMk/>
          <pc:sldMk cId="3427543249" sldId="637"/>
        </pc:sldMkLst>
      </pc:sldChg>
      <pc:sldChg chg="addSp delSp modSp add mod">
        <pc:chgData name="Sung Myung gun" userId="1c506f38faaa01ce" providerId="LiveId" clId="{E5E07656-22FE-4D66-BD05-3F4138A0477F}" dt="2020-07-19T09:27:06.227" v="3723" actId="1076"/>
        <pc:sldMkLst>
          <pc:docMk/>
          <pc:sldMk cId="3783103188" sldId="637"/>
        </pc:sldMkLst>
        <pc:spChg chg="mod">
          <ac:chgData name="Sung Myung gun" userId="1c506f38faaa01ce" providerId="LiveId" clId="{E5E07656-22FE-4D66-BD05-3F4138A0477F}" dt="2020-07-19T09:26:44.185" v="3714"/>
          <ac:spMkLst>
            <pc:docMk/>
            <pc:sldMk cId="3783103188" sldId="637"/>
            <ac:spMk id="3" creationId="{F64E0371-3920-434D-A539-D43064CD9FF6}"/>
          </ac:spMkLst>
        </pc:spChg>
        <pc:grpChg chg="del">
          <ac:chgData name="Sung Myung gun" userId="1c506f38faaa01ce" providerId="LiveId" clId="{E5E07656-22FE-4D66-BD05-3F4138A0477F}" dt="2020-07-19T09:26:39.376" v="3693" actId="478"/>
          <ac:grpSpMkLst>
            <pc:docMk/>
            <pc:sldMk cId="3783103188" sldId="637"/>
            <ac:grpSpMk id="7" creationId="{8492E849-93EA-44DA-AF8A-87F8F5ACB6B4}"/>
          </ac:grpSpMkLst>
        </pc:grpChg>
        <pc:picChg chg="add mod">
          <ac:chgData name="Sung Myung gun" userId="1c506f38faaa01ce" providerId="LiveId" clId="{E5E07656-22FE-4D66-BD05-3F4138A0477F}" dt="2020-07-19T09:27:06.227" v="3723" actId="1076"/>
          <ac:picMkLst>
            <pc:docMk/>
            <pc:sldMk cId="3783103188" sldId="637"/>
            <ac:picMk id="6" creationId="{7BB8E0CC-5FDD-46CB-BBEB-C48DFE5A6DC9}"/>
          </ac:picMkLst>
        </pc:picChg>
      </pc:sldChg>
      <pc:sldChg chg="addSp modSp new mod">
        <pc:chgData name="Sung Myung gun" userId="1c506f38faaa01ce" providerId="LiveId" clId="{E5E07656-22FE-4D66-BD05-3F4138A0477F}" dt="2020-07-19T09:31:43.634" v="4038"/>
        <pc:sldMkLst>
          <pc:docMk/>
          <pc:sldMk cId="12528035" sldId="638"/>
        </pc:sldMkLst>
        <pc:spChg chg="mod">
          <ac:chgData name="Sung Myung gun" userId="1c506f38faaa01ce" providerId="LiveId" clId="{E5E07656-22FE-4D66-BD05-3F4138A0477F}" dt="2020-07-19T09:27:42.611" v="3745" actId="20577"/>
          <ac:spMkLst>
            <pc:docMk/>
            <pc:sldMk cId="12528035" sldId="638"/>
            <ac:spMk id="2" creationId="{D21BB32A-39E5-47AF-BB0C-EE0542EE8FEF}"/>
          </ac:spMkLst>
        </pc:spChg>
        <pc:spChg chg="mod">
          <ac:chgData name="Sung Myung gun" userId="1c506f38faaa01ce" providerId="LiveId" clId="{E5E07656-22FE-4D66-BD05-3F4138A0477F}" dt="2020-07-19T09:31:43.634" v="4038"/>
          <ac:spMkLst>
            <pc:docMk/>
            <pc:sldMk cId="12528035" sldId="638"/>
            <ac:spMk id="3" creationId="{E82DE38C-B881-462B-9E4F-EE0ACAF1C662}"/>
          </ac:spMkLst>
        </pc:spChg>
        <pc:picChg chg="add mod">
          <ac:chgData name="Sung Myung gun" userId="1c506f38faaa01ce" providerId="LiveId" clId="{E5E07656-22FE-4D66-BD05-3F4138A0477F}" dt="2020-07-19T09:31:05.821" v="3941" actId="1076"/>
          <ac:picMkLst>
            <pc:docMk/>
            <pc:sldMk cId="12528035" sldId="638"/>
            <ac:picMk id="6" creationId="{EE080058-DAA4-4A9E-9187-BBF877023136}"/>
          </ac:picMkLst>
        </pc:picChg>
      </pc:sldChg>
      <pc:sldChg chg="addSp delSp modSp add mod">
        <pc:chgData name="Sung Myung gun" userId="1c506f38faaa01ce" providerId="LiveId" clId="{E5E07656-22FE-4D66-BD05-3F4138A0477F}" dt="2020-07-19T09:39:56.708" v="4292" actId="14100"/>
        <pc:sldMkLst>
          <pc:docMk/>
          <pc:sldMk cId="48440064" sldId="639"/>
        </pc:sldMkLst>
        <pc:spChg chg="mod">
          <ac:chgData name="Sung Myung gun" userId="1c506f38faaa01ce" providerId="LiveId" clId="{E5E07656-22FE-4D66-BD05-3F4138A0477F}" dt="2020-07-19T09:39:50.309" v="4289" actId="20577"/>
          <ac:spMkLst>
            <pc:docMk/>
            <pc:sldMk cId="48440064" sldId="639"/>
            <ac:spMk id="3" creationId="{E82DE38C-B881-462B-9E4F-EE0ACAF1C662}"/>
          </ac:spMkLst>
        </pc:spChg>
        <pc:picChg chg="del">
          <ac:chgData name="Sung Myung gun" userId="1c506f38faaa01ce" providerId="LiveId" clId="{E5E07656-22FE-4D66-BD05-3F4138A0477F}" dt="2020-07-19T09:35:47.718" v="4040" actId="478"/>
          <ac:picMkLst>
            <pc:docMk/>
            <pc:sldMk cId="48440064" sldId="639"/>
            <ac:picMk id="6" creationId="{EE080058-DAA4-4A9E-9187-BBF877023136}"/>
          </ac:picMkLst>
        </pc:picChg>
        <pc:picChg chg="add mod modCrop">
          <ac:chgData name="Sung Myung gun" userId="1c506f38faaa01ce" providerId="LiveId" clId="{E5E07656-22FE-4D66-BD05-3F4138A0477F}" dt="2020-07-19T09:39:56.708" v="4292" actId="14100"/>
          <ac:picMkLst>
            <pc:docMk/>
            <pc:sldMk cId="48440064" sldId="639"/>
            <ac:picMk id="7" creationId="{3B49A150-320C-4442-B72A-82CA04CF16E7}"/>
          </ac:picMkLst>
        </pc:picChg>
      </pc:sldChg>
      <pc:sldChg chg="addSp delSp modSp add mod">
        <pc:chgData name="Sung Myung gun" userId="1c506f38faaa01ce" providerId="LiveId" clId="{E5E07656-22FE-4D66-BD05-3F4138A0477F}" dt="2020-07-19T10:00:58.689" v="5222"/>
        <pc:sldMkLst>
          <pc:docMk/>
          <pc:sldMk cId="1012604214" sldId="640"/>
        </pc:sldMkLst>
        <pc:spChg chg="mod">
          <ac:chgData name="Sung Myung gun" userId="1c506f38faaa01ce" providerId="LiveId" clId="{E5E07656-22FE-4D66-BD05-3F4138A0477F}" dt="2020-07-19T10:00:58.689" v="5222"/>
          <ac:spMkLst>
            <pc:docMk/>
            <pc:sldMk cId="1012604214" sldId="640"/>
            <ac:spMk id="3" creationId="{E82DE38C-B881-462B-9E4F-EE0ACAF1C662}"/>
          </ac:spMkLst>
        </pc:spChg>
        <pc:picChg chg="add mod">
          <ac:chgData name="Sung Myung gun" userId="1c506f38faaa01ce" providerId="LiveId" clId="{E5E07656-22FE-4D66-BD05-3F4138A0477F}" dt="2020-07-19T09:41:21.420" v="4375" actId="1076"/>
          <ac:picMkLst>
            <pc:docMk/>
            <pc:sldMk cId="1012604214" sldId="640"/>
            <ac:picMk id="6" creationId="{48985503-17BC-44FA-8C0B-BFFF2EC9A617}"/>
          </ac:picMkLst>
        </pc:picChg>
        <pc:picChg chg="del">
          <ac:chgData name="Sung Myung gun" userId="1c506f38faaa01ce" providerId="LiveId" clId="{E5E07656-22FE-4D66-BD05-3F4138A0477F}" dt="2020-07-19T09:40:00.958" v="4294" actId="478"/>
          <ac:picMkLst>
            <pc:docMk/>
            <pc:sldMk cId="1012604214" sldId="640"/>
            <ac:picMk id="7" creationId="{3B49A150-320C-4442-B72A-82CA04CF16E7}"/>
          </ac:picMkLst>
        </pc:picChg>
        <pc:picChg chg="add mod">
          <ac:chgData name="Sung Myung gun" userId="1c506f38faaa01ce" providerId="LiveId" clId="{E5E07656-22FE-4D66-BD05-3F4138A0477F}" dt="2020-07-19T09:56:42.219" v="5039" actId="1076"/>
          <ac:picMkLst>
            <pc:docMk/>
            <pc:sldMk cId="1012604214" sldId="640"/>
            <ac:picMk id="9" creationId="{95FEC140-12E7-4470-B40E-01F43079907E}"/>
          </ac:picMkLst>
        </pc:picChg>
      </pc:sldChg>
      <pc:sldChg chg="addSp delSp modSp add mod">
        <pc:chgData name="Sung Myung gun" userId="1c506f38faaa01ce" providerId="LiveId" clId="{E5E07656-22FE-4D66-BD05-3F4138A0477F}" dt="2020-07-19T09:44:16.603" v="4582"/>
        <pc:sldMkLst>
          <pc:docMk/>
          <pc:sldMk cId="4270604200" sldId="641"/>
        </pc:sldMkLst>
        <pc:spChg chg="mod">
          <ac:chgData name="Sung Myung gun" userId="1c506f38faaa01ce" providerId="LiveId" clId="{E5E07656-22FE-4D66-BD05-3F4138A0477F}" dt="2020-07-19T09:44:16.603" v="4582"/>
          <ac:spMkLst>
            <pc:docMk/>
            <pc:sldMk cId="4270604200" sldId="641"/>
            <ac:spMk id="3" creationId="{E82DE38C-B881-462B-9E4F-EE0ACAF1C662}"/>
          </ac:spMkLst>
        </pc:spChg>
        <pc:picChg chg="add mod">
          <ac:chgData name="Sung Myung gun" userId="1c506f38faaa01ce" providerId="LiveId" clId="{E5E07656-22FE-4D66-BD05-3F4138A0477F}" dt="2020-07-19T09:44:07.953" v="4536" actId="1076"/>
          <ac:picMkLst>
            <pc:docMk/>
            <pc:sldMk cId="4270604200" sldId="641"/>
            <ac:picMk id="6" creationId="{15575927-5A82-4CD9-B060-9D6DCCE6CD13}"/>
          </ac:picMkLst>
        </pc:picChg>
        <pc:picChg chg="del">
          <ac:chgData name="Sung Myung gun" userId="1c506f38faaa01ce" providerId="LiveId" clId="{E5E07656-22FE-4D66-BD05-3F4138A0477F}" dt="2020-07-19T09:42:40.777" v="4402" actId="478"/>
          <ac:picMkLst>
            <pc:docMk/>
            <pc:sldMk cId="4270604200" sldId="641"/>
            <ac:picMk id="7" creationId="{3B49A150-320C-4442-B72A-82CA04CF16E7}"/>
          </ac:picMkLst>
        </pc:picChg>
      </pc:sldChg>
      <pc:sldChg chg="addSp delSp modSp add mod">
        <pc:chgData name="Sung Myung gun" userId="1c506f38faaa01ce" providerId="LiveId" clId="{E5E07656-22FE-4D66-BD05-3F4138A0477F}" dt="2020-07-19T10:07:53.884" v="5751" actId="1076"/>
        <pc:sldMkLst>
          <pc:docMk/>
          <pc:sldMk cId="1805395738" sldId="642"/>
        </pc:sldMkLst>
        <pc:spChg chg="mod">
          <ac:chgData name="Sung Myung gun" userId="1c506f38faaa01ce" providerId="LiveId" clId="{E5E07656-22FE-4D66-BD05-3F4138A0477F}" dt="2020-07-19T10:07:29.002" v="5746"/>
          <ac:spMkLst>
            <pc:docMk/>
            <pc:sldMk cId="1805395738" sldId="642"/>
            <ac:spMk id="3" creationId="{E82DE38C-B881-462B-9E4F-EE0ACAF1C662}"/>
          </ac:spMkLst>
        </pc:spChg>
        <pc:picChg chg="del">
          <ac:chgData name="Sung Myung gun" userId="1c506f38faaa01ce" providerId="LiveId" clId="{E5E07656-22FE-4D66-BD05-3F4138A0477F}" dt="2020-07-19T10:01:19.278" v="5225" actId="478"/>
          <ac:picMkLst>
            <pc:docMk/>
            <pc:sldMk cId="1805395738" sldId="642"/>
            <ac:picMk id="6" creationId="{48985503-17BC-44FA-8C0B-BFFF2EC9A617}"/>
          </ac:picMkLst>
        </pc:picChg>
        <pc:picChg chg="add mod">
          <ac:chgData name="Sung Myung gun" userId="1c506f38faaa01ce" providerId="LiveId" clId="{E5E07656-22FE-4D66-BD05-3F4138A0477F}" dt="2020-07-19T10:01:56.424" v="5254" actId="14100"/>
          <ac:picMkLst>
            <pc:docMk/>
            <pc:sldMk cId="1805395738" sldId="642"/>
            <ac:picMk id="7" creationId="{23F3ABFF-877A-44D6-BD1A-CA4C8A9855A7}"/>
          </ac:picMkLst>
        </pc:picChg>
        <pc:picChg chg="del">
          <ac:chgData name="Sung Myung gun" userId="1c506f38faaa01ce" providerId="LiveId" clId="{E5E07656-22FE-4D66-BD05-3F4138A0477F}" dt="2020-07-19T10:01:18.025" v="5224" actId="478"/>
          <ac:picMkLst>
            <pc:docMk/>
            <pc:sldMk cId="1805395738" sldId="642"/>
            <ac:picMk id="9" creationId="{95FEC140-12E7-4470-B40E-01F43079907E}"/>
          </ac:picMkLst>
        </pc:picChg>
        <pc:picChg chg="add mod">
          <ac:chgData name="Sung Myung gun" userId="1c506f38faaa01ce" providerId="LiveId" clId="{E5E07656-22FE-4D66-BD05-3F4138A0477F}" dt="2020-07-19T10:04:37.987" v="5461" actId="1076"/>
          <ac:picMkLst>
            <pc:docMk/>
            <pc:sldMk cId="1805395738" sldId="642"/>
            <ac:picMk id="10" creationId="{C65F873D-C6AE-4580-9825-F632FFF3C8DD}"/>
          </ac:picMkLst>
        </pc:picChg>
        <pc:picChg chg="add mod">
          <ac:chgData name="Sung Myung gun" userId="1c506f38faaa01ce" providerId="LiveId" clId="{E5E07656-22FE-4D66-BD05-3F4138A0477F}" dt="2020-07-19T10:07:53.884" v="5751" actId="1076"/>
          <ac:picMkLst>
            <pc:docMk/>
            <pc:sldMk cId="1805395738" sldId="642"/>
            <ac:picMk id="12" creationId="{61F40CC2-AED7-48FB-8441-01B2485A48C2}"/>
          </ac:picMkLst>
        </pc:picChg>
      </pc:sldChg>
      <pc:sldChg chg="modSp new mod">
        <pc:chgData name="Sung Myung gun" userId="1c506f38faaa01ce" providerId="LiveId" clId="{E5E07656-22FE-4D66-BD05-3F4138A0477F}" dt="2020-07-22T00:16:17.736" v="5775"/>
        <pc:sldMkLst>
          <pc:docMk/>
          <pc:sldMk cId="3491196375" sldId="643"/>
        </pc:sldMkLst>
        <pc:spChg chg="mod">
          <ac:chgData name="Sung Myung gun" userId="1c506f38faaa01ce" providerId="LiveId" clId="{E5E07656-22FE-4D66-BD05-3F4138A0477F}" dt="2020-07-22T00:16:17.736" v="5775"/>
          <ac:spMkLst>
            <pc:docMk/>
            <pc:sldMk cId="3491196375" sldId="643"/>
            <ac:spMk id="2" creationId="{91F424DB-4F51-4EC2-8ED9-7A62BFCB9860}"/>
          </ac:spMkLst>
        </pc:spChg>
      </pc:sldChg>
    </pc:docChg>
  </pc:docChgLst>
  <pc:docChgLst>
    <pc:chgData name="Sung Myung gun" userId="1c506f38faaa01ce" providerId="LiveId" clId="{1FE889B0-37C5-4341-97C8-9D0C5618182F}"/>
    <pc:docChg chg="undo custSel addSld delSld modSld modSection">
      <pc:chgData name="Sung Myung gun" userId="1c506f38faaa01ce" providerId="LiveId" clId="{1FE889B0-37C5-4341-97C8-9D0C5618182F}" dt="2020-08-02T00:51:53.835" v="2631" actId="1076"/>
      <pc:docMkLst>
        <pc:docMk/>
      </pc:docMkLst>
      <pc:sldChg chg="modSp mod">
        <pc:chgData name="Sung Myung gun" userId="1c506f38faaa01ce" providerId="LiveId" clId="{1FE889B0-37C5-4341-97C8-9D0C5618182F}" dt="2020-07-31T08:19:30.449" v="849" actId="20577"/>
        <pc:sldMkLst>
          <pc:docMk/>
          <pc:sldMk cId="0" sldId="576"/>
        </pc:sldMkLst>
        <pc:spChg chg="mod">
          <ac:chgData name="Sung Myung gun" userId="1c506f38faaa01ce" providerId="LiveId" clId="{1FE889B0-37C5-4341-97C8-9D0C5618182F}" dt="2020-07-28T07:47:51.568" v="59" actId="20577"/>
          <ac:spMkLst>
            <pc:docMk/>
            <pc:sldMk cId="0" sldId="576"/>
            <ac:spMk id="6146" creationId="{00000000-0000-0000-0000-000000000000}"/>
          </ac:spMkLst>
        </pc:spChg>
        <pc:spChg chg="mod">
          <ac:chgData name="Sung Myung gun" userId="1c506f38faaa01ce" providerId="LiveId" clId="{1FE889B0-37C5-4341-97C8-9D0C5618182F}" dt="2020-07-31T08:19:30.449" v="849" actId="20577"/>
          <ac:spMkLst>
            <pc:docMk/>
            <pc:sldMk cId="0" sldId="576"/>
            <ac:spMk id="6147" creationId="{00000000-0000-0000-0000-000000000000}"/>
          </ac:spMkLst>
        </pc:spChg>
      </pc:sldChg>
      <pc:sldChg chg="modSp mod">
        <pc:chgData name="Sung Myung gun" userId="1c506f38faaa01ce" providerId="LiveId" clId="{1FE889B0-37C5-4341-97C8-9D0C5618182F}" dt="2020-07-28T07:47:38.091" v="47" actId="20577"/>
        <pc:sldMkLst>
          <pc:docMk/>
          <pc:sldMk cId="822715421" sldId="581"/>
        </pc:sldMkLst>
        <pc:spChg chg="mod">
          <ac:chgData name="Sung Myung gun" userId="1c506f38faaa01ce" providerId="LiveId" clId="{1FE889B0-37C5-4341-97C8-9D0C5618182F}" dt="2020-07-28T07:47:33.396" v="43" actId="20577"/>
          <ac:spMkLst>
            <pc:docMk/>
            <pc:sldMk cId="822715421" sldId="581"/>
            <ac:spMk id="40" creationId="{00000000-0000-0000-0000-000000000000}"/>
          </ac:spMkLst>
        </pc:spChg>
        <pc:spChg chg="mod">
          <ac:chgData name="Sung Myung gun" userId="1c506f38faaa01ce" providerId="LiveId" clId="{1FE889B0-37C5-4341-97C8-9D0C5618182F}" dt="2020-07-28T07:47:38.091" v="47" actId="20577"/>
          <ac:spMkLst>
            <pc:docMk/>
            <pc:sldMk cId="822715421" sldId="581"/>
            <ac:spMk id="52" creationId="{00000000-0000-0000-0000-000000000000}"/>
          </ac:spMkLst>
        </pc:spChg>
      </pc:sldChg>
      <pc:sldChg chg="addSp delSp modSp mod">
        <pc:chgData name="Sung Myung gun" userId="1c506f38faaa01ce" providerId="LiveId" clId="{1FE889B0-37C5-4341-97C8-9D0C5618182F}" dt="2020-07-28T07:56:40.033" v="291" actId="14100"/>
        <pc:sldMkLst>
          <pc:docMk/>
          <pc:sldMk cId="1039392792" sldId="583"/>
        </pc:sldMkLst>
        <pc:spChg chg="mod">
          <ac:chgData name="Sung Myung gun" userId="1c506f38faaa01ce" providerId="LiveId" clId="{1FE889B0-37C5-4341-97C8-9D0C5618182F}" dt="2020-07-28T07:48:08.991" v="70" actId="20577"/>
          <ac:spMkLst>
            <pc:docMk/>
            <pc:sldMk cId="1039392792" sldId="583"/>
            <ac:spMk id="4" creationId="{00000000-0000-0000-0000-000000000000}"/>
          </ac:spMkLst>
        </pc:spChg>
        <pc:spChg chg="mod">
          <ac:chgData name="Sung Myung gun" userId="1c506f38faaa01ce" providerId="LiveId" clId="{1FE889B0-37C5-4341-97C8-9D0C5618182F}" dt="2020-07-28T07:54:16.820" v="245" actId="20577"/>
          <ac:spMkLst>
            <pc:docMk/>
            <pc:sldMk cId="1039392792" sldId="583"/>
            <ac:spMk id="5" creationId="{00000000-0000-0000-0000-000000000000}"/>
          </ac:spMkLst>
        </pc:spChg>
        <pc:spChg chg="mod">
          <ac:chgData name="Sung Myung gun" userId="1c506f38faaa01ce" providerId="LiveId" clId="{1FE889B0-37C5-4341-97C8-9D0C5618182F}" dt="2020-07-28T07:56:34.570" v="290" actId="20577"/>
          <ac:spMkLst>
            <pc:docMk/>
            <pc:sldMk cId="1039392792" sldId="583"/>
            <ac:spMk id="11" creationId="{1042DF57-602A-49D2-A283-7CE775DBBC1E}"/>
          </ac:spMkLst>
        </pc:spChg>
        <pc:grpChg chg="del">
          <ac:chgData name="Sung Myung gun" userId="1c506f38faaa01ce" providerId="LiveId" clId="{1FE889B0-37C5-4341-97C8-9D0C5618182F}" dt="2020-07-28T07:50:04.744" v="109" actId="478"/>
          <ac:grpSpMkLst>
            <pc:docMk/>
            <pc:sldMk cId="1039392792" sldId="583"/>
            <ac:grpSpMk id="6" creationId="{BF140A18-DE8D-4C33-B3FF-97F9A3619017}"/>
          </ac:grpSpMkLst>
        </pc:grpChg>
        <pc:grpChg chg="add mod">
          <ac:chgData name="Sung Myung gun" userId="1c506f38faaa01ce" providerId="LiveId" clId="{1FE889B0-37C5-4341-97C8-9D0C5618182F}" dt="2020-07-28T07:56:40.033" v="291" actId="14100"/>
          <ac:grpSpMkLst>
            <pc:docMk/>
            <pc:sldMk cId="1039392792" sldId="583"/>
            <ac:grpSpMk id="10" creationId="{884D44CF-872A-487B-A3FA-0CD0F4FCE333}"/>
          </ac:grpSpMkLst>
        </pc:grpChg>
        <pc:cxnChg chg="mod">
          <ac:chgData name="Sung Myung gun" userId="1c506f38faaa01ce" providerId="LiveId" clId="{1FE889B0-37C5-4341-97C8-9D0C5618182F}" dt="2020-07-28T07:55:45.790" v="246"/>
          <ac:cxnSpMkLst>
            <pc:docMk/>
            <pc:sldMk cId="1039392792" sldId="583"/>
            <ac:cxnSpMk id="12" creationId="{7B1F91FA-CF0F-4777-BCE6-BCEBD4E0DFAC}"/>
          </ac:cxnSpMkLst>
        </pc:cxnChg>
        <pc:cxnChg chg="mod">
          <ac:chgData name="Sung Myung gun" userId="1c506f38faaa01ce" providerId="LiveId" clId="{1FE889B0-37C5-4341-97C8-9D0C5618182F}" dt="2020-07-28T07:55:45.790" v="246"/>
          <ac:cxnSpMkLst>
            <pc:docMk/>
            <pc:sldMk cId="1039392792" sldId="583"/>
            <ac:cxnSpMk id="13" creationId="{A8C5C006-73E4-4990-805D-C643F83D7F48}"/>
          </ac:cxnSpMkLst>
        </pc:cxnChg>
      </pc:sldChg>
      <pc:sldChg chg="addSp delSp modSp add mod">
        <pc:chgData name="Sung Myung gun" userId="1c506f38faaa01ce" providerId="LiveId" clId="{1FE889B0-37C5-4341-97C8-9D0C5618182F}" dt="2020-07-28T07:57:12.775" v="315" actId="1076"/>
        <pc:sldMkLst>
          <pc:docMk/>
          <pc:sldMk cId="1849399821" sldId="592"/>
        </pc:sldMkLst>
        <pc:spChg chg="mod">
          <ac:chgData name="Sung Myung gun" userId="1c506f38faaa01ce" providerId="LiveId" clId="{1FE889B0-37C5-4341-97C8-9D0C5618182F}" dt="2020-07-28T07:56:49.342" v="310"/>
          <ac:spMkLst>
            <pc:docMk/>
            <pc:sldMk cId="1849399821" sldId="592"/>
            <ac:spMk id="5" creationId="{00000000-0000-0000-0000-000000000000}"/>
          </ac:spMkLst>
        </pc:spChg>
        <pc:grpChg chg="del">
          <ac:chgData name="Sung Myung gun" userId="1c506f38faaa01ce" providerId="LiveId" clId="{1FE889B0-37C5-4341-97C8-9D0C5618182F}" dt="2020-07-28T07:56:44.232" v="293" actId="478"/>
          <ac:grpSpMkLst>
            <pc:docMk/>
            <pc:sldMk cId="1849399821" sldId="592"/>
            <ac:grpSpMk id="10" creationId="{884D44CF-872A-487B-A3FA-0CD0F4FCE333}"/>
          </ac:grpSpMkLst>
        </pc:grpChg>
        <pc:picChg chg="add mod">
          <ac:chgData name="Sung Myung gun" userId="1c506f38faaa01ce" providerId="LiveId" clId="{1FE889B0-37C5-4341-97C8-9D0C5618182F}" dt="2020-07-28T07:57:12.775" v="315" actId="1076"/>
          <ac:picMkLst>
            <pc:docMk/>
            <pc:sldMk cId="1849399821" sldId="592"/>
            <ac:picMk id="6" creationId="{98A71079-A94F-4FA8-8981-D4D44B541AB4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663078759" sldId="592"/>
        </pc:sldMkLst>
      </pc:sldChg>
      <pc:sldChg chg="addSp modSp add mod">
        <pc:chgData name="Sung Myung gun" userId="1c506f38faaa01ce" providerId="LiveId" clId="{1FE889B0-37C5-4341-97C8-9D0C5618182F}" dt="2020-07-28T08:20:32.560" v="347" actId="1076"/>
        <pc:sldMkLst>
          <pc:docMk/>
          <pc:sldMk cId="2912327906" sldId="593"/>
        </pc:sldMkLst>
        <pc:spChg chg="mod">
          <ac:chgData name="Sung Myung gun" userId="1c506f38faaa01ce" providerId="LiveId" clId="{1FE889B0-37C5-4341-97C8-9D0C5618182F}" dt="2020-07-28T07:57:25.308" v="334"/>
          <ac:spMkLst>
            <pc:docMk/>
            <pc:sldMk cId="2912327906" sldId="593"/>
            <ac:spMk id="5" creationId="{00000000-0000-0000-0000-000000000000}"/>
          </ac:spMkLst>
        </pc:spChg>
        <pc:spChg chg="mod">
          <ac:chgData name="Sung Myung gun" userId="1c506f38faaa01ce" providerId="LiveId" clId="{1FE889B0-37C5-4341-97C8-9D0C5618182F}" dt="2020-07-28T08:07:13.235" v="341" actId="113"/>
          <ac:spMkLst>
            <pc:docMk/>
            <pc:sldMk cId="2912327906" sldId="593"/>
            <ac:spMk id="11" creationId="{1042DF57-602A-49D2-A283-7CE775DBBC1E}"/>
          </ac:spMkLst>
        </pc:spChg>
        <pc:grpChg chg="mod">
          <ac:chgData name="Sung Myung gun" userId="1c506f38faaa01ce" providerId="LiveId" clId="{1FE889B0-37C5-4341-97C8-9D0C5618182F}" dt="2020-07-28T08:07:20.821" v="344" actId="14100"/>
          <ac:grpSpMkLst>
            <pc:docMk/>
            <pc:sldMk cId="2912327906" sldId="593"/>
            <ac:grpSpMk id="10" creationId="{884D44CF-872A-487B-A3FA-0CD0F4FCE333}"/>
          </ac:grpSpMkLst>
        </pc:grpChg>
        <pc:picChg chg="add mod">
          <ac:chgData name="Sung Myung gun" userId="1c506f38faaa01ce" providerId="LiveId" clId="{1FE889B0-37C5-4341-97C8-9D0C5618182F}" dt="2020-07-28T08:20:32.560" v="347" actId="1076"/>
          <ac:picMkLst>
            <pc:docMk/>
            <pc:sldMk cId="2912327906" sldId="593"/>
            <ac:picMk id="6" creationId="{08F7C189-13F9-45C9-84E7-C325860C3534}"/>
          </ac:picMkLst>
        </pc:picChg>
        <pc:cxnChg chg="mod">
          <ac:chgData name="Sung Myung gun" userId="1c506f38faaa01ce" providerId="LiveId" clId="{1FE889B0-37C5-4341-97C8-9D0C5618182F}" dt="2020-07-28T08:07:17.881" v="343" actId="1036"/>
          <ac:cxnSpMkLst>
            <pc:docMk/>
            <pc:sldMk cId="2912327906" sldId="593"/>
            <ac:cxnSpMk id="13" creationId="{A8C5C006-73E4-4990-805D-C643F83D7F48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274290700" sldId="593"/>
        </pc:sldMkLst>
      </pc:sldChg>
      <pc:sldChg chg="addSp modSp new mod">
        <pc:chgData name="Sung Myung gun" userId="1c506f38faaa01ce" providerId="LiveId" clId="{1FE889B0-37C5-4341-97C8-9D0C5618182F}" dt="2020-07-31T08:19:53.651" v="855" actId="20577"/>
        <pc:sldMkLst>
          <pc:docMk/>
          <pc:sldMk cId="1413800428" sldId="594"/>
        </pc:sldMkLst>
        <pc:spChg chg="mod">
          <ac:chgData name="Sung Myung gun" userId="1c506f38faaa01ce" providerId="LiveId" clId="{1FE889B0-37C5-4341-97C8-9D0C5618182F}" dt="2020-07-31T08:19:53.651" v="855" actId="20577"/>
          <ac:spMkLst>
            <pc:docMk/>
            <pc:sldMk cId="1413800428" sldId="594"/>
            <ac:spMk id="2" creationId="{B593F1A5-A214-4CC4-8188-8F5D161DCD21}"/>
          </ac:spMkLst>
        </pc:spChg>
        <pc:spChg chg="mod">
          <ac:chgData name="Sung Myung gun" userId="1c506f38faaa01ce" providerId="LiveId" clId="{1FE889B0-37C5-4341-97C8-9D0C5618182F}" dt="2020-07-29T03:24:13.779" v="573" actId="15"/>
          <ac:spMkLst>
            <pc:docMk/>
            <pc:sldMk cId="1413800428" sldId="594"/>
            <ac:spMk id="3" creationId="{3048FA57-9D93-4C90-9D53-2A7CA08266D5}"/>
          </ac:spMkLst>
        </pc:spChg>
        <pc:spChg chg="mod">
          <ac:chgData name="Sung Myung gun" userId="1c506f38faaa01ce" providerId="LiveId" clId="{1FE889B0-37C5-4341-97C8-9D0C5618182F}" dt="2020-07-29T03:42:20.834" v="613" actId="2711"/>
          <ac:spMkLst>
            <pc:docMk/>
            <pc:sldMk cId="1413800428" sldId="594"/>
            <ac:spMk id="8" creationId="{C59ADFA3-55BD-40C8-A1EA-F9D9B39FDCD8}"/>
          </ac:spMkLst>
        </pc:spChg>
        <pc:grpChg chg="add mod">
          <ac:chgData name="Sung Myung gun" userId="1c506f38faaa01ce" providerId="LiveId" clId="{1FE889B0-37C5-4341-97C8-9D0C5618182F}" dt="2020-07-29T03:42:25.037" v="614" actId="14100"/>
          <ac:grpSpMkLst>
            <pc:docMk/>
            <pc:sldMk cId="1413800428" sldId="594"/>
            <ac:grpSpMk id="7" creationId="{E30365F6-3F43-491D-877C-6B1963A5E0DC}"/>
          </ac:grpSpMkLst>
        </pc:grpChg>
        <pc:picChg chg="add mod">
          <ac:chgData name="Sung Myung gun" userId="1c506f38faaa01ce" providerId="LiveId" clId="{1FE889B0-37C5-4341-97C8-9D0C5618182F}" dt="2020-07-29T03:23:59.439" v="538" actId="1076"/>
          <ac:picMkLst>
            <pc:docMk/>
            <pc:sldMk cId="1413800428" sldId="594"/>
            <ac:picMk id="6" creationId="{155152BD-3078-4788-ADDC-628142E6C1DC}"/>
          </ac:picMkLst>
        </pc:picChg>
        <pc:cxnChg chg="mod">
          <ac:chgData name="Sung Myung gun" userId="1c506f38faaa01ce" providerId="LiveId" clId="{1FE889B0-37C5-4341-97C8-9D0C5618182F}" dt="2020-07-29T03:24:18.972" v="574"/>
          <ac:cxnSpMkLst>
            <pc:docMk/>
            <pc:sldMk cId="1413800428" sldId="594"/>
            <ac:cxnSpMk id="9" creationId="{4CEFB7A2-7C78-4933-9A3F-B8E13519844C}"/>
          </ac:cxnSpMkLst>
        </pc:cxnChg>
        <pc:cxnChg chg="mod">
          <ac:chgData name="Sung Myung gun" userId="1c506f38faaa01ce" providerId="LiveId" clId="{1FE889B0-37C5-4341-97C8-9D0C5618182F}" dt="2020-07-29T03:24:18.972" v="574"/>
          <ac:cxnSpMkLst>
            <pc:docMk/>
            <pc:sldMk cId="1413800428" sldId="594"/>
            <ac:cxnSpMk id="10" creationId="{4C68FAE1-DFD5-4AA1-B2D9-398EEF15E586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547829726" sldId="594"/>
        </pc:sldMkLst>
      </pc:sldChg>
      <pc:sldChg chg="delSp modSp add mod">
        <pc:chgData name="Sung Myung gun" userId="1c506f38faaa01ce" providerId="LiveId" clId="{1FE889B0-37C5-4341-97C8-9D0C5618182F}" dt="2020-07-31T08:20:00.595" v="856"/>
        <pc:sldMkLst>
          <pc:docMk/>
          <pc:sldMk cId="86103849" sldId="595"/>
        </pc:sldMkLst>
        <pc:spChg chg="mod">
          <ac:chgData name="Sung Myung gun" userId="1c506f38faaa01ce" providerId="LiveId" clId="{1FE889B0-37C5-4341-97C8-9D0C5618182F}" dt="2020-07-31T08:20:00.595" v="856"/>
          <ac:spMkLst>
            <pc:docMk/>
            <pc:sldMk cId="86103849" sldId="595"/>
            <ac:spMk id="2" creationId="{B593F1A5-A214-4CC4-8188-8F5D161DCD21}"/>
          </ac:spMkLst>
        </pc:spChg>
        <pc:spChg chg="mod">
          <ac:chgData name="Sung Myung gun" userId="1c506f38faaa01ce" providerId="LiveId" clId="{1FE889B0-37C5-4341-97C8-9D0C5618182F}" dt="2020-07-29T03:43:52.607" v="631"/>
          <ac:spMkLst>
            <pc:docMk/>
            <pc:sldMk cId="86103849" sldId="595"/>
            <ac:spMk id="3" creationId="{3048FA57-9D93-4C90-9D53-2A7CA08266D5}"/>
          </ac:spMkLst>
        </pc:spChg>
        <pc:grpChg chg="mod">
          <ac:chgData name="Sung Myung gun" userId="1c506f38faaa01ce" providerId="LiveId" clId="{1FE889B0-37C5-4341-97C8-9D0C5618182F}" dt="2020-07-29T03:43:55.128" v="640" actId="1036"/>
          <ac:grpSpMkLst>
            <pc:docMk/>
            <pc:sldMk cId="86103849" sldId="595"/>
            <ac:grpSpMk id="7" creationId="{E30365F6-3F43-491D-877C-6B1963A5E0DC}"/>
          </ac:grpSpMkLst>
        </pc:grpChg>
        <pc:picChg chg="del">
          <ac:chgData name="Sung Myung gun" userId="1c506f38faaa01ce" providerId="LiveId" clId="{1FE889B0-37C5-4341-97C8-9D0C5618182F}" dt="2020-07-29T03:43:45.223" v="616" actId="478"/>
          <ac:picMkLst>
            <pc:docMk/>
            <pc:sldMk cId="86103849" sldId="595"/>
            <ac:picMk id="6" creationId="{155152BD-3078-4788-ADDC-628142E6C1DC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877313920" sldId="595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908997516" sldId="596"/>
        </pc:sldMkLst>
      </pc:sldChg>
      <pc:sldChg chg="addSp delSp modSp add mod">
        <pc:chgData name="Sung Myung gun" userId="1c506f38faaa01ce" providerId="LiveId" clId="{1FE889B0-37C5-4341-97C8-9D0C5618182F}" dt="2020-07-29T14:47:23.818" v="720" actId="1076"/>
        <pc:sldMkLst>
          <pc:docMk/>
          <pc:sldMk cId="3879926412" sldId="596"/>
        </pc:sldMkLst>
        <pc:spChg chg="mod">
          <ac:chgData name="Sung Myung gun" userId="1c506f38faaa01ce" providerId="LiveId" clId="{1FE889B0-37C5-4341-97C8-9D0C5618182F}" dt="2020-07-29T05:40:56.436" v="657" actId="20577"/>
          <ac:spMkLst>
            <pc:docMk/>
            <pc:sldMk cId="3879926412" sldId="596"/>
            <ac:spMk id="2" creationId="{B593F1A5-A214-4CC4-8188-8F5D161DCD21}"/>
          </ac:spMkLst>
        </pc:spChg>
        <pc:spChg chg="mod">
          <ac:chgData name="Sung Myung gun" userId="1c506f38faaa01ce" providerId="LiveId" clId="{1FE889B0-37C5-4341-97C8-9D0C5618182F}" dt="2020-07-29T14:46:20.568" v="715"/>
          <ac:spMkLst>
            <pc:docMk/>
            <pc:sldMk cId="3879926412" sldId="596"/>
            <ac:spMk id="3" creationId="{3048FA57-9D93-4C90-9D53-2A7CA08266D5}"/>
          </ac:spMkLst>
        </pc:spChg>
        <pc:grpChg chg="del">
          <ac:chgData name="Sung Myung gun" userId="1c506f38faaa01ce" providerId="LiveId" clId="{1FE889B0-37C5-4341-97C8-9D0C5618182F}" dt="2020-07-29T05:41:20.198" v="675" actId="478"/>
          <ac:grpSpMkLst>
            <pc:docMk/>
            <pc:sldMk cId="3879926412" sldId="596"/>
            <ac:grpSpMk id="7" creationId="{E30365F6-3F43-491D-877C-6B1963A5E0DC}"/>
          </ac:grpSpMkLst>
        </pc:grpChg>
        <pc:picChg chg="del">
          <ac:chgData name="Sung Myung gun" userId="1c506f38faaa01ce" providerId="LiveId" clId="{1FE889B0-37C5-4341-97C8-9D0C5618182F}" dt="2020-07-29T05:40:49.930" v="642" actId="478"/>
          <ac:picMkLst>
            <pc:docMk/>
            <pc:sldMk cId="3879926412" sldId="596"/>
            <ac:picMk id="6" creationId="{155152BD-3078-4788-ADDC-628142E6C1DC}"/>
          </ac:picMkLst>
        </pc:picChg>
        <pc:picChg chg="add mod">
          <ac:chgData name="Sung Myung gun" userId="1c506f38faaa01ce" providerId="LiveId" clId="{1FE889B0-37C5-4341-97C8-9D0C5618182F}" dt="2020-07-29T14:47:23.818" v="720" actId="1076"/>
          <ac:picMkLst>
            <pc:docMk/>
            <pc:sldMk cId="3879926412" sldId="596"/>
            <ac:picMk id="11" creationId="{E50D0766-5372-458A-9170-AED23C713517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84708627" sldId="597"/>
        </pc:sldMkLst>
      </pc:sldChg>
      <pc:sldChg chg="addSp delSp modSp add mod">
        <pc:chgData name="Sung Myung gun" userId="1c506f38faaa01ce" providerId="LiveId" clId="{1FE889B0-37C5-4341-97C8-9D0C5618182F}" dt="2020-07-29T14:53:36.112" v="774" actId="6549"/>
        <pc:sldMkLst>
          <pc:docMk/>
          <pc:sldMk cId="1545305072" sldId="597"/>
        </pc:sldMkLst>
        <pc:spChg chg="mod">
          <ac:chgData name="Sung Myung gun" userId="1c506f38faaa01ce" providerId="LiveId" clId="{1FE889B0-37C5-4341-97C8-9D0C5618182F}" dt="2020-07-29T14:52:09.459" v="751"/>
          <ac:spMkLst>
            <pc:docMk/>
            <pc:sldMk cId="1545305072" sldId="597"/>
            <ac:spMk id="3" creationId="{3048FA57-9D93-4C90-9D53-2A7CA08266D5}"/>
          </ac:spMkLst>
        </pc:spChg>
        <pc:spChg chg="mod">
          <ac:chgData name="Sung Myung gun" userId="1c506f38faaa01ce" providerId="LiveId" clId="{1FE889B0-37C5-4341-97C8-9D0C5618182F}" dt="2020-07-29T14:53:36.112" v="774" actId="6549"/>
          <ac:spMkLst>
            <pc:docMk/>
            <pc:sldMk cId="1545305072" sldId="597"/>
            <ac:spMk id="7" creationId="{2D0B1ECF-33A4-4E7F-963C-53602D61CA46}"/>
          </ac:spMkLst>
        </pc:spChg>
        <pc:grpChg chg="add mod">
          <ac:chgData name="Sung Myung gun" userId="1c506f38faaa01ce" providerId="LiveId" clId="{1FE889B0-37C5-4341-97C8-9D0C5618182F}" dt="2020-07-29T14:52:23.240" v="753" actId="14100"/>
          <ac:grpSpMkLst>
            <pc:docMk/>
            <pc:sldMk cId="1545305072" sldId="597"/>
            <ac:grpSpMk id="6" creationId="{D5AAE9B1-9CCF-4CF6-A6E2-671DF1FEA923}"/>
          </ac:grpSpMkLst>
        </pc:grpChg>
        <pc:picChg chg="del">
          <ac:chgData name="Sung Myung gun" userId="1c506f38faaa01ce" providerId="LiveId" clId="{1FE889B0-37C5-4341-97C8-9D0C5618182F}" dt="2020-07-29T14:47:28.023" v="722" actId="478"/>
          <ac:picMkLst>
            <pc:docMk/>
            <pc:sldMk cId="1545305072" sldId="597"/>
            <ac:picMk id="11" creationId="{E50D0766-5372-458A-9170-AED23C713517}"/>
          </ac:picMkLst>
        </pc:picChg>
        <pc:cxnChg chg="mod">
          <ac:chgData name="Sung Myung gun" userId="1c506f38faaa01ce" providerId="LiveId" clId="{1FE889B0-37C5-4341-97C8-9D0C5618182F}" dt="2020-07-29T14:52:20.248" v="752"/>
          <ac:cxnSpMkLst>
            <pc:docMk/>
            <pc:sldMk cId="1545305072" sldId="597"/>
            <ac:cxnSpMk id="8" creationId="{8FB45190-8D5F-4F1C-8856-85F03797234A}"/>
          </ac:cxnSpMkLst>
        </pc:cxnChg>
        <pc:cxnChg chg="mod">
          <ac:chgData name="Sung Myung gun" userId="1c506f38faaa01ce" providerId="LiveId" clId="{1FE889B0-37C5-4341-97C8-9D0C5618182F}" dt="2020-07-29T14:53:27.290" v="772" actId="1036"/>
          <ac:cxnSpMkLst>
            <pc:docMk/>
            <pc:sldMk cId="1545305072" sldId="597"/>
            <ac:cxnSpMk id="9" creationId="{E78BD6F2-A78B-45E5-8AC6-ED599C03DBF6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656391877" sldId="598"/>
        </pc:sldMkLst>
      </pc:sldChg>
      <pc:sldChg chg="modSp add mod">
        <pc:chgData name="Sung Myung gun" userId="1c506f38faaa01ce" providerId="LiveId" clId="{1FE889B0-37C5-4341-97C8-9D0C5618182F}" dt="2020-07-29T14:53:45.554" v="777" actId="14100"/>
        <pc:sldMkLst>
          <pc:docMk/>
          <pc:sldMk cId="2967450077" sldId="598"/>
        </pc:sldMkLst>
        <pc:spChg chg="mod">
          <ac:chgData name="Sung Myung gun" userId="1c506f38faaa01ce" providerId="LiveId" clId="{1FE889B0-37C5-4341-97C8-9D0C5618182F}" dt="2020-07-29T14:53:41.570" v="776" actId="6549"/>
          <ac:spMkLst>
            <pc:docMk/>
            <pc:sldMk cId="2967450077" sldId="598"/>
            <ac:spMk id="7" creationId="{2D0B1ECF-33A4-4E7F-963C-53602D61CA46}"/>
          </ac:spMkLst>
        </pc:spChg>
        <pc:grpChg chg="mod">
          <ac:chgData name="Sung Myung gun" userId="1c506f38faaa01ce" providerId="LiveId" clId="{1FE889B0-37C5-4341-97C8-9D0C5618182F}" dt="2020-07-29T14:53:45.554" v="777" actId="14100"/>
          <ac:grpSpMkLst>
            <pc:docMk/>
            <pc:sldMk cId="2967450077" sldId="598"/>
            <ac:grpSpMk id="6" creationId="{D5AAE9B1-9CCF-4CF6-A6E2-671DF1FEA923}"/>
          </ac:grpSpMkLst>
        </pc:grp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365716445" sldId="599"/>
        </pc:sldMkLst>
      </pc:sldChg>
      <pc:sldChg chg="addSp delSp modSp add mod">
        <pc:chgData name="Sung Myung gun" userId="1c506f38faaa01ce" providerId="LiveId" clId="{1FE889B0-37C5-4341-97C8-9D0C5618182F}" dt="2020-07-29T14:55:07.735" v="806" actId="1076"/>
        <pc:sldMkLst>
          <pc:docMk/>
          <pc:sldMk cId="2768298340" sldId="599"/>
        </pc:sldMkLst>
        <pc:spChg chg="mod">
          <ac:chgData name="Sung Myung gun" userId="1c506f38faaa01ce" providerId="LiveId" clId="{1FE889B0-37C5-4341-97C8-9D0C5618182F}" dt="2020-07-29T14:53:59.874" v="793"/>
          <ac:spMkLst>
            <pc:docMk/>
            <pc:sldMk cId="2768298340" sldId="599"/>
            <ac:spMk id="3" creationId="{3048FA57-9D93-4C90-9D53-2A7CA08266D5}"/>
          </ac:spMkLst>
        </pc:spChg>
        <pc:picChg chg="add del mod">
          <ac:chgData name="Sung Myung gun" userId="1c506f38faaa01ce" providerId="LiveId" clId="{1FE889B0-37C5-4341-97C8-9D0C5618182F}" dt="2020-07-29T14:54:56.281" v="799" actId="478"/>
          <ac:picMkLst>
            <pc:docMk/>
            <pc:sldMk cId="2768298340" sldId="599"/>
            <ac:picMk id="6" creationId="{81DFE43B-5EFE-4040-A4A0-86F9A5B04630}"/>
          </ac:picMkLst>
        </pc:picChg>
        <pc:picChg chg="add mod">
          <ac:chgData name="Sung Myung gun" userId="1c506f38faaa01ce" providerId="LiveId" clId="{1FE889B0-37C5-4341-97C8-9D0C5618182F}" dt="2020-07-29T14:55:07.735" v="806" actId="1076"/>
          <ac:picMkLst>
            <pc:docMk/>
            <pc:sldMk cId="2768298340" sldId="599"/>
            <ac:picMk id="8" creationId="{31019001-67F5-4118-8D59-91DDFC5C570B}"/>
          </ac:picMkLst>
        </pc:picChg>
        <pc:picChg chg="del">
          <ac:chgData name="Sung Myung gun" userId="1c506f38faaa01ce" providerId="LiveId" clId="{1FE889B0-37C5-4341-97C8-9D0C5618182F}" dt="2020-07-29T14:54:00.561" v="794" actId="478"/>
          <ac:picMkLst>
            <pc:docMk/>
            <pc:sldMk cId="2768298340" sldId="599"/>
            <ac:picMk id="11" creationId="{E50D0766-5372-458A-9170-AED23C713517}"/>
          </ac:picMkLst>
        </pc:picChg>
      </pc:sldChg>
      <pc:sldChg chg="addSp modSp new mod">
        <pc:chgData name="Sung Myung gun" userId="1c506f38faaa01ce" providerId="LiveId" clId="{1FE889B0-37C5-4341-97C8-9D0C5618182F}" dt="2020-07-31T08:21:10.850" v="916" actId="14100"/>
        <pc:sldMkLst>
          <pc:docMk/>
          <pc:sldMk cId="367028106" sldId="600"/>
        </pc:sldMkLst>
        <pc:spChg chg="mod">
          <ac:chgData name="Sung Myung gun" userId="1c506f38faaa01ce" providerId="LiveId" clId="{1FE889B0-37C5-4341-97C8-9D0C5618182F}" dt="2020-07-31T08:20:03.117" v="857"/>
          <ac:spMkLst>
            <pc:docMk/>
            <pc:sldMk cId="367028106" sldId="600"/>
            <ac:spMk id="2" creationId="{63FCD06B-CA20-4AC7-9475-050C0574D8F2}"/>
          </ac:spMkLst>
        </pc:spChg>
        <pc:spChg chg="mod">
          <ac:chgData name="Sung Myung gun" userId="1c506f38faaa01ce" providerId="LiveId" clId="{1FE889B0-37C5-4341-97C8-9D0C5618182F}" dt="2020-07-31T08:20:33.545" v="905"/>
          <ac:spMkLst>
            <pc:docMk/>
            <pc:sldMk cId="367028106" sldId="600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7-31T08:20:51.272" v="911" actId="113"/>
          <ac:spMkLst>
            <pc:docMk/>
            <pc:sldMk cId="367028106" sldId="600"/>
            <ac:spMk id="6" creationId="{CDAE3C4B-782E-4FB1-9CAA-9C5BD3AFF195}"/>
          </ac:spMkLst>
        </pc:spChg>
        <pc:grpChg chg="add mod">
          <ac:chgData name="Sung Myung gun" userId="1c506f38faaa01ce" providerId="LiveId" clId="{1FE889B0-37C5-4341-97C8-9D0C5618182F}" dt="2020-07-31T08:20:53.471" v="912" actId="14100"/>
          <ac:grpSpMkLst>
            <pc:docMk/>
            <pc:sldMk cId="367028106" sldId="600"/>
            <ac:grpSpMk id="5" creationId="{3FB89B2B-77CD-4B0F-973D-31619B1BEAAB}"/>
          </ac:grpSpMkLst>
        </pc:grpChg>
        <pc:picChg chg="add mod">
          <ac:chgData name="Sung Myung gun" userId="1c506f38faaa01ce" providerId="LiveId" clId="{1FE889B0-37C5-4341-97C8-9D0C5618182F}" dt="2020-07-31T08:21:10.850" v="916" actId="14100"/>
          <ac:picMkLst>
            <pc:docMk/>
            <pc:sldMk cId="367028106" sldId="600"/>
            <ac:picMk id="10" creationId="{7795ADA0-FF92-4B9E-BD95-A35D23D53C39}"/>
          </ac:picMkLst>
        </pc:picChg>
        <pc:cxnChg chg="mod">
          <ac:chgData name="Sung Myung gun" userId="1c506f38faaa01ce" providerId="LiveId" clId="{1FE889B0-37C5-4341-97C8-9D0C5618182F}" dt="2020-07-31T08:20:37.299" v="906"/>
          <ac:cxnSpMkLst>
            <pc:docMk/>
            <pc:sldMk cId="367028106" sldId="600"/>
            <ac:cxnSpMk id="7" creationId="{6EFF0F86-7EAC-4227-96DE-929322C97F16}"/>
          </ac:cxnSpMkLst>
        </pc:cxnChg>
        <pc:cxnChg chg="mod">
          <ac:chgData name="Sung Myung gun" userId="1c506f38faaa01ce" providerId="LiveId" clId="{1FE889B0-37C5-4341-97C8-9D0C5618182F}" dt="2020-07-31T08:20:37.299" v="906"/>
          <ac:cxnSpMkLst>
            <pc:docMk/>
            <pc:sldMk cId="367028106" sldId="600"/>
            <ac:cxnSpMk id="8" creationId="{2498CEE8-BA1D-471E-A0F0-C3A023027AB7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942165281" sldId="600"/>
        </pc:sldMkLst>
      </pc:sldChg>
      <pc:sldChg chg="addSp delSp modSp add mod">
        <pc:chgData name="Sung Myung gun" userId="1c506f38faaa01ce" providerId="LiveId" clId="{1FE889B0-37C5-4341-97C8-9D0C5618182F}" dt="2020-07-31T08:23:59.231" v="985" actId="20577"/>
        <pc:sldMkLst>
          <pc:docMk/>
          <pc:sldMk cId="2133445090" sldId="601"/>
        </pc:sldMkLst>
        <pc:spChg chg="mod">
          <ac:chgData name="Sung Myung gun" userId="1c506f38faaa01ce" providerId="LiveId" clId="{1FE889B0-37C5-4341-97C8-9D0C5618182F}" dt="2020-07-31T08:23:59.231" v="985" actId="20577"/>
          <ac:spMkLst>
            <pc:docMk/>
            <pc:sldMk cId="2133445090" sldId="601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7-31T08:23:03.291" v="940" actId="113"/>
          <ac:spMkLst>
            <pc:docMk/>
            <pc:sldMk cId="2133445090" sldId="601"/>
            <ac:spMk id="6" creationId="{CDAE3C4B-782E-4FB1-9CAA-9C5BD3AFF195}"/>
          </ac:spMkLst>
        </pc:spChg>
        <pc:grpChg chg="mod">
          <ac:chgData name="Sung Myung gun" userId="1c506f38faaa01ce" providerId="LiveId" clId="{1FE889B0-37C5-4341-97C8-9D0C5618182F}" dt="2020-07-31T08:23:05.993" v="941" actId="14100"/>
          <ac:grpSpMkLst>
            <pc:docMk/>
            <pc:sldMk cId="2133445090" sldId="601"/>
            <ac:grpSpMk id="5" creationId="{3FB89B2B-77CD-4B0F-973D-31619B1BEAAB}"/>
          </ac:grpSpMkLst>
        </pc:grpChg>
        <pc:picChg chg="del">
          <ac:chgData name="Sung Myung gun" userId="1c506f38faaa01ce" providerId="LiveId" clId="{1FE889B0-37C5-4341-97C8-9D0C5618182F}" dt="2020-07-31T08:21:37.029" v="918" actId="478"/>
          <ac:picMkLst>
            <pc:docMk/>
            <pc:sldMk cId="2133445090" sldId="601"/>
            <ac:picMk id="10" creationId="{7795ADA0-FF92-4B9E-BD95-A35D23D53C39}"/>
          </ac:picMkLst>
        </pc:picChg>
        <pc:picChg chg="add mod">
          <ac:chgData name="Sung Myung gun" userId="1c506f38faaa01ce" providerId="LiveId" clId="{1FE889B0-37C5-4341-97C8-9D0C5618182F}" dt="2020-07-31T08:23:47.901" v="946" actId="1076"/>
          <ac:picMkLst>
            <pc:docMk/>
            <pc:sldMk cId="2133445090" sldId="601"/>
            <ac:picMk id="11" creationId="{6BDDC543-44C4-4F36-8566-D5B99CF4F463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097830547" sldId="601"/>
        </pc:sldMkLst>
      </pc:sldChg>
      <pc:sldChg chg="delSp modSp add mod">
        <pc:chgData name="Sung Myung gun" userId="1c506f38faaa01ce" providerId="LiveId" clId="{1FE889B0-37C5-4341-97C8-9D0C5618182F}" dt="2020-07-31T14:47:47.170" v="1880"/>
        <pc:sldMkLst>
          <pc:docMk/>
          <pc:sldMk cId="1534137008" sldId="602"/>
        </pc:sldMkLst>
        <pc:spChg chg="mod">
          <ac:chgData name="Sung Myung gun" userId="1c506f38faaa01ce" providerId="LiveId" clId="{1FE889B0-37C5-4341-97C8-9D0C5618182F}" dt="2020-07-31T14:47:47.170" v="1880"/>
          <ac:spMkLst>
            <pc:docMk/>
            <pc:sldMk cId="1534137008" sldId="602"/>
            <ac:spMk id="3" creationId="{A04BE425-48D0-4E67-8583-A75F0EE0AB11}"/>
          </ac:spMkLst>
        </pc:spChg>
        <pc:grpChg chg="del">
          <ac:chgData name="Sung Myung gun" userId="1c506f38faaa01ce" providerId="LiveId" clId="{1FE889B0-37C5-4341-97C8-9D0C5618182F}" dt="2020-07-31T08:24:17.278" v="999" actId="478"/>
          <ac:grpSpMkLst>
            <pc:docMk/>
            <pc:sldMk cId="1534137008" sldId="602"/>
            <ac:grpSpMk id="5" creationId="{3FB89B2B-77CD-4B0F-973D-31619B1BEAAB}"/>
          </ac:grpSpMkLst>
        </pc:grpChg>
        <pc:picChg chg="del">
          <ac:chgData name="Sung Myung gun" userId="1c506f38faaa01ce" providerId="LiveId" clId="{1FE889B0-37C5-4341-97C8-9D0C5618182F}" dt="2020-07-31T08:24:09.425" v="987" actId="478"/>
          <ac:picMkLst>
            <pc:docMk/>
            <pc:sldMk cId="1534137008" sldId="602"/>
            <ac:picMk id="11" creationId="{6BDDC543-44C4-4F36-8566-D5B99CF4F463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357237018" sldId="602"/>
        </pc:sldMkLst>
      </pc:sldChg>
      <pc:sldChg chg="addSp modSp mod">
        <pc:chgData name="Sung Myung gun" userId="1c506f38faaa01ce" providerId="LiveId" clId="{1FE889B0-37C5-4341-97C8-9D0C5618182F}" dt="2020-08-01T11:02:24.106" v="2092"/>
        <pc:sldMkLst>
          <pc:docMk/>
          <pc:sldMk cId="3544288493" sldId="603"/>
        </pc:sldMkLst>
        <pc:spChg chg="mod">
          <ac:chgData name="Sung Myung gun" userId="1c506f38faaa01ce" providerId="LiveId" clId="{1FE889B0-37C5-4341-97C8-9D0C5618182F}" dt="2020-08-01T11:02:24.106" v="2092"/>
          <ac:spMkLst>
            <pc:docMk/>
            <pc:sldMk cId="3544288493" sldId="603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10:53:36.254" v="1934" actId="113"/>
          <ac:spMkLst>
            <pc:docMk/>
            <pc:sldMk cId="3544288493" sldId="603"/>
            <ac:spMk id="6" creationId="{739C1382-F64A-4BC8-922A-EBAECC799F28}"/>
          </ac:spMkLst>
        </pc:spChg>
        <pc:spChg chg="mod">
          <ac:chgData name="Sung Myung gun" userId="1c506f38faaa01ce" providerId="LiveId" clId="{1FE889B0-37C5-4341-97C8-9D0C5618182F}" dt="2020-08-01T10:59:35.724" v="2072" actId="114"/>
          <ac:spMkLst>
            <pc:docMk/>
            <pc:sldMk cId="3544288493" sldId="603"/>
            <ac:spMk id="10" creationId="{D42CB345-038C-4018-9755-20B222F01AFF}"/>
          </ac:spMkLst>
        </pc:spChg>
        <pc:grpChg chg="add mod">
          <ac:chgData name="Sung Myung gun" userId="1c506f38faaa01ce" providerId="LiveId" clId="{1FE889B0-37C5-4341-97C8-9D0C5618182F}" dt="2020-08-01T10:53:43.662" v="1936" actId="14100"/>
          <ac:grpSpMkLst>
            <pc:docMk/>
            <pc:sldMk cId="3544288493" sldId="603"/>
            <ac:grpSpMk id="5" creationId="{3CC150F1-1C9D-4551-A5B2-7066558ECD9D}"/>
          </ac:grpSpMkLst>
        </pc:grpChg>
        <pc:grpChg chg="add mod">
          <ac:chgData name="Sung Myung gun" userId="1c506f38faaa01ce" providerId="LiveId" clId="{1FE889B0-37C5-4341-97C8-9D0C5618182F}" dt="2020-08-01T10:59:38.505" v="2073" actId="14100"/>
          <ac:grpSpMkLst>
            <pc:docMk/>
            <pc:sldMk cId="3544288493" sldId="603"/>
            <ac:grpSpMk id="9" creationId="{1D6A9D89-DA78-42F2-B29F-B3DF406D51A8}"/>
          </ac:grpSpMkLst>
        </pc:grpChg>
        <pc:cxnChg chg="mod">
          <ac:chgData name="Sung Myung gun" userId="1c506f38faaa01ce" providerId="LiveId" clId="{1FE889B0-37C5-4341-97C8-9D0C5618182F}" dt="2020-08-01T10:53:23.310" v="1929"/>
          <ac:cxnSpMkLst>
            <pc:docMk/>
            <pc:sldMk cId="3544288493" sldId="603"/>
            <ac:cxnSpMk id="7" creationId="{376B67B9-4B85-40CF-8D22-ABF6F6C37279}"/>
          </ac:cxnSpMkLst>
        </pc:cxnChg>
        <pc:cxnChg chg="mod">
          <ac:chgData name="Sung Myung gun" userId="1c506f38faaa01ce" providerId="LiveId" clId="{1FE889B0-37C5-4341-97C8-9D0C5618182F}" dt="2020-08-01T10:53:23.310" v="1929"/>
          <ac:cxnSpMkLst>
            <pc:docMk/>
            <pc:sldMk cId="3544288493" sldId="603"/>
            <ac:cxnSpMk id="8" creationId="{6B771D00-082F-4C17-971F-C1A8A7D2E431}"/>
          </ac:cxnSpMkLst>
        </pc:cxnChg>
        <pc:cxnChg chg="mod">
          <ac:chgData name="Sung Myung gun" userId="1c506f38faaa01ce" providerId="LiveId" clId="{1FE889B0-37C5-4341-97C8-9D0C5618182F}" dt="2020-08-01T10:59:10.990" v="2064" actId="571"/>
          <ac:cxnSpMkLst>
            <pc:docMk/>
            <pc:sldMk cId="3544288493" sldId="603"/>
            <ac:cxnSpMk id="11" creationId="{16CC86E9-A06C-4C48-86C0-095BC53E44D3}"/>
          </ac:cxnSpMkLst>
        </pc:cxnChg>
        <pc:cxnChg chg="mod">
          <ac:chgData name="Sung Myung gun" userId="1c506f38faaa01ce" providerId="LiveId" clId="{1FE889B0-37C5-4341-97C8-9D0C5618182F}" dt="2020-08-01T10:59:10.990" v="2064" actId="571"/>
          <ac:cxnSpMkLst>
            <pc:docMk/>
            <pc:sldMk cId="3544288493" sldId="603"/>
            <ac:cxnSpMk id="12" creationId="{A9A44F0D-633C-43F0-8D86-C6593BACAEF5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072290260" sldId="603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808173636" sldId="604"/>
        </pc:sldMkLst>
      </pc:sldChg>
      <pc:sldChg chg="addSp delSp modSp add mod">
        <pc:chgData name="Sung Myung gun" userId="1c506f38faaa01ce" providerId="LiveId" clId="{1FE889B0-37C5-4341-97C8-9D0C5618182F}" dt="2020-08-01T11:25:10.556" v="2196" actId="1076"/>
        <pc:sldMkLst>
          <pc:docMk/>
          <pc:sldMk cId="1028805627" sldId="604"/>
        </pc:sldMkLst>
        <pc:spChg chg="mod">
          <ac:chgData name="Sung Myung gun" userId="1c506f38faaa01ce" providerId="LiveId" clId="{1FE889B0-37C5-4341-97C8-9D0C5618182F}" dt="2020-08-01T11:25:06.268" v="2195"/>
          <ac:spMkLst>
            <pc:docMk/>
            <pc:sldMk cId="1028805627" sldId="604"/>
            <ac:spMk id="3" creationId="{A04BE425-48D0-4E67-8583-A75F0EE0AB11}"/>
          </ac:spMkLst>
        </pc:spChg>
        <pc:grpChg chg="del">
          <ac:chgData name="Sung Myung gun" userId="1c506f38faaa01ce" providerId="LiveId" clId="{1FE889B0-37C5-4341-97C8-9D0C5618182F}" dt="2020-08-01T10:57:46.688" v="1938" actId="478"/>
          <ac:grpSpMkLst>
            <pc:docMk/>
            <pc:sldMk cId="1028805627" sldId="604"/>
            <ac:grpSpMk id="5" creationId="{3CC150F1-1C9D-4551-A5B2-7066558ECD9D}"/>
          </ac:grpSpMkLst>
        </pc:grpChg>
        <pc:picChg chg="add mod">
          <ac:chgData name="Sung Myung gun" userId="1c506f38faaa01ce" providerId="LiveId" clId="{1FE889B0-37C5-4341-97C8-9D0C5618182F}" dt="2020-08-01T11:25:10.556" v="2196" actId="1076"/>
          <ac:picMkLst>
            <pc:docMk/>
            <pc:sldMk cId="1028805627" sldId="604"/>
            <ac:picMk id="10" creationId="{7B9E0352-34CD-46F7-9A53-3523333CA650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88798558" sldId="605"/>
        </pc:sldMkLst>
      </pc:sldChg>
      <pc:sldChg chg="addSp delSp modSp add mod">
        <pc:chgData name="Sung Myung gun" userId="1c506f38faaa01ce" providerId="LiveId" clId="{1FE889B0-37C5-4341-97C8-9D0C5618182F}" dt="2020-08-01T11:30:24.241" v="2261" actId="1076"/>
        <pc:sldMkLst>
          <pc:docMk/>
          <pc:sldMk cId="2409896154" sldId="605"/>
        </pc:sldMkLst>
        <pc:spChg chg="mod">
          <ac:chgData name="Sung Myung gun" userId="1c506f38faaa01ce" providerId="LiveId" clId="{1FE889B0-37C5-4341-97C8-9D0C5618182F}" dt="2020-08-01T11:26:53.317" v="2249" actId="15"/>
          <ac:spMkLst>
            <pc:docMk/>
            <pc:sldMk cId="2409896154" sldId="605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11:26:36.049" v="2215" actId="113"/>
          <ac:spMkLst>
            <pc:docMk/>
            <pc:sldMk cId="2409896154" sldId="605"/>
            <ac:spMk id="7" creationId="{391A6B9A-C019-4208-9D2C-819B718718CD}"/>
          </ac:spMkLst>
        </pc:spChg>
        <pc:spChg chg="mod">
          <ac:chgData name="Sung Myung gun" userId="1c506f38faaa01ce" providerId="LiveId" clId="{1FE889B0-37C5-4341-97C8-9D0C5618182F}" dt="2020-08-01T11:27:35.802" v="2256" actId="113"/>
          <ac:spMkLst>
            <pc:docMk/>
            <pc:sldMk cId="2409896154" sldId="605"/>
            <ac:spMk id="12" creationId="{1A5F5863-5243-43DD-A007-15D0E7E4ACF8}"/>
          </ac:spMkLst>
        </pc:spChg>
        <pc:grpChg chg="add mod">
          <ac:chgData name="Sung Myung gun" userId="1c506f38faaa01ce" providerId="LiveId" clId="{1FE889B0-37C5-4341-97C8-9D0C5618182F}" dt="2020-08-01T11:26:16.797" v="2210"/>
          <ac:grpSpMkLst>
            <pc:docMk/>
            <pc:sldMk cId="2409896154" sldId="605"/>
            <ac:grpSpMk id="6" creationId="{CF39E456-EE3B-4A02-AC65-300F11A4074F}"/>
          </ac:grpSpMkLst>
        </pc:grpChg>
        <pc:grpChg chg="add mod">
          <ac:chgData name="Sung Myung gun" userId="1c506f38faaa01ce" providerId="LiveId" clId="{1FE889B0-37C5-4341-97C8-9D0C5618182F}" dt="2020-08-01T11:27:38.751" v="2257" actId="14100"/>
          <ac:grpSpMkLst>
            <pc:docMk/>
            <pc:sldMk cId="2409896154" sldId="605"/>
            <ac:grpSpMk id="11" creationId="{A1537DE9-93A2-49DF-A474-B234312F7C43}"/>
          </ac:grpSpMkLst>
        </pc:grpChg>
        <pc:picChg chg="del">
          <ac:chgData name="Sung Myung gun" userId="1c506f38faaa01ce" providerId="LiveId" clId="{1FE889B0-37C5-4341-97C8-9D0C5618182F}" dt="2020-08-01T11:12:22.326" v="2094" actId="478"/>
          <ac:picMkLst>
            <pc:docMk/>
            <pc:sldMk cId="2409896154" sldId="605"/>
            <ac:picMk id="10" creationId="{7B9E0352-34CD-46F7-9A53-3523333CA650}"/>
          </ac:picMkLst>
        </pc:picChg>
        <pc:picChg chg="add mod">
          <ac:chgData name="Sung Myung gun" userId="1c506f38faaa01ce" providerId="LiveId" clId="{1FE889B0-37C5-4341-97C8-9D0C5618182F}" dt="2020-08-01T11:30:24.241" v="2261" actId="1076"/>
          <ac:picMkLst>
            <pc:docMk/>
            <pc:sldMk cId="2409896154" sldId="605"/>
            <ac:picMk id="15" creationId="{45F3113B-93AA-4A29-A1B2-A6AB1914A187}"/>
          </ac:picMkLst>
        </pc:picChg>
        <pc:cxnChg chg="mod">
          <ac:chgData name="Sung Myung gun" userId="1c506f38faaa01ce" providerId="LiveId" clId="{1FE889B0-37C5-4341-97C8-9D0C5618182F}" dt="2020-08-01T11:26:16.797" v="2210"/>
          <ac:cxnSpMkLst>
            <pc:docMk/>
            <pc:sldMk cId="2409896154" sldId="605"/>
            <ac:cxnSpMk id="8" creationId="{C9335620-F2C6-4A23-BBDC-B44186606765}"/>
          </ac:cxnSpMkLst>
        </pc:cxnChg>
        <pc:cxnChg chg="mod">
          <ac:chgData name="Sung Myung gun" userId="1c506f38faaa01ce" providerId="LiveId" clId="{1FE889B0-37C5-4341-97C8-9D0C5618182F}" dt="2020-08-01T11:26:16.797" v="2210"/>
          <ac:cxnSpMkLst>
            <pc:docMk/>
            <pc:sldMk cId="2409896154" sldId="605"/>
            <ac:cxnSpMk id="9" creationId="{2A61955A-5829-4598-B443-D312CEE3E178}"/>
          </ac:cxnSpMkLst>
        </pc:cxnChg>
        <pc:cxnChg chg="mod">
          <ac:chgData name="Sung Myung gun" userId="1c506f38faaa01ce" providerId="LiveId" clId="{1FE889B0-37C5-4341-97C8-9D0C5618182F}" dt="2020-08-01T11:26:56.126" v="2250" actId="571"/>
          <ac:cxnSpMkLst>
            <pc:docMk/>
            <pc:sldMk cId="2409896154" sldId="605"/>
            <ac:cxnSpMk id="13" creationId="{E7DC9FC1-C535-45C7-BEE6-D9936E0FCE77}"/>
          </ac:cxnSpMkLst>
        </pc:cxnChg>
        <pc:cxnChg chg="mod">
          <ac:chgData name="Sung Myung gun" userId="1c506f38faaa01ce" providerId="LiveId" clId="{1FE889B0-37C5-4341-97C8-9D0C5618182F}" dt="2020-08-01T11:26:56.126" v="2250" actId="571"/>
          <ac:cxnSpMkLst>
            <pc:docMk/>
            <pc:sldMk cId="2409896154" sldId="605"/>
            <ac:cxnSpMk id="14" creationId="{A86E8D27-448C-4557-9E0B-2C63FBCCEEEA}"/>
          </ac:cxnSpMkLst>
        </pc:cxnChg>
      </pc:sldChg>
      <pc:sldChg chg="add del">
        <pc:chgData name="Sung Myung gun" userId="1c506f38faaa01ce" providerId="LiveId" clId="{1FE889B0-37C5-4341-97C8-9D0C5618182F}" dt="2020-08-01T10:57:48.142" v="1940"/>
        <pc:sldMkLst>
          <pc:docMk/>
          <pc:sldMk cId="3096562145" sldId="605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935471511" sldId="606"/>
        </pc:sldMkLst>
      </pc:sldChg>
      <pc:sldChg chg="addSp delSp modSp add mod">
        <pc:chgData name="Sung Myung gun" userId="1c506f38faaa01ce" providerId="LiveId" clId="{1FE889B0-37C5-4341-97C8-9D0C5618182F}" dt="2020-08-01T11:40:31.456" v="2317" actId="14100"/>
        <pc:sldMkLst>
          <pc:docMk/>
          <pc:sldMk cId="2630024569" sldId="606"/>
        </pc:sldMkLst>
        <pc:spChg chg="mod">
          <ac:chgData name="Sung Myung gun" userId="1c506f38faaa01ce" providerId="LiveId" clId="{1FE889B0-37C5-4341-97C8-9D0C5618182F}" dt="2020-08-01T11:38:37.836" v="2274"/>
          <ac:spMkLst>
            <pc:docMk/>
            <pc:sldMk cId="2630024569" sldId="606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11:40:18.707" v="2310" actId="20577"/>
          <ac:spMkLst>
            <pc:docMk/>
            <pc:sldMk cId="2630024569" sldId="606"/>
            <ac:spMk id="7" creationId="{391A6B9A-C019-4208-9D2C-819B718718CD}"/>
          </ac:spMkLst>
        </pc:spChg>
        <pc:spChg chg="add del">
          <ac:chgData name="Sung Myung gun" userId="1c506f38faaa01ce" providerId="LiveId" clId="{1FE889B0-37C5-4341-97C8-9D0C5618182F}" dt="2020-08-01T11:39:11.054" v="2280" actId="22"/>
          <ac:spMkLst>
            <pc:docMk/>
            <pc:sldMk cId="2630024569" sldId="606"/>
            <ac:spMk id="16" creationId="{90E1298B-E331-4161-81FD-474F94EE51F9}"/>
          </ac:spMkLst>
        </pc:spChg>
        <pc:grpChg chg="mod">
          <ac:chgData name="Sung Myung gun" userId="1c506f38faaa01ce" providerId="LiveId" clId="{1FE889B0-37C5-4341-97C8-9D0C5618182F}" dt="2020-08-01T11:40:31.456" v="2317" actId="14100"/>
          <ac:grpSpMkLst>
            <pc:docMk/>
            <pc:sldMk cId="2630024569" sldId="606"/>
            <ac:grpSpMk id="6" creationId="{CF39E456-EE3B-4A02-AC65-300F11A4074F}"/>
          </ac:grpSpMkLst>
        </pc:grpChg>
        <pc:grpChg chg="del">
          <ac:chgData name="Sung Myung gun" userId="1c506f38faaa01ce" providerId="LiveId" clId="{1FE889B0-37C5-4341-97C8-9D0C5618182F}" dt="2020-08-01T11:30:31.084" v="2263" actId="478"/>
          <ac:grpSpMkLst>
            <pc:docMk/>
            <pc:sldMk cId="2630024569" sldId="606"/>
            <ac:grpSpMk id="11" creationId="{A1537DE9-93A2-49DF-A474-B234312F7C43}"/>
          </ac:grpSpMkLst>
        </pc:grpChg>
        <pc:picChg chg="del">
          <ac:chgData name="Sung Myung gun" userId="1c506f38faaa01ce" providerId="LiveId" clId="{1FE889B0-37C5-4341-97C8-9D0C5618182F}" dt="2020-08-01T11:30:34.497" v="2264" actId="478"/>
          <ac:picMkLst>
            <pc:docMk/>
            <pc:sldMk cId="2630024569" sldId="606"/>
            <ac:picMk id="15" creationId="{45F3113B-93AA-4A29-A1B2-A6AB1914A187}"/>
          </ac:picMkLst>
        </pc:picChg>
        <pc:cxnChg chg="mod">
          <ac:chgData name="Sung Myung gun" userId="1c506f38faaa01ce" providerId="LiveId" clId="{1FE889B0-37C5-4341-97C8-9D0C5618182F}" dt="2020-08-01T11:40:28.097" v="2316" actId="1036"/>
          <ac:cxnSpMkLst>
            <pc:docMk/>
            <pc:sldMk cId="2630024569" sldId="606"/>
            <ac:cxnSpMk id="9" creationId="{2A61955A-5829-4598-B443-D312CEE3E178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764287608" sldId="607"/>
        </pc:sldMkLst>
      </pc:sldChg>
      <pc:sldChg chg="delSp modSp add mod">
        <pc:chgData name="Sung Myung gun" userId="1c506f38faaa01ce" providerId="LiveId" clId="{1FE889B0-37C5-4341-97C8-9D0C5618182F}" dt="2020-08-01T23:18:23.714" v="2376" actId="21"/>
        <pc:sldMkLst>
          <pc:docMk/>
          <pc:sldMk cId="1313960073" sldId="607"/>
        </pc:sldMkLst>
        <pc:spChg chg="mod">
          <ac:chgData name="Sung Myung gun" userId="1c506f38faaa01ce" providerId="LiveId" clId="{1FE889B0-37C5-4341-97C8-9D0C5618182F}" dt="2020-08-01T23:15:22.654" v="2344" actId="20577"/>
          <ac:spMkLst>
            <pc:docMk/>
            <pc:sldMk cId="1313960073" sldId="607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23:15:18.436" v="2333" actId="113"/>
          <ac:spMkLst>
            <pc:docMk/>
            <pc:sldMk cId="1313960073" sldId="607"/>
            <ac:spMk id="7" creationId="{391A6B9A-C019-4208-9D2C-819B718718CD}"/>
          </ac:spMkLst>
        </pc:spChg>
        <pc:spChg chg="mod">
          <ac:chgData name="Sung Myung gun" userId="1c506f38faaa01ce" providerId="LiveId" clId="{1FE889B0-37C5-4341-97C8-9D0C5618182F}" dt="2020-08-01T23:18:23.714" v="2376" actId="21"/>
          <ac:spMkLst>
            <pc:docMk/>
            <pc:sldMk cId="1313960073" sldId="607"/>
            <ac:spMk id="12" creationId="{1A5F5863-5243-43DD-A007-15D0E7E4ACF8}"/>
          </ac:spMkLst>
        </pc:spChg>
        <pc:grpChg chg="mod">
          <ac:chgData name="Sung Myung gun" userId="1c506f38faaa01ce" providerId="LiveId" clId="{1FE889B0-37C5-4341-97C8-9D0C5618182F}" dt="2020-08-01T23:17:42.160" v="2354" actId="14100"/>
          <ac:grpSpMkLst>
            <pc:docMk/>
            <pc:sldMk cId="1313960073" sldId="607"/>
            <ac:grpSpMk id="11" creationId="{A1537DE9-93A2-49DF-A474-B234312F7C43}"/>
          </ac:grpSpMkLst>
        </pc:grpChg>
        <pc:picChg chg="del">
          <ac:chgData name="Sung Myung gun" userId="1c506f38faaa01ce" providerId="LiveId" clId="{1FE889B0-37C5-4341-97C8-9D0C5618182F}" dt="2020-08-01T23:14:14.285" v="2319" actId="478"/>
          <ac:picMkLst>
            <pc:docMk/>
            <pc:sldMk cId="1313960073" sldId="607"/>
            <ac:picMk id="15" creationId="{45F3113B-93AA-4A29-A1B2-A6AB1914A187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079953520" sldId="608"/>
        </pc:sldMkLst>
      </pc:sldChg>
      <pc:sldChg chg="delSp modSp add mod">
        <pc:chgData name="Sung Myung gun" userId="1c506f38faaa01ce" providerId="LiveId" clId="{1FE889B0-37C5-4341-97C8-9D0C5618182F}" dt="2020-08-01T23:20:28.439" v="2385" actId="6549"/>
        <pc:sldMkLst>
          <pc:docMk/>
          <pc:sldMk cId="3516542481" sldId="608"/>
        </pc:sldMkLst>
        <pc:spChg chg="mod">
          <ac:chgData name="Sung Myung gun" userId="1c506f38faaa01ce" providerId="LiveId" clId="{1FE889B0-37C5-4341-97C8-9D0C5618182F}" dt="2020-08-01T23:18:01.828" v="2375"/>
          <ac:spMkLst>
            <pc:docMk/>
            <pc:sldMk cId="3516542481" sldId="608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23:20:28.439" v="2385" actId="6549"/>
          <ac:spMkLst>
            <pc:docMk/>
            <pc:sldMk cId="3516542481" sldId="608"/>
            <ac:spMk id="12" creationId="{1A5F5863-5243-43DD-A007-15D0E7E4ACF8}"/>
          </ac:spMkLst>
        </pc:spChg>
        <pc:grpChg chg="del">
          <ac:chgData name="Sung Myung gun" userId="1c506f38faaa01ce" providerId="LiveId" clId="{1FE889B0-37C5-4341-97C8-9D0C5618182F}" dt="2020-08-01T23:17:50.086" v="2360" actId="478"/>
          <ac:grpSpMkLst>
            <pc:docMk/>
            <pc:sldMk cId="3516542481" sldId="608"/>
            <ac:grpSpMk id="6" creationId="{CF39E456-EE3B-4A02-AC65-300F11A4074F}"/>
          </ac:grpSpMkLst>
        </pc:grpChg>
        <pc:grpChg chg="mod">
          <ac:chgData name="Sung Myung gun" userId="1c506f38faaa01ce" providerId="LiveId" clId="{1FE889B0-37C5-4341-97C8-9D0C5618182F}" dt="2020-08-01T23:18:42.519" v="2382" actId="14100"/>
          <ac:grpSpMkLst>
            <pc:docMk/>
            <pc:sldMk cId="3516542481" sldId="608"/>
            <ac:grpSpMk id="11" creationId="{A1537DE9-93A2-49DF-A474-B234312F7C43}"/>
          </ac:grpSpMkLst>
        </pc:grpChg>
      </pc:sldChg>
      <pc:sldChg chg="add del">
        <pc:chgData name="Sung Myung gun" userId="1c506f38faaa01ce" providerId="LiveId" clId="{1FE889B0-37C5-4341-97C8-9D0C5618182F}" dt="2020-08-01T23:16:13.034" v="2347"/>
        <pc:sldMkLst>
          <pc:docMk/>
          <pc:sldMk cId="2214832631" sldId="609"/>
        </pc:sldMkLst>
      </pc:sldChg>
      <pc:sldChg chg="modSp add mod">
        <pc:chgData name="Sung Myung gun" userId="1c506f38faaa01ce" providerId="LiveId" clId="{1FE889B0-37C5-4341-97C8-9D0C5618182F}" dt="2020-08-01T23:23:11.816" v="2442" actId="6549"/>
        <pc:sldMkLst>
          <pc:docMk/>
          <pc:sldMk cId="2333723143" sldId="609"/>
        </pc:sldMkLst>
        <pc:spChg chg="mod">
          <ac:chgData name="Sung Myung gun" userId="1c506f38faaa01ce" providerId="LiveId" clId="{1FE889B0-37C5-4341-97C8-9D0C5618182F}" dt="2020-08-01T23:20:57.873" v="2399" actId="20577"/>
          <ac:spMkLst>
            <pc:docMk/>
            <pc:sldMk cId="2333723143" sldId="609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23:23:11.816" v="2442" actId="6549"/>
          <ac:spMkLst>
            <pc:docMk/>
            <pc:sldMk cId="2333723143" sldId="609"/>
            <ac:spMk id="7" creationId="{391A6B9A-C019-4208-9D2C-819B718718CD}"/>
          </ac:spMkLst>
        </pc:spChg>
        <pc:grpChg chg="mod">
          <ac:chgData name="Sung Myung gun" userId="1c506f38faaa01ce" providerId="LiveId" clId="{1FE889B0-37C5-4341-97C8-9D0C5618182F}" dt="2020-08-01T23:22:42.413" v="2434" actId="14100"/>
          <ac:grpSpMkLst>
            <pc:docMk/>
            <pc:sldMk cId="2333723143" sldId="609"/>
            <ac:grpSpMk id="6" creationId="{CF39E456-EE3B-4A02-AC65-300F11A4074F}"/>
          </ac:grpSpMkLst>
        </pc:grp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901026464" sldId="609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012382559" sldId="610"/>
        </pc:sldMkLst>
      </pc:sldChg>
      <pc:sldChg chg="addSp modSp add mod">
        <pc:chgData name="Sung Myung gun" userId="1c506f38faaa01ce" providerId="LiveId" clId="{1FE889B0-37C5-4341-97C8-9D0C5618182F}" dt="2020-08-01T23:24:29.046" v="2453" actId="1076"/>
        <pc:sldMkLst>
          <pc:docMk/>
          <pc:sldMk cId="3879887334" sldId="610"/>
        </pc:sldMkLst>
        <pc:spChg chg="mod">
          <ac:chgData name="Sung Myung gun" userId="1c506f38faaa01ce" providerId="LiveId" clId="{1FE889B0-37C5-4341-97C8-9D0C5618182F}" dt="2020-08-01T23:23:34.644" v="2448" actId="113"/>
          <ac:spMkLst>
            <pc:docMk/>
            <pc:sldMk cId="3879887334" sldId="610"/>
            <ac:spMk id="7" creationId="{391A6B9A-C019-4208-9D2C-819B718718CD}"/>
          </ac:spMkLst>
        </pc:spChg>
        <pc:grpChg chg="mod">
          <ac:chgData name="Sung Myung gun" userId="1c506f38faaa01ce" providerId="LiveId" clId="{1FE889B0-37C5-4341-97C8-9D0C5618182F}" dt="2020-08-01T23:23:37.784" v="2449" actId="14100"/>
          <ac:grpSpMkLst>
            <pc:docMk/>
            <pc:sldMk cId="3879887334" sldId="610"/>
            <ac:grpSpMk id="6" creationId="{CF39E456-EE3B-4A02-AC65-300F11A4074F}"/>
          </ac:grpSpMkLst>
        </pc:grpChg>
        <pc:picChg chg="add mod">
          <ac:chgData name="Sung Myung gun" userId="1c506f38faaa01ce" providerId="LiveId" clId="{1FE889B0-37C5-4341-97C8-9D0C5618182F}" dt="2020-08-01T23:24:29.046" v="2453" actId="1076"/>
          <ac:picMkLst>
            <pc:docMk/>
            <pc:sldMk cId="3879887334" sldId="610"/>
            <ac:picMk id="10" creationId="{0B711A58-1F53-4699-B4E9-254A2817D714}"/>
          </ac:picMkLst>
        </pc:picChg>
      </pc:sldChg>
      <pc:sldChg chg="addSp delSp modSp add mod">
        <pc:chgData name="Sung Myung gun" userId="1c506f38faaa01ce" providerId="LiveId" clId="{1FE889B0-37C5-4341-97C8-9D0C5618182F}" dt="2020-08-01T23:28:22.212" v="2489" actId="14100"/>
        <pc:sldMkLst>
          <pc:docMk/>
          <pc:sldMk cId="2604600421" sldId="611"/>
        </pc:sldMkLst>
        <pc:spChg chg="mod">
          <ac:chgData name="Sung Myung gun" userId="1c506f38faaa01ce" providerId="LiveId" clId="{1FE889B0-37C5-4341-97C8-9D0C5618182F}" dt="2020-08-01T23:27:41.751" v="2481" actId="20577"/>
          <ac:spMkLst>
            <pc:docMk/>
            <pc:sldMk cId="2604600421" sldId="611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23:27:32.126" v="2473" actId="113"/>
          <ac:spMkLst>
            <pc:docMk/>
            <pc:sldMk cId="2604600421" sldId="611"/>
            <ac:spMk id="7" creationId="{391A6B9A-C019-4208-9D2C-819B718718CD}"/>
          </ac:spMkLst>
        </pc:spChg>
        <pc:spChg chg="mod">
          <ac:chgData name="Sung Myung gun" userId="1c506f38faaa01ce" providerId="LiveId" clId="{1FE889B0-37C5-4341-97C8-9D0C5618182F}" dt="2020-08-01T23:28:20.009" v="2488" actId="113"/>
          <ac:spMkLst>
            <pc:docMk/>
            <pc:sldMk cId="2604600421" sldId="611"/>
            <ac:spMk id="16" creationId="{15217191-95B9-43B0-83A2-D420483E69A7}"/>
          </ac:spMkLst>
        </pc:spChg>
        <pc:grpChg chg="del">
          <ac:chgData name="Sung Myung gun" userId="1c506f38faaa01ce" providerId="LiveId" clId="{1FE889B0-37C5-4341-97C8-9D0C5618182F}" dt="2020-08-01T23:25:12.983" v="2455" actId="478"/>
          <ac:grpSpMkLst>
            <pc:docMk/>
            <pc:sldMk cId="2604600421" sldId="611"/>
            <ac:grpSpMk id="11" creationId="{A1537DE9-93A2-49DF-A474-B234312F7C43}"/>
          </ac:grpSpMkLst>
        </pc:grpChg>
        <pc:grpChg chg="add mod">
          <ac:chgData name="Sung Myung gun" userId="1c506f38faaa01ce" providerId="LiveId" clId="{1FE889B0-37C5-4341-97C8-9D0C5618182F}" dt="2020-08-01T23:28:22.212" v="2489" actId="14100"/>
          <ac:grpSpMkLst>
            <pc:docMk/>
            <pc:sldMk cId="2604600421" sldId="611"/>
            <ac:grpSpMk id="15" creationId="{665E113B-FC9A-48AF-BC3D-DAC8AE726DED}"/>
          </ac:grpSpMkLst>
        </pc:grpChg>
        <pc:cxnChg chg="mod">
          <ac:chgData name="Sung Myung gun" userId="1c506f38faaa01ce" providerId="LiveId" clId="{1FE889B0-37C5-4341-97C8-9D0C5618182F}" dt="2020-08-01T23:27:47.599" v="2482" actId="571"/>
          <ac:cxnSpMkLst>
            <pc:docMk/>
            <pc:sldMk cId="2604600421" sldId="611"/>
            <ac:cxnSpMk id="17" creationId="{15DBE2F0-851F-4AA1-B6A5-1C16F7F9911C}"/>
          </ac:cxnSpMkLst>
        </pc:cxnChg>
        <pc:cxnChg chg="mod">
          <ac:chgData name="Sung Myung gun" userId="1c506f38faaa01ce" providerId="LiveId" clId="{1FE889B0-37C5-4341-97C8-9D0C5618182F}" dt="2020-08-01T23:27:47.599" v="2482" actId="571"/>
          <ac:cxnSpMkLst>
            <pc:docMk/>
            <pc:sldMk cId="2604600421" sldId="611"/>
            <ac:cxnSpMk id="18" creationId="{87711234-B328-4EE0-8AE9-BA6A5BCBEB71}"/>
          </ac:cxnSpMkLst>
        </pc:cxn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867241362" sldId="611"/>
        </pc:sldMkLst>
      </pc:sldChg>
      <pc:sldChg chg="delSp modSp add mod">
        <pc:chgData name="Sung Myung gun" userId="1c506f38faaa01ce" providerId="LiveId" clId="{1FE889B0-37C5-4341-97C8-9D0C5618182F}" dt="2020-08-01T23:31:00.378" v="2588" actId="6549"/>
        <pc:sldMkLst>
          <pc:docMk/>
          <pc:sldMk cId="219702805" sldId="612"/>
        </pc:sldMkLst>
        <pc:spChg chg="mod">
          <ac:chgData name="Sung Myung gun" userId="1c506f38faaa01ce" providerId="LiveId" clId="{1FE889B0-37C5-4341-97C8-9D0C5618182F}" dt="2020-08-01T23:28:44.468" v="2532"/>
          <ac:spMkLst>
            <pc:docMk/>
            <pc:sldMk cId="219702805" sldId="612"/>
            <ac:spMk id="3" creationId="{A04BE425-48D0-4E67-8583-A75F0EE0AB11}"/>
          </ac:spMkLst>
        </pc:spChg>
        <pc:spChg chg="mod">
          <ac:chgData name="Sung Myung gun" userId="1c506f38faaa01ce" providerId="LiveId" clId="{1FE889B0-37C5-4341-97C8-9D0C5618182F}" dt="2020-08-01T23:31:00.378" v="2588" actId="6549"/>
          <ac:spMkLst>
            <pc:docMk/>
            <pc:sldMk cId="219702805" sldId="612"/>
            <ac:spMk id="7" creationId="{391A6B9A-C019-4208-9D2C-819B718718CD}"/>
          </ac:spMkLst>
        </pc:spChg>
        <pc:grpChg chg="mod">
          <ac:chgData name="Sung Myung gun" userId="1c506f38faaa01ce" providerId="LiveId" clId="{1FE889B0-37C5-4341-97C8-9D0C5618182F}" dt="2020-08-01T23:30:48.396" v="2573" actId="14100"/>
          <ac:grpSpMkLst>
            <pc:docMk/>
            <pc:sldMk cId="219702805" sldId="612"/>
            <ac:grpSpMk id="6" creationId="{CF39E456-EE3B-4A02-AC65-300F11A4074F}"/>
          </ac:grpSpMkLst>
        </pc:grpChg>
        <pc:grpChg chg="del">
          <ac:chgData name="Sung Myung gun" userId="1c506f38faaa01ce" providerId="LiveId" clId="{1FE889B0-37C5-4341-97C8-9D0C5618182F}" dt="2020-08-01T23:28:33.368" v="2491" actId="478"/>
          <ac:grpSpMkLst>
            <pc:docMk/>
            <pc:sldMk cId="219702805" sldId="612"/>
            <ac:grpSpMk id="15" creationId="{665E113B-FC9A-48AF-BC3D-DAC8AE726DED}"/>
          </ac:grpSpMkLst>
        </pc:grp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248688640" sldId="612"/>
        </pc:sldMkLst>
      </pc:sldChg>
      <pc:sldChg chg="addSp delSp modSp add mod">
        <pc:chgData name="Sung Myung gun" userId="1c506f38faaa01ce" providerId="LiveId" clId="{1FE889B0-37C5-4341-97C8-9D0C5618182F}" dt="2020-08-02T00:51:53.835" v="2631" actId="1076"/>
        <pc:sldMkLst>
          <pc:docMk/>
          <pc:sldMk cId="1190257733" sldId="613"/>
        </pc:sldMkLst>
        <pc:spChg chg="mod">
          <ac:chgData name="Sung Myung gun" userId="1c506f38faaa01ce" providerId="LiveId" clId="{1FE889B0-37C5-4341-97C8-9D0C5618182F}" dt="2020-08-02T00:50:58.793" v="2628" actId="20577"/>
          <ac:spMkLst>
            <pc:docMk/>
            <pc:sldMk cId="1190257733" sldId="613"/>
            <ac:spMk id="3" creationId="{A04BE425-48D0-4E67-8583-A75F0EE0AB11}"/>
          </ac:spMkLst>
        </pc:spChg>
        <pc:grpChg chg="del">
          <ac:chgData name="Sung Myung gun" userId="1c506f38faaa01ce" providerId="LiveId" clId="{1FE889B0-37C5-4341-97C8-9D0C5618182F}" dt="2020-08-02T00:50:49.456" v="2590" actId="478"/>
          <ac:grpSpMkLst>
            <pc:docMk/>
            <pc:sldMk cId="1190257733" sldId="613"/>
            <ac:grpSpMk id="6" creationId="{CF39E456-EE3B-4A02-AC65-300F11A4074F}"/>
          </ac:grpSpMkLst>
        </pc:grpChg>
        <pc:picChg chg="add mod">
          <ac:chgData name="Sung Myung gun" userId="1c506f38faaa01ce" providerId="LiveId" clId="{1FE889B0-37C5-4341-97C8-9D0C5618182F}" dt="2020-08-02T00:51:53.835" v="2631" actId="1076"/>
          <ac:picMkLst>
            <pc:docMk/>
            <pc:sldMk cId="1190257733" sldId="613"/>
            <ac:picMk id="10" creationId="{3CF9398B-BF57-4BC0-9303-C1F121AE069C}"/>
          </ac:picMkLst>
        </pc:picChg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491079058" sldId="613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979084841" sldId="614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793794169" sldId="615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769600761" sldId="616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766588815" sldId="617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124096058" sldId="618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639762980" sldId="619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945861026" sldId="620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551673458" sldId="621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072697615" sldId="622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824258889" sldId="623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880501391" sldId="624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584785587" sldId="625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305574488" sldId="626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975625487" sldId="627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436011356" sldId="628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45614403" sldId="629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613337820" sldId="630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542384314" sldId="631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2187478713" sldId="632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99068008" sldId="633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599126568" sldId="634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243828924" sldId="635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903808506" sldId="636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783103188" sldId="637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2528035" sldId="638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8440064" sldId="639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012604214" sldId="640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4270604200" sldId="641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1805395738" sldId="642"/>
        </pc:sldMkLst>
      </pc:sldChg>
      <pc:sldChg chg="del">
        <pc:chgData name="Sung Myung gun" userId="1c506f38faaa01ce" providerId="LiveId" clId="{1FE889B0-37C5-4341-97C8-9D0C5618182F}" dt="2020-07-28T07:48:02.825" v="61" actId="47"/>
        <pc:sldMkLst>
          <pc:docMk/>
          <pc:sldMk cId="3491196375" sldId="6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74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ctr" anchorCtr="0" compatLnSpc="1">
            <a:prstTxWarp prst="textNoShape">
              <a:avLst/>
            </a:prstTxWarp>
            <a:spAutoFit/>
          </a:bodyPr>
          <a:lstStyle>
            <a:lvl1pPr algn="l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5488" y="92075"/>
            <a:ext cx="958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ctr" anchorCtr="0" compatLnSpc="1">
            <a:prstTxWarp prst="textNoShape">
              <a:avLst/>
            </a:prstTxWarp>
            <a:spAutoFit/>
          </a:bodyPr>
          <a:lstStyle>
            <a:lvl1pPr algn="r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8825"/>
            <a:ext cx="74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b" anchorCtr="0" compatLnSpc="1">
            <a:prstTxWarp prst="textNoShape">
              <a:avLst/>
            </a:prstTxWarp>
            <a:spAutoFit/>
          </a:bodyPr>
          <a:lstStyle>
            <a:lvl1pPr algn="l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45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>
            <a:lvl1pPr algn="l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>
            <a:lvl1pPr algn="r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b" anchorCtr="0" compatLnSpc="1">
            <a:prstTxWarp prst="textNoShape">
              <a:avLst/>
            </a:prstTxWarp>
          </a:bodyPr>
          <a:lstStyle>
            <a:lvl1pPr algn="l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b" anchorCtr="0" compatLnSpc="1">
            <a:prstTxWarp prst="textNoShape">
              <a:avLst/>
            </a:prstTxWarp>
          </a:bodyPr>
          <a:lstStyle>
            <a:lvl1pPr algn="r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CA6893-F7DD-4DEF-852D-43674E6C77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65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/>
          <p:cNvSpPr>
            <a:spLocks noGrp="1"/>
          </p:cNvSpPr>
          <p:nvPr>
            <p:ph type="pic" sz="quarter" idx="24"/>
          </p:nvPr>
        </p:nvSpPr>
        <p:spPr>
          <a:xfrm>
            <a:off x="768101" y="0"/>
            <a:ext cx="11423899" cy="6858000"/>
          </a:xfrm>
          <a:custGeom>
            <a:avLst/>
            <a:gdLst>
              <a:gd name="connsiteX0" fmla="*/ 6158212 w 22850772"/>
              <a:gd name="connsiteY0" fmla="*/ 0 h 13717588"/>
              <a:gd name="connsiteX1" fmla="*/ 7238331 w 22850772"/>
              <a:gd name="connsiteY1" fmla="*/ 0 h 13717588"/>
              <a:gd name="connsiteX2" fmla="*/ 21770652 w 22850772"/>
              <a:gd name="connsiteY2" fmla="*/ 0 h 13717588"/>
              <a:gd name="connsiteX3" fmla="*/ 22850772 w 22850772"/>
              <a:gd name="connsiteY3" fmla="*/ 0 h 13717588"/>
              <a:gd name="connsiteX4" fmla="*/ 22850772 w 22850772"/>
              <a:gd name="connsiteY4" fmla="*/ 13717588 h 13717588"/>
              <a:gd name="connsiteX5" fmla="*/ 21770652 w 22850772"/>
              <a:gd name="connsiteY5" fmla="*/ 13717588 h 13717588"/>
              <a:gd name="connsiteX6" fmla="*/ 1080120 w 22850772"/>
              <a:gd name="connsiteY6" fmla="*/ 13717588 h 13717588"/>
              <a:gd name="connsiteX7" fmla="*/ 0 w 22850772"/>
              <a:gd name="connsiteY7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0772" h="13717588">
                <a:moveTo>
                  <a:pt x="6158212" y="0"/>
                </a:moveTo>
                <a:lnTo>
                  <a:pt x="7238331" y="0"/>
                </a:lnTo>
                <a:lnTo>
                  <a:pt x="21770652" y="0"/>
                </a:lnTo>
                <a:lnTo>
                  <a:pt x="22850772" y="0"/>
                </a:lnTo>
                <a:lnTo>
                  <a:pt x="22850772" y="13717588"/>
                </a:lnTo>
                <a:lnTo>
                  <a:pt x="21770652" y="13717588"/>
                </a:lnTo>
                <a:lnTo>
                  <a:pt x="1080120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sz="6499" b="1" i="0" baseline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35698" y="0"/>
            <a:ext cx="3060302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900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887984" y="2277005"/>
            <a:ext cx="4211920" cy="3203985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7651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8608"/>
            <a:ext cx="3021968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1125011"/>
            <a:ext cx="5295145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5295062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08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>
            <a:off x="6095999" y="3393000"/>
            <a:ext cx="3060303" cy="34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0"/>
            <a:ext cx="3021968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6095984" y="0"/>
            <a:ext cx="3060303" cy="339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68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5984" y="1"/>
            <a:ext cx="6082286" cy="458099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 flipH="1">
            <a:off x="6095998" y="4580995"/>
            <a:ext cx="6096001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24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10727795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5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10727795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5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30603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4101" y="1151487"/>
            <a:ext cx="5291899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612048" y="2781003"/>
            <a:ext cx="7919848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6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4355917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6096000" y="4580995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0" y="4580995"/>
            <a:ext cx="6096000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88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25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779987" y="1122322"/>
            <a:ext cx="4751909" cy="11897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9987" y="2745003"/>
            <a:ext cx="4751909" cy="183599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35699" y="4588795"/>
            <a:ext cx="3052101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7163" y="0"/>
            <a:ext cx="3018536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37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0" y="1145058"/>
            <a:ext cx="51479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9245" y="2774575"/>
            <a:ext cx="5144140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096000" y="5984988"/>
            <a:ext cx="3060302" cy="873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948098" y="2774575"/>
            <a:ext cx="2087601" cy="1115995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6099527" y="0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29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6096000" y="4580995"/>
            <a:ext cx="6099158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458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804101" y="4940993"/>
            <a:ext cx="4751909" cy="1115995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4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3035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520736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1151487"/>
            <a:ext cx="2234844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520736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2017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595943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2018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9641339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2019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6595943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9641339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341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олилиния 43"/>
          <p:cNvSpPr/>
          <p:nvPr userDrawn="1"/>
        </p:nvSpPr>
        <p:spPr>
          <a:xfrm>
            <a:off x="0" y="0"/>
            <a:ext cx="12192000" cy="4580995"/>
          </a:xfrm>
          <a:custGeom>
            <a:avLst/>
            <a:gdLst>
              <a:gd name="connsiteX0" fmla="*/ 0 w 24387176"/>
              <a:gd name="connsiteY0" fmla="*/ 0 h 9163050"/>
              <a:gd name="connsiteX1" fmla="*/ 24387176 w 24387176"/>
              <a:gd name="connsiteY1" fmla="*/ 0 h 9163050"/>
              <a:gd name="connsiteX2" fmla="*/ 24387176 w 24387176"/>
              <a:gd name="connsiteY2" fmla="*/ 4554538 h 9163050"/>
              <a:gd name="connsiteX3" fmla="*/ 12193587 w 24387176"/>
              <a:gd name="connsiteY3" fmla="*/ 4554538 h 9163050"/>
              <a:gd name="connsiteX4" fmla="*/ 12193587 w 24387176"/>
              <a:gd name="connsiteY4" fmla="*/ 9163050 h 9163050"/>
              <a:gd name="connsiteX5" fmla="*/ 0 w 24387176"/>
              <a:gd name="connsiteY5" fmla="*/ 9163050 h 9163050"/>
              <a:gd name="connsiteX6" fmla="*/ 0 w 24387176"/>
              <a:gd name="connsiteY6" fmla="*/ 4554538 h 9163050"/>
              <a:gd name="connsiteX7" fmla="*/ 0 w 24387176"/>
              <a:gd name="connsiteY7" fmla="*/ 261032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7176" h="9163050">
                <a:moveTo>
                  <a:pt x="0" y="0"/>
                </a:moveTo>
                <a:lnTo>
                  <a:pt x="24387176" y="0"/>
                </a:lnTo>
                <a:lnTo>
                  <a:pt x="24387176" y="4554538"/>
                </a:lnTo>
                <a:lnTo>
                  <a:pt x="12193587" y="4554538"/>
                </a:lnTo>
                <a:lnTo>
                  <a:pt x="12193587" y="9163050"/>
                </a:lnTo>
                <a:lnTo>
                  <a:pt x="0" y="9163050"/>
                </a:lnTo>
                <a:lnTo>
                  <a:pt x="0" y="4554538"/>
                </a:lnTo>
                <a:lnTo>
                  <a:pt x="0" y="261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99939" y="5981995"/>
            <a:ext cx="290204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3637367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470633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1993"/>
            <a:ext cx="4359101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4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455993" y="2781003"/>
            <a:ext cx="5075903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7" name="Прямоугольник 4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66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-1" y="1"/>
            <a:ext cx="9156302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699" y="2285600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Полилиния 10"/>
          <p:cNvSpPr/>
          <p:nvPr userDrawn="1"/>
        </p:nvSpPr>
        <p:spPr>
          <a:xfrm>
            <a:off x="6096000" y="2277005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3468050" y="2673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33304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6095999" y="1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699" y="2285599"/>
            <a:ext cx="3040460" cy="229301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85124" y="4580995"/>
            <a:ext cx="3071178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9587933" y="501299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56302" y="2277006"/>
            <a:ext cx="3035698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31" hasCustomPrompt="1"/>
          </p:nvPr>
        </p:nvSpPr>
        <p:spPr>
          <a:xfrm>
            <a:off x="6527992" y="2673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Полилиния 10"/>
          <p:cNvSpPr/>
          <p:nvPr userDrawn="1"/>
        </p:nvSpPr>
        <p:spPr>
          <a:xfrm>
            <a:off x="-12301" y="2276236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9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-1" y="2303990"/>
            <a:ext cx="6096001" cy="455401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10082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Полилиния 10"/>
          <p:cNvSpPr/>
          <p:nvPr userDrawn="1"/>
        </p:nvSpPr>
        <p:spPr>
          <a:xfrm rot="10800000">
            <a:off x="6108302" y="0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56118" y="2745003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3881" y="4580995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35211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5842" y="-905"/>
            <a:ext cx="6102051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035699" y="4580995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7988" y="3429000"/>
            <a:ext cx="4643911" cy="2303989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85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4101" y="1151487"/>
            <a:ext cx="2231598" cy="342950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 TOP SLIDE</a:t>
            </a:r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1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089011"/>
            <a:ext cx="3035699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735203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5210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679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30" hasCustomPrompt="1"/>
          </p:nvPr>
        </p:nvSpPr>
        <p:spPr>
          <a:xfrm>
            <a:off x="9572250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1" hasCustomPrompt="1"/>
          </p:nvPr>
        </p:nvSpPr>
        <p:spPr>
          <a:xfrm>
            <a:off x="6653726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72908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 rot="5400000">
            <a:off x="11015948" y="3404943"/>
            <a:ext cx="2303988" cy="4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192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6096001" y="2277006"/>
            <a:ext cx="6109578" cy="2303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77006"/>
            <a:ext cx="9156301" cy="23039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477132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3393248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59192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6096000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6096001" y="3429000"/>
            <a:ext cx="3060301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096001" y="-1145"/>
            <a:ext cx="3060301" cy="3430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508944" y="4010180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508944" y="144996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82499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97011"/>
            <a:ext cx="3599107" cy="1439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3177001"/>
            <a:ext cx="3599038" cy="2790928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9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463974" y="1197011"/>
            <a:ext cx="3599107" cy="1439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464042" y="3177001"/>
            <a:ext cx="3599038" cy="2790928"/>
          </a:xfrm>
          <a:prstGeom prst="rect">
            <a:avLst/>
          </a:prstGeom>
        </p:spPr>
        <p:txBody>
          <a:bodyPr/>
          <a:lstStyle>
            <a:lvl1pPr algn="l"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800531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91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3540847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0755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020663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0939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540847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02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755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 algn="l" defTabSz="1219079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03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9020663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 algn="l" defTabSz="1219079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04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9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3321" y="2385005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3321" y="4245350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181223" y="2384813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8181223" y="4245159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197357" y="2384814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1197357" y="4256996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6347995" y="2384814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quarter" idx="25" hasCustomPrompt="1"/>
          </p:nvPr>
        </p:nvSpPr>
        <p:spPr>
          <a:xfrm>
            <a:off x="6347995" y="4256996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798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064077" y="2385005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2064077" y="4245350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065244" y="2384813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7065244" y="4245159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122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2280072" y="4105377"/>
            <a:ext cx="3419935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419993" y="4112997"/>
            <a:ext cx="3419935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69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974287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4218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4150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342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0"/>
          <p:cNvSpPr>
            <a:spLocks noEditPoints="1"/>
          </p:cNvSpPr>
          <p:nvPr userDrawn="1"/>
        </p:nvSpPr>
        <p:spPr bwMode="auto">
          <a:xfrm>
            <a:off x="228112" y="2698686"/>
            <a:ext cx="2283322" cy="2314307"/>
          </a:xfrm>
          <a:custGeom>
            <a:avLst/>
            <a:gdLst>
              <a:gd name="T0" fmla="*/ 2526 w 2533"/>
              <a:gd name="T1" fmla="*/ 1292 h 2564"/>
              <a:gd name="T2" fmla="*/ 1264 w 2533"/>
              <a:gd name="T3" fmla="*/ 2564 h 2564"/>
              <a:gd name="T4" fmla="*/ 0 w 2533"/>
              <a:gd name="T5" fmla="*/ 1296 h 2564"/>
              <a:gd name="T6" fmla="*/ 1264 w 2533"/>
              <a:gd name="T7" fmla="*/ 0 h 2564"/>
              <a:gd name="T8" fmla="*/ 2526 w 2533"/>
              <a:gd name="T9" fmla="*/ 1292 h 2564"/>
              <a:gd name="T10" fmla="*/ 456 w 2533"/>
              <a:gd name="T11" fmla="*/ 1303 h 2564"/>
              <a:gd name="T12" fmla="*/ 1264 w 2533"/>
              <a:gd name="T13" fmla="*/ 2139 h 2564"/>
              <a:gd name="T14" fmla="*/ 2069 w 2533"/>
              <a:gd name="T15" fmla="*/ 1299 h 2564"/>
              <a:gd name="T16" fmla="*/ 1264 w 2533"/>
              <a:gd name="T17" fmla="*/ 421 h 2564"/>
              <a:gd name="T18" fmla="*/ 456 w 2533"/>
              <a:gd name="T19" fmla="*/ 1303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3" h="2564">
                <a:moveTo>
                  <a:pt x="2526" y="1292"/>
                </a:moveTo>
                <a:cubicBezTo>
                  <a:pt x="2519" y="1928"/>
                  <a:pt x="2129" y="2564"/>
                  <a:pt x="1264" y="2564"/>
                </a:cubicBezTo>
                <a:cubicBezTo>
                  <a:pt x="400" y="2564"/>
                  <a:pt x="0" y="1942"/>
                  <a:pt x="0" y="1296"/>
                </a:cubicBezTo>
                <a:cubicBezTo>
                  <a:pt x="0" y="650"/>
                  <a:pt x="414" y="0"/>
                  <a:pt x="1264" y="0"/>
                </a:cubicBezTo>
                <a:cubicBezTo>
                  <a:pt x="2111" y="0"/>
                  <a:pt x="2533" y="650"/>
                  <a:pt x="2526" y="1292"/>
                </a:cubicBezTo>
                <a:close/>
                <a:moveTo>
                  <a:pt x="456" y="1303"/>
                </a:moveTo>
                <a:cubicBezTo>
                  <a:pt x="467" y="1707"/>
                  <a:pt x="685" y="2139"/>
                  <a:pt x="1264" y="2139"/>
                </a:cubicBezTo>
                <a:cubicBezTo>
                  <a:pt x="1844" y="2139"/>
                  <a:pt x="2062" y="1703"/>
                  <a:pt x="2069" y="1299"/>
                </a:cubicBezTo>
                <a:cubicBezTo>
                  <a:pt x="2076" y="885"/>
                  <a:pt x="1844" y="421"/>
                  <a:pt x="1264" y="421"/>
                </a:cubicBezTo>
                <a:cubicBezTo>
                  <a:pt x="685" y="421"/>
                  <a:pt x="446" y="888"/>
                  <a:pt x="456" y="1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2551909" y="2743130"/>
            <a:ext cx="1824594" cy="2219068"/>
          </a:xfrm>
          <a:custGeom>
            <a:avLst/>
            <a:gdLst>
              <a:gd name="T0" fmla="*/ 780 w 2024"/>
              <a:gd name="T1" fmla="*/ 421 h 2459"/>
              <a:gd name="T2" fmla="*/ 0 w 2024"/>
              <a:gd name="T3" fmla="*/ 421 h 2459"/>
              <a:gd name="T4" fmla="*/ 0 w 2024"/>
              <a:gd name="T5" fmla="*/ 0 h 2459"/>
              <a:gd name="T6" fmla="*/ 2024 w 2024"/>
              <a:gd name="T7" fmla="*/ 0 h 2459"/>
              <a:gd name="T8" fmla="*/ 2024 w 2024"/>
              <a:gd name="T9" fmla="*/ 421 h 2459"/>
              <a:gd name="T10" fmla="*/ 1244 w 2024"/>
              <a:gd name="T11" fmla="*/ 421 h 2459"/>
              <a:gd name="T12" fmla="*/ 1244 w 2024"/>
              <a:gd name="T13" fmla="*/ 2459 h 2459"/>
              <a:gd name="T14" fmla="*/ 780 w 2024"/>
              <a:gd name="T15" fmla="*/ 2459 h 2459"/>
              <a:gd name="T16" fmla="*/ 780 w 2024"/>
              <a:gd name="T17" fmla="*/ 421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4" h="2459">
                <a:moveTo>
                  <a:pt x="780" y="421"/>
                </a:moveTo>
                <a:cubicBezTo>
                  <a:pt x="0" y="421"/>
                  <a:pt x="0" y="421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710" y="0"/>
                  <a:pt x="1311" y="0"/>
                  <a:pt x="2024" y="0"/>
                </a:cubicBezTo>
                <a:cubicBezTo>
                  <a:pt x="2024" y="421"/>
                  <a:pt x="2024" y="421"/>
                  <a:pt x="2024" y="421"/>
                </a:cubicBezTo>
                <a:cubicBezTo>
                  <a:pt x="1244" y="421"/>
                  <a:pt x="1244" y="421"/>
                  <a:pt x="1244" y="421"/>
                </a:cubicBezTo>
                <a:cubicBezTo>
                  <a:pt x="1244" y="2459"/>
                  <a:pt x="1244" y="2459"/>
                  <a:pt x="1244" y="2459"/>
                </a:cubicBezTo>
                <a:cubicBezTo>
                  <a:pt x="780" y="2459"/>
                  <a:pt x="780" y="2459"/>
                  <a:pt x="780" y="2459"/>
                </a:cubicBezTo>
                <a:lnTo>
                  <a:pt x="780" y="4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8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696103" y="0"/>
            <a:ext cx="2303955" cy="48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05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5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26"/>
          </p:nvPr>
        </p:nvSpPr>
        <p:spPr>
          <a:xfrm>
            <a:off x="5052020" y="-134983"/>
            <a:ext cx="7139980" cy="7106143"/>
          </a:xfrm>
          <a:custGeom>
            <a:avLst/>
            <a:gdLst>
              <a:gd name="connsiteX0" fmla="*/ 5777727 w 14281819"/>
              <a:gd name="connsiteY0" fmla="*/ 0 h 14213931"/>
              <a:gd name="connsiteX1" fmla="*/ 7717963 w 14281819"/>
              <a:gd name="connsiteY1" fmla="*/ 201064 h 14213931"/>
              <a:gd name="connsiteX2" fmla="*/ 8032593 w 14281819"/>
              <a:gd name="connsiteY2" fmla="*/ 282092 h 14213931"/>
              <a:gd name="connsiteX3" fmla="*/ 14281819 w 14281819"/>
              <a:gd name="connsiteY3" fmla="*/ 269998 h 14213931"/>
              <a:gd name="connsiteX4" fmla="*/ 14281819 w 14281819"/>
              <a:gd name="connsiteY4" fmla="*/ 13987586 h 14213931"/>
              <a:gd name="connsiteX5" fmla="*/ 7917867 w 14281819"/>
              <a:gd name="connsiteY5" fmla="*/ 13979652 h 14213931"/>
              <a:gd name="connsiteX6" fmla="*/ 7719415 w 14281819"/>
              <a:gd name="connsiteY6" fmla="*/ 14025547 h 14213931"/>
              <a:gd name="connsiteX7" fmla="*/ 5832183 w 14281819"/>
              <a:gd name="connsiteY7" fmla="*/ 14213931 h 14213931"/>
              <a:gd name="connsiteX8" fmla="*/ 0 w 14281819"/>
              <a:gd name="connsiteY8" fmla="*/ 10920792 h 14213931"/>
              <a:gd name="connsiteX9" fmla="*/ 2101982 w 14281819"/>
              <a:gd name="connsiteY9" fmla="*/ 9830348 h 14213931"/>
              <a:gd name="connsiteX10" fmla="*/ 5870301 w 14281819"/>
              <a:gd name="connsiteY10" fmla="*/ 11956713 h 14213931"/>
              <a:gd name="connsiteX11" fmla="*/ 8952481 w 14281819"/>
              <a:gd name="connsiteY11" fmla="*/ 9944845 h 14213931"/>
              <a:gd name="connsiteX12" fmla="*/ 5853965 w 14281819"/>
              <a:gd name="connsiteY12" fmla="*/ 7971142 h 14213931"/>
              <a:gd name="connsiteX13" fmla="*/ 593565 w 14281819"/>
              <a:gd name="connsiteY13" fmla="*/ 3909240 h 14213931"/>
              <a:gd name="connsiteX14" fmla="*/ 5777727 w 14281819"/>
              <a:gd name="connsiteY14" fmla="*/ 0 h 1421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281819" h="14213931">
                <a:moveTo>
                  <a:pt x="5777727" y="0"/>
                </a:moveTo>
                <a:cubicBezTo>
                  <a:pt x="6429491" y="0"/>
                  <a:pt x="7088701" y="58036"/>
                  <a:pt x="7717963" y="201064"/>
                </a:cubicBezTo>
                <a:lnTo>
                  <a:pt x="8032593" y="282092"/>
                </a:lnTo>
                <a:lnTo>
                  <a:pt x="14281819" y="269998"/>
                </a:lnTo>
                <a:lnTo>
                  <a:pt x="14281819" y="13987586"/>
                </a:lnTo>
                <a:lnTo>
                  <a:pt x="7917867" y="13979652"/>
                </a:lnTo>
                <a:lnTo>
                  <a:pt x="7719415" y="14025547"/>
                </a:lnTo>
                <a:cubicBezTo>
                  <a:pt x="7123199" y="14152620"/>
                  <a:pt x="6486160" y="14213931"/>
                  <a:pt x="5832183" y="14213931"/>
                </a:cubicBezTo>
                <a:cubicBezTo>
                  <a:pt x="3098517" y="14213931"/>
                  <a:pt x="996535" y="13374290"/>
                  <a:pt x="0" y="10920792"/>
                </a:cubicBezTo>
                <a:cubicBezTo>
                  <a:pt x="2101982" y="9830348"/>
                  <a:pt x="2101982" y="9830348"/>
                  <a:pt x="2101982" y="9830348"/>
                </a:cubicBezTo>
                <a:cubicBezTo>
                  <a:pt x="2695547" y="11302447"/>
                  <a:pt x="4247528" y="11956713"/>
                  <a:pt x="5870301" y="11956713"/>
                </a:cubicBezTo>
                <a:cubicBezTo>
                  <a:pt x="7460401" y="11956713"/>
                  <a:pt x="8952481" y="11400587"/>
                  <a:pt x="8952481" y="9944845"/>
                </a:cubicBezTo>
                <a:cubicBezTo>
                  <a:pt x="8952481" y="8679930"/>
                  <a:pt x="7634659" y="8161970"/>
                  <a:pt x="5853965" y="7971142"/>
                </a:cubicBezTo>
                <a:cubicBezTo>
                  <a:pt x="3120299" y="7644009"/>
                  <a:pt x="593565" y="6918864"/>
                  <a:pt x="593565" y="3909240"/>
                </a:cubicBezTo>
                <a:cubicBezTo>
                  <a:pt x="593565" y="1150418"/>
                  <a:pt x="3310893" y="21809"/>
                  <a:pt x="5777727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55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5"/>
          </p:nvPr>
        </p:nvSpPr>
        <p:spPr>
          <a:xfrm flipH="1">
            <a:off x="0" y="0"/>
            <a:ext cx="7390301" cy="6858000"/>
          </a:xfrm>
          <a:custGeom>
            <a:avLst/>
            <a:gdLst>
              <a:gd name="connsiteX0" fmla="*/ 0 w 14782526"/>
              <a:gd name="connsiteY0" fmla="*/ 0 h 13717588"/>
              <a:gd name="connsiteX1" fmla="*/ 2901097 w 14782526"/>
              <a:gd name="connsiteY1" fmla="*/ 0 h 13717588"/>
              <a:gd name="connsiteX2" fmla="*/ 9458929 w 14782526"/>
              <a:gd name="connsiteY2" fmla="*/ 0 h 13717588"/>
              <a:gd name="connsiteX3" fmla="*/ 11149091 w 14782526"/>
              <a:gd name="connsiteY3" fmla="*/ 0 h 13717588"/>
              <a:gd name="connsiteX4" fmla="*/ 14782526 w 14782526"/>
              <a:gd name="connsiteY4" fmla="*/ 0 h 13717588"/>
              <a:gd name="connsiteX5" fmla="*/ 14782526 w 14782526"/>
              <a:gd name="connsiteY5" fmla="*/ 9245313 h 13717588"/>
              <a:gd name="connsiteX6" fmla="*/ 14782526 w 14782526"/>
              <a:gd name="connsiteY6" fmla="*/ 9245306 h 13717588"/>
              <a:gd name="connsiteX7" fmla="*/ 14782526 w 14782526"/>
              <a:gd name="connsiteY7" fmla="*/ 13717588 h 13717588"/>
              <a:gd name="connsiteX8" fmla="*/ 14782526 w 14782526"/>
              <a:gd name="connsiteY8" fmla="*/ 13717588 h 13717588"/>
              <a:gd name="connsiteX9" fmla="*/ 13477898 w 14782526"/>
              <a:gd name="connsiteY9" fmla="*/ 13717588 h 13717588"/>
              <a:gd name="connsiteX10" fmla="*/ 7228215 w 14782526"/>
              <a:gd name="connsiteY10" fmla="*/ 13717588 h 13717588"/>
              <a:gd name="connsiteX11" fmla="*/ 5167162 w 14782526"/>
              <a:gd name="connsiteY11" fmla="*/ 13717588 h 13717588"/>
              <a:gd name="connsiteX12" fmla="*/ 5033707 w 14782526"/>
              <a:gd name="connsiteY12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82526" h="13717588">
                <a:moveTo>
                  <a:pt x="0" y="0"/>
                </a:moveTo>
                <a:lnTo>
                  <a:pt x="2901097" y="0"/>
                </a:lnTo>
                <a:lnTo>
                  <a:pt x="9458929" y="0"/>
                </a:lnTo>
                <a:lnTo>
                  <a:pt x="11149091" y="0"/>
                </a:lnTo>
                <a:lnTo>
                  <a:pt x="14782526" y="0"/>
                </a:lnTo>
                <a:lnTo>
                  <a:pt x="14782526" y="9245313"/>
                </a:lnTo>
                <a:lnTo>
                  <a:pt x="14782526" y="9245306"/>
                </a:lnTo>
                <a:lnTo>
                  <a:pt x="14782526" y="13717588"/>
                </a:lnTo>
                <a:lnTo>
                  <a:pt x="14782526" y="13717588"/>
                </a:lnTo>
                <a:lnTo>
                  <a:pt x="13477898" y="13717588"/>
                </a:lnTo>
                <a:lnTo>
                  <a:pt x="7228215" y="13717588"/>
                </a:lnTo>
                <a:lnTo>
                  <a:pt x="5167162" y="13717588"/>
                </a:lnTo>
                <a:lnTo>
                  <a:pt x="5033707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4482537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/>
          <p:cNvSpPr>
            <a:spLocks noGrp="1"/>
          </p:cNvSpPr>
          <p:nvPr>
            <p:ph type="pic" sz="quarter" idx="25"/>
          </p:nvPr>
        </p:nvSpPr>
        <p:spPr>
          <a:xfrm>
            <a:off x="5196017" y="-98984"/>
            <a:ext cx="6995984" cy="7055967"/>
          </a:xfrm>
          <a:custGeom>
            <a:avLst/>
            <a:gdLst>
              <a:gd name="connsiteX0" fmla="*/ 6996893 w 13993789"/>
              <a:gd name="connsiteY0" fmla="*/ 0 h 14113568"/>
              <a:gd name="connsiteX1" fmla="*/ 8407013 w 13993789"/>
              <a:gd name="connsiteY1" fmla="*/ 143369 h 14113568"/>
              <a:gd name="connsiteX2" fmla="*/ 8641665 w 13993789"/>
              <a:gd name="connsiteY2" fmla="*/ 197990 h 14113568"/>
              <a:gd name="connsiteX3" fmla="*/ 13993787 w 13993789"/>
              <a:gd name="connsiteY3" fmla="*/ 197990 h 14113568"/>
              <a:gd name="connsiteX4" fmla="*/ 13993787 w 13993789"/>
              <a:gd name="connsiteY4" fmla="*/ 7056701 h 14113568"/>
              <a:gd name="connsiteX5" fmla="*/ 13993789 w 13993789"/>
              <a:gd name="connsiteY5" fmla="*/ 7056784 h 14113568"/>
              <a:gd name="connsiteX6" fmla="*/ 13993787 w 13993789"/>
              <a:gd name="connsiteY6" fmla="*/ 7056867 h 14113568"/>
              <a:gd name="connsiteX7" fmla="*/ 13993787 w 13993789"/>
              <a:gd name="connsiteY7" fmla="*/ 13915578 h 14113568"/>
              <a:gd name="connsiteX8" fmla="*/ 8641667 w 13993789"/>
              <a:gd name="connsiteY8" fmla="*/ 13915578 h 14113568"/>
              <a:gd name="connsiteX9" fmla="*/ 8407013 w 13993789"/>
              <a:gd name="connsiteY9" fmla="*/ 13970199 h 14113568"/>
              <a:gd name="connsiteX10" fmla="*/ 6996893 w 13993789"/>
              <a:gd name="connsiteY10" fmla="*/ 14113568 h 14113568"/>
              <a:gd name="connsiteX11" fmla="*/ 0 w 13993789"/>
              <a:gd name="connsiteY11" fmla="*/ 7056784 h 14113568"/>
              <a:gd name="connsiteX12" fmla="*/ 6996893 w 13993789"/>
              <a:gd name="connsiteY12" fmla="*/ 0 h 141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93789" h="14113568">
                <a:moveTo>
                  <a:pt x="6996893" y="0"/>
                </a:moveTo>
                <a:cubicBezTo>
                  <a:pt x="7479929" y="0"/>
                  <a:pt x="7951531" y="49366"/>
                  <a:pt x="8407013" y="143369"/>
                </a:cubicBezTo>
                <a:lnTo>
                  <a:pt x="8641665" y="197990"/>
                </a:lnTo>
                <a:lnTo>
                  <a:pt x="13993787" y="197990"/>
                </a:lnTo>
                <a:lnTo>
                  <a:pt x="13993787" y="7056701"/>
                </a:lnTo>
                <a:lnTo>
                  <a:pt x="13993789" y="7056784"/>
                </a:lnTo>
                <a:lnTo>
                  <a:pt x="13993787" y="7056867"/>
                </a:lnTo>
                <a:lnTo>
                  <a:pt x="13993787" y="13915578"/>
                </a:lnTo>
                <a:lnTo>
                  <a:pt x="8641667" y="13915578"/>
                </a:lnTo>
                <a:lnTo>
                  <a:pt x="8407013" y="13970199"/>
                </a:lnTo>
                <a:cubicBezTo>
                  <a:pt x="7951531" y="14064202"/>
                  <a:pt x="7479929" y="14113568"/>
                  <a:pt x="6996893" y="14113568"/>
                </a:cubicBezTo>
                <a:cubicBezTo>
                  <a:pt x="3132616" y="14113568"/>
                  <a:pt x="0" y="10954138"/>
                  <a:pt x="0" y="7056784"/>
                </a:cubicBezTo>
                <a:cubicBezTo>
                  <a:pt x="0" y="3159430"/>
                  <a:pt x="3132616" y="0"/>
                  <a:pt x="6996893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935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5880004" cy="6858000"/>
          </a:xfrm>
          <a:custGeom>
            <a:avLst/>
            <a:gdLst>
              <a:gd name="connsiteX0" fmla="*/ 0 w 11761540"/>
              <a:gd name="connsiteY0" fmla="*/ 0 h 13717588"/>
              <a:gd name="connsiteX1" fmla="*/ 44667 w 11761540"/>
              <a:gd name="connsiteY1" fmla="*/ 0 h 13717588"/>
              <a:gd name="connsiteX2" fmla="*/ 11761540 w 11761540"/>
              <a:gd name="connsiteY2" fmla="*/ 0 h 13717588"/>
              <a:gd name="connsiteX3" fmla="*/ 11761540 w 11761540"/>
              <a:gd name="connsiteY3" fmla="*/ 35494 h 13717588"/>
              <a:gd name="connsiteX4" fmla="*/ 11761540 w 11761540"/>
              <a:gd name="connsiteY4" fmla="*/ 2173939 h 13717588"/>
              <a:gd name="connsiteX5" fmla="*/ 7246146 w 11761540"/>
              <a:gd name="connsiteY5" fmla="*/ 2173939 h 13717588"/>
              <a:gd name="connsiteX6" fmla="*/ 7246146 w 11761540"/>
              <a:gd name="connsiteY6" fmla="*/ 13717588 h 13717588"/>
              <a:gd name="connsiteX7" fmla="*/ 4560064 w 11761540"/>
              <a:gd name="connsiteY7" fmla="*/ 13717588 h 13717588"/>
              <a:gd name="connsiteX8" fmla="*/ 0 w 11761540"/>
              <a:gd name="connsiteY8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1540" h="13717588">
                <a:moveTo>
                  <a:pt x="0" y="0"/>
                </a:moveTo>
                <a:lnTo>
                  <a:pt x="44667" y="0"/>
                </a:lnTo>
                <a:lnTo>
                  <a:pt x="11761540" y="0"/>
                </a:lnTo>
                <a:lnTo>
                  <a:pt x="11761540" y="35494"/>
                </a:lnTo>
                <a:cubicBezTo>
                  <a:pt x="11761540" y="340987"/>
                  <a:pt x="11761540" y="951971"/>
                  <a:pt x="11761540" y="2173939"/>
                </a:cubicBezTo>
                <a:cubicBezTo>
                  <a:pt x="11761540" y="2173939"/>
                  <a:pt x="11761540" y="2173939"/>
                  <a:pt x="7246146" y="2173939"/>
                </a:cubicBezTo>
                <a:lnTo>
                  <a:pt x="7246146" y="13717588"/>
                </a:lnTo>
                <a:lnTo>
                  <a:pt x="4560064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092805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2277005"/>
            <a:ext cx="3060302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967788" y="603390"/>
            <a:ext cx="6256423" cy="8456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YOUR PORTFOLIO</a:t>
            </a:r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964725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0"/>
            <a:ext cx="3060302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0"/>
            <a:ext cx="6092900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6527992" y="501299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98028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0995"/>
            <a:ext cx="3035698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4575158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 flipH="1">
            <a:off x="6096000" y="4580995"/>
            <a:ext cx="3060301" cy="2285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603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12030" y="0"/>
            <a:ext cx="4644272" cy="68714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4"/>
            <a:ext cx="3063187" cy="183599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56302" y="2277005"/>
            <a:ext cx="3035698" cy="459448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90498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298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985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7985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4000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638241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638241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4000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8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메인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</p:spPr>
        <p:txBody>
          <a:bodyPr/>
          <a:lstStyle>
            <a:lvl1pPr marL="257124" indent="-257124">
              <a:buFont typeface="+mj-lt"/>
              <a:buAutoNum type="arabicPeriod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80115" indent="-257124">
              <a:buFont typeface="+mj-lt"/>
              <a:buAutoNum type="alphaUcPeriod"/>
              <a:defRPr sz="15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852317" indent="-257124">
              <a:buFont typeface="+mj-lt"/>
              <a:buAutoNum type="alphaLcPeriod"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116583" indent="-257124">
              <a:buFont typeface="+mj-lt"/>
              <a:buAutoNum type="arabicParenR"/>
              <a:defRPr sz="13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388785" indent="-257124">
              <a:buFont typeface="+mj-ea"/>
              <a:buAutoNum type="circleNumDbPlain"/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0" name="Группа 1"/>
          <p:cNvGrpSpPr/>
          <p:nvPr userDrawn="1"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11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26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450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1434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1051970"/>
            <a:ext cx="12192000" cy="4790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15331" y="1665008"/>
            <a:ext cx="3362888" cy="3707983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3" name="Полилиния 32"/>
          <p:cNvSpPr/>
          <p:nvPr userDrawn="1"/>
        </p:nvSpPr>
        <p:spPr>
          <a:xfrm>
            <a:off x="4831816" y="405014"/>
            <a:ext cx="3208147" cy="5870310"/>
          </a:xfrm>
          <a:custGeom>
            <a:avLst/>
            <a:gdLst>
              <a:gd name="connsiteX0" fmla="*/ 188845 w 6768752"/>
              <a:gd name="connsiteY0" fmla="*/ 0 h 12385376"/>
              <a:gd name="connsiteX1" fmla="*/ 6579907 w 6768752"/>
              <a:gd name="connsiteY1" fmla="*/ 0 h 12385376"/>
              <a:gd name="connsiteX2" fmla="*/ 6768752 w 6768752"/>
              <a:gd name="connsiteY2" fmla="*/ 188845 h 12385376"/>
              <a:gd name="connsiteX3" fmla="*/ 6768752 w 6768752"/>
              <a:gd name="connsiteY3" fmla="*/ 1296144 h 12385376"/>
              <a:gd name="connsiteX4" fmla="*/ 6768752 w 6768752"/>
              <a:gd name="connsiteY4" fmla="*/ 12385376 h 12385376"/>
              <a:gd name="connsiteX5" fmla="*/ 0 w 6768752"/>
              <a:gd name="connsiteY5" fmla="*/ 12385376 h 12385376"/>
              <a:gd name="connsiteX6" fmla="*/ 0 w 6768752"/>
              <a:gd name="connsiteY6" fmla="*/ 1296144 h 12385376"/>
              <a:gd name="connsiteX7" fmla="*/ 0 w 6768752"/>
              <a:gd name="connsiteY7" fmla="*/ 188845 h 12385376"/>
              <a:gd name="connsiteX8" fmla="*/ 188845 w 6768752"/>
              <a:gd name="connsiteY8" fmla="*/ 0 h 123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52" h="12385376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Полилиния 26"/>
          <p:cNvSpPr/>
          <p:nvPr userDrawn="1"/>
        </p:nvSpPr>
        <p:spPr>
          <a:xfrm>
            <a:off x="4831816" y="405014"/>
            <a:ext cx="3208147" cy="935996"/>
          </a:xfrm>
          <a:custGeom>
            <a:avLst/>
            <a:gdLst>
              <a:gd name="connsiteX0" fmla="*/ 188845 w 6768752"/>
              <a:gd name="connsiteY0" fmla="*/ 0 h 1296144"/>
              <a:gd name="connsiteX1" fmla="*/ 6579907 w 6768752"/>
              <a:gd name="connsiteY1" fmla="*/ 0 h 1296144"/>
              <a:gd name="connsiteX2" fmla="*/ 6768752 w 6768752"/>
              <a:gd name="connsiteY2" fmla="*/ 188845 h 1296144"/>
              <a:gd name="connsiteX3" fmla="*/ 6768752 w 6768752"/>
              <a:gd name="connsiteY3" fmla="*/ 1296144 h 1296144"/>
              <a:gd name="connsiteX4" fmla="*/ 0 w 6768752"/>
              <a:gd name="connsiteY4" fmla="*/ 1296144 h 1296144"/>
              <a:gd name="connsiteX5" fmla="*/ 0 w 6768752"/>
              <a:gd name="connsiteY5" fmla="*/ 188845 h 1296144"/>
              <a:gd name="connsiteX6" fmla="*/ 188845 w 6768752"/>
              <a:gd name="connsiteY6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752" h="1296144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5002462" y="546918"/>
            <a:ext cx="580935" cy="155220"/>
            <a:chOff x="9968502" y="1028886"/>
            <a:chExt cx="856928" cy="235298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3" name="Овал 2"/>
            <p:cNvSpPr/>
            <p:nvPr userDrawn="1"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Овал 16"/>
            <p:cNvSpPr/>
            <p:nvPr userDrawn="1"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Овал 17"/>
            <p:cNvSpPr/>
            <p:nvPr userDrawn="1"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0" name="Полилиния 49"/>
          <p:cNvSpPr/>
          <p:nvPr userDrawn="1"/>
        </p:nvSpPr>
        <p:spPr>
          <a:xfrm>
            <a:off x="8422389" y="405014"/>
            <a:ext cx="3208147" cy="5870310"/>
          </a:xfrm>
          <a:custGeom>
            <a:avLst/>
            <a:gdLst>
              <a:gd name="connsiteX0" fmla="*/ 188845 w 6768752"/>
              <a:gd name="connsiteY0" fmla="*/ 0 h 12385376"/>
              <a:gd name="connsiteX1" fmla="*/ 6579907 w 6768752"/>
              <a:gd name="connsiteY1" fmla="*/ 0 h 12385376"/>
              <a:gd name="connsiteX2" fmla="*/ 6768752 w 6768752"/>
              <a:gd name="connsiteY2" fmla="*/ 188845 h 12385376"/>
              <a:gd name="connsiteX3" fmla="*/ 6768752 w 6768752"/>
              <a:gd name="connsiteY3" fmla="*/ 1296144 h 12385376"/>
              <a:gd name="connsiteX4" fmla="*/ 6768752 w 6768752"/>
              <a:gd name="connsiteY4" fmla="*/ 12385376 h 12385376"/>
              <a:gd name="connsiteX5" fmla="*/ 0 w 6768752"/>
              <a:gd name="connsiteY5" fmla="*/ 12385376 h 12385376"/>
              <a:gd name="connsiteX6" fmla="*/ 0 w 6768752"/>
              <a:gd name="connsiteY6" fmla="*/ 1296144 h 12385376"/>
              <a:gd name="connsiteX7" fmla="*/ 0 w 6768752"/>
              <a:gd name="connsiteY7" fmla="*/ 188845 h 12385376"/>
              <a:gd name="connsiteX8" fmla="*/ 188845 w 6768752"/>
              <a:gd name="connsiteY8" fmla="*/ 0 h 123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52" h="12385376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Полилиния 52"/>
          <p:cNvSpPr/>
          <p:nvPr userDrawn="1"/>
        </p:nvSpPr>
        <p:spPr>
          <a:xfrm>
            <a:off x="8422389" y="405014"/>
            <a:ext cx="3208147" cy="827996"/>
          </a:xfrm>
          <a:custGeom>
            <a:avLst/>
            <a:gdLst>
              <a:gd name="connsiteX0" fmla="*/ 188845 w 6768752"/>
              <a:gd name="connsiteY0" fmla="*/ 0 h 1296144"/>
              <a:gd name="connsiteX1" fmla="*/ 6579907 w 6768752"/>
              <a:gd name="connsiteY1" fmla="*/ 0 h 1296144"/>
              <a:gd name="connsiteX2" fmla="*/ 6768752 w 6768752"/>
              <a:gd name="connsiteY2" fmla="*/ 188845 h 1296144"/>
              <a:gd name="connsiteX3" fmla="*/ 6768752 w 6768752"/>
              <a:gd name="connsiteY3" fmla="*/ 1296144 h 1296144"/>
              <a:gd name="connsiteX4" fmla="*/ 0 w 6768752"/>
              <a:gd name="connsiteY4" fmla="*/ 1296144 h 1296144"/>
              <a:gd name="connsiteX5" fmla="*/ 0 w 6768752"/>
              <a:gd name="connsiteY5" fmla="*/ 188845 h 1296144"/>
              <a:gd name="connsiteX6" fmla="*/ 188845 w 6768752"/>
              <a:gd name="connsiteY6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752" h="1296144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4" name="Группа 53"/>
          <p:cNvGrpSpPr/>
          <p:nvPr userDrawn="1"/>
        </p:nvGrpSpPr>
        <p:grpSpPr>
          <a:xfrm>
            <a:off x="8593035" y="546918"/>
            <a:ext cx="580935" cy="155220"/>
            <a:chOff x="9968502" y="1028886"/>
            <a:chExt cx="856928" cy="235298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55" name="Овал 54"/>
            <p:cNvSpPr/>
            <p:nvPr userDrawn="1"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Овал 55"/>
            <p:cNvSpPr/>
            <p:nvPr userDrawn="1"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Овал 56"/>
            <p:cNvSpPr/>
            <p:nvPr userDrawn="1"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1" name="Picture Placeholder 2"/>
          <p:cNvSpPr>
            <a:spLocks noGrp="1"/>
          </p:cNvSpPr>
          <p:nvPr userDrawn="1">
            <p:ph type="pic" sz="quarter" idx="22"/>
          </p:nvPr>
        </p:nvSpPr>
        <p:spPr>
          <a:xfrm>
            <a:off x="8422389" y="837012"/>
            <a:ext cx="3201401" cy="546145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20"/>
          </p:nvPr>
        </p:nvSpPr>
        <p:spPr>
          <a:xfrm>
            <a:off x="4831816" y="837012"/>
            <a:ext cx="3201401" cy="546145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2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2396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/>
          <p:cNvSpPr>
            <a:spLocks noGrp="1"/>
          </p:cNvSpPr>
          <p:nvPr>
            <p:ph type="pic" sz="quarter" idx="24"/>
          </p:nvPr>
        </p:nvSpPr>
        <p:spPr>
          <a:xfrm>
            <a:off x="768101" y="0"/>
            <a:ext cx="11423899" cy="6858000"/>
          </a:xfrm>
          <a:custGeom>
            <a:avLst/>
            <a:gdLst>
              <a:gd name="connsiteX0" fmla="*/ 6158212 w 22850772"/>
              <a:gd name="connsiteY0" fmla="*/ 0 h 13717588"/>
              <a:gd name="connsiteX1" fmla="*/ 7238331 w 22850772"/>
              <a:gd name="connsiteY1" fmla="*/ 0 h 13717588"/>
              <a:gd name="connsiteX2" fmla="*/ 21770652 w 22850772"/>
              <a:gd name="connsiteY2" fmla="*/ 0 h 13717588"/>
              <a:gd name="connsiteX3" fmla="*/ 22850772 w 22850772"/>
              <a:gd name="connsiteY3" fmla="*/ 0 h 13717588"/>
              <a:gd name="connsiteX4" fmla="*/ 22850772 w 22850772"/>
              <a:gd name="connsiteY4" fmla="*/ 13717588 h 13717588"/>
              <a:gd name="connsiteX5" fmla="*/ 21770652 w 22850772"/>
              <a:gd name="connsiteY5" fmla="*/ 13717588 h 13717588"/>
              <a:gd name="connsiteX6" fmla="*/ 1080120 w 22850772"/>
              <a:gd name="connsiteY6" fmla="*/ 13717588 h 13717588"/>
              <a:gd name="connsiteX7" fmla="*/ 0 w 22850772"/>
              <a:gd name="connsiteY7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0772" h="13717588">
                <a:moveTo>
                  <a:pt x="6158212" y="0"/>
                </a:moveTo>
                <a:lnTo>
                  <a:pt x="7238331" y="0"/>
                </a:lnTo>
                <a:lnTo>
                  <a:pt x="21770652" y="0"/>
                </a:lnTo>
                <a:lnTo>
                  <a:pt x="22850772" y="0"/>
                </a:lnTo>
                <a:lnTo>
                  <a:pt x="22850772" y="13717588"/>
                </a:lnTo>
                <a:lnTo>
                  <a:pt x="21770652" y="13717588"/>
                </a:lnTo>
                <a:lnTo>
                  <a:pt x="1080120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sz="6499" b="1" i="0" baseline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2791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753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0732990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26160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07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3010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69788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8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reeform 8"/>
          <p:cNvSpPr>
            <a:spLocks/>
          </p:cNvSpPr>
          <p:nvPr userDrawn="1"/>
        </p:nvSpPr>
        <p:spPr bwMode="auto">
          <a:xfrm>
            <a:off x="6636013" y="2659796"/>
            <a:ext cx="1896816" cy="2353197"/>
          </a:xfrm>
          <a:custGeom>
            <a:avLst/>
            <a:gdLst>
              <a:gd name="T0" fmla="*/ 1658 w 2104"/>
              <a:gd name="T1" fmla="*/ 679 h 2607"/>
              <a:gd name="T2" fmla="*/ 1075 w 2104"/>
              <a:gd name="T3" fmla="*/ 404 h 2607"/>
              <a:gd name="T4" fmla="*/ 566 w 2104"/>
              <a:gd name="T5" fmla="*/ 731 h 2607"/>
              <a:gd name="T6" fmla="*/ 1114 w 2104"/>
              <a:gd name="T7" fmla="*/ 1040 h 2607"/>
              <a:gd name="T8" fmla="*/ 2104 w 2104"/>
              <a:gd name="T9" fmla="*/ 1824 h 2607"/>
              <a:gd name="T10" fmla="*/ 1071 w 2104"/>
              <a:gd name="T11" fmla="*/ 2607 h 2607"/>
              <a:gd name="T12" fmla="*/ 0 w 2104"/>
              <a:gd name="T13" fmla="*/ 2003 h 2607"/>
              <a:gd name="T14" fmla="*/ 386 w 2104"/>
              <a:gd name="T15" fmla="*/ 1803 h 2607"/>
              <a:gd name="T16" fmla="*/ 1078 w 2104"/>
              <a:gd name="T17" fmla="*/ 2193 h 2607"/>
              <a:gd name="T18" fmla="*/ 1644 w 2104"/>
              <a:gd name="T19" fmla="*/ 1824 h 2607"/>
              <a:gd name="T20" fmla="*/ 1075 w 2104"/>
              <a:gd name="T21" fmla="*/ 1462 h 2607"/>
              <a:gd name="T22" fmla="*/ 109 w 2104"/>
              <a:gd name="T23" fmla="*/ 717 h 2607"/>
              <a:gd name="T24" fmla="*/ 1061 w 2104"/>
              <a:gd name="T25" fmla="*/ 0 h 2607"/>
              <a:gd name="T26" fmla="*/ 2027 w 2104"/>
              <a:gd name="T27" fmla="*/ 489 h 2607"/>
              <a:gd name="T28" fmla="*/ 1658 w 2104"/>
              <a:gd name="T29" fmla="*/ 679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4" h="2607">
                <a:moveTo>
                  <a:pt x="1658" y="679"/>
                </a:moveTo>
                <a:cubicBezTo>
                  <a:pt x="1574" y="538"/>
                  <a:pt x="1342" y="404"/>
                  <a:pt x="1075" y="404"/>
                </a:cubicBezTo>
                <a:cubicBezTo>
                  <a:pt x="731" y="404"/>
                  <a:pt x="566" y="549"/>
                  <a:pt x="566" y="731"/>
                </a:cubicBezTo>
                <a:cubicBezTo>
                  <a:pt x="566" y="945"/>
                  <a:pt x="819" y="1005"/>
                  <a:pt x="1114" y="1040"/>
                </a:cubicBezTo>
                <a:cubicBezTo>
                  <a:pt x="1627" y="1104"/>
                  <a:pt x="2104" y="1237"/>
                  <a:pt x="2104" y="1824"/>
                </a:cubicBezTo>
                <a:cubicBezTo>
                  <a:pt x="2104" y="2372"/>
                  <a:pt x="1620" y="2607"/>
                  <a:pt x="1071" y="2607"/>
                </a:cubicBezTo>
                <a:cubicBezTo>
                  <a:pt x="569" y="2607"/>
                  <a:pt x="183" y="2453"/>
                  <a:pt x="0" y="2003"/>
                </a:cubicBezTo>
                <a:cubicBezTo>
                  <a:pt x="386" y="1803"/>
                  <a:pt x="386" y="1803"/>
                  <a:pt x="386" y="1803"/>
                </a:cubicBezTo>
                <a:cubicBezTo>
                  <a:pt x="495" y="2073"/>
                  <a:pt x="780" y="2193"/>
                  <a:pt x="1078" y="2193"/>
                </a:cubicBezTo>
                <a:cubicBezTo>
                  <a:pt x="1370" y="2193"/>
                  <a:pt x="1644" y="2091"/>
                  <a:pt x="1644" y="1824"/>
                </a:cubicBezTo>
                <a:cubicBezTo>
                  <a:pt x="1644" y="1592"/>
                  <a:pt x="1402" y="1497"/>
                  <a:pt x="1075" y="1462"/>
                </a:cubicBezTo>
                <a:cubicBezTo>
                  <a:pt x="573" y="1402"/>
                  <a:pt x="109" y="1269"/>
                  <a:pt x="109" y="717"/>
                </a:cubicBezTo>
                <a:cubicBezTo>
                  <a:pt x="109" y="211"/>
                  <a:pt x="608" y="4"/>
                  <a:pt x="1061" y="0"/>
                </a:cubicBezTo>
                <a:cubicBezTo>
                  <a:pt x="1444" y="0"/>
                  <a:pt x="1841" y="109"/>
                  <a:pt x="2027" y="489"/>
                </a:cubicBezTo>
                <a:lnTo>
                  <a:pt x="1658" y="6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8716161" y="2736781"/>
            <a:ext cx="3332523" cy="2219068"/>
          </a:xfrm>
          <a:custGeom>
            <a:avLst/>
            <a:gdLst>
              <a:gd name="T0" fmla="*/ 3194 w 4199"/>
              <a:gd name="T1" fmla="*/ 2796 h 2796"/>
              <a:gd name="T2" fmla="*/ 2746 w 4199"/>
              <a:gd name="T3" fmla="*/ 2796 h 2796"/>
              <a:gd name="T4" fmla="*/ 2400 w 4199"/>
              <a:gd name="T5" fmla="*/ 1917 h 2796"/>
              <a:gd name="T6" fmla="*/ 2104 w 4199"/>
              <a:gd name="T7" fmla="*/ 1035 h 2796"/>
              <a:gd name="T8" fmla="*/ 1812 w 4199"/>
              <a:gd name="T9" fmla="*/ 1925 h 2796"/>
              <a:gd name="T10" fmla="*/ 1473 w 4199"/>
              <a:gd name="T11" fmla="*/ 2796 h 2796"/>
              <a:gd name="T12" fmla="*/ 1026 w 4199"/>
              <a:gd name="T13" fmla="*/ 2796 h 2796"/>
              <a:gd name="T14" fmla="*/ 0 w 4199"/>
              <a:gd name="T15" fmla="*/ 0 h 2796"/>
              <a:gd name="T16" fmla="*/ 591 w 4199"/>
              <a:gd name="T17" fmla="*/ 0 h 2796"/>
              <a:gd name="T18" fmla="*/ 1250 w 4199"/>
              <a:gd name="T19" fmla="*/ 2017 h 2796"/>
              <a:gd name="T20" fmla="*/ 1928 w 4199"/>
              <a:gd name="T21" fmla="*/ 0 h 2796"/>
              <a:gd name="T22" fmla="*/ 2271 w 4199"/>
              <a:gd name="T23" fmla="*/ 0 h 2796"/>
              <a:gd name="T24" fmla="*/ 2970 w 4199"/>
              <a:gd name="T25" fmla="*/ 2017 h 2796"/>
              <a:gd name="T26" fmla="*/ 3608 w 4199"/>
              <a:gd name="T27" fmla="*/ 0 h 2796"/>
              <a:gd name="T28" fmla="*/ 4199 w 4199"/>
              <a:gd name="T29" fmla="*/ 0 h 2796"/>
              <a:gd name="T30" fmla="*/ 3194 w 4199"/>
              <a:gd name="T31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99" h="2796">
                <a:moveTo>
                  <a:pt x="3194" y="2796"/>
                </a:moveTo>
                <a:lnTo>
                  <a:pt x="2746" y="2796"/>
                </a:lnTo>
                <a:lnTo>
                  <a:pt x="2400" y="1917"/>
                </a:lnTo>
                <a:lnTo>
                  <a:pt x="2104" y="1035"/>
                </a:lnTo>
                <a:lnTo>
                  <a:pt x="1812" y="1925"/>
                </a:lnTo>
                <a:lnTo>
                  <a:pt x="1473" y="2796"/>
                </a:lnTo>
                <a:lnTo>
                  <a:pt x="1026" y="2796"/>
                </a:lnTo>
                <a:lnTo>
                  <a:pt x="0" y="0"/>
                </a:lnTo>
                <a:lnTo>
                  <a:pt x="591" y="0"/>
                </a:lnTo>
                <a:lnTo>
                  <a:pt x="1250" y="2017"/>
                </a:lnTo>
                <a:lnTo>
                  <a:pt x="1928" y="0"/>
                </a:lnTo>
                <a:lnTo>
                  <a:pt x="2271" y="0"/>
                </a:lnTo>
                <a:lnTo>
                  <a:pt x="2970" y="2017"/>
                </a:lnTo>
                <a:lnTo>
                  <a:pt x="3608" y="0"/>
                </a:lnTo>
                <a:lnTo>
                  <a:pt x="4199" y="0"/>
                </a:lnTo>
                <a:lnTo>
                  <a:pt x="3194" y="27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1"/>
          <p:cNvGrpSpPr/>
          <p:nvPr userDrawn="1"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10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/>
          <a:lstStyle>
            <a:lvl1pPr marL="257124" indent="-257124">
              <a:buFont typeface="+mj-lt"/>
              <a:buAutoNum type="arabicPeriod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80115" indent="-257124">
              <a:buFont typeface="+mj-lt"/>
              <a:buAutoNum type="alphaUcPeriod"/>
              <a:defRPr sz="15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852317" indent="-257124">
              <a:buFont typeface="+mj-lt"/>
              <a:buAutoNum type="alphaLcPeriod"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116583" indent="-257124">
              <a:buFont typeface="+mj-lt"/>
              <a:buAutoNum type="arabicParenR"/>
              <a:defRPr sz="13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388785" indent="-257124">
              <a:buFont typeface="+mj-ea"/>
              <a:buAutoNum type="circleNumDbPlain"/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740476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1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1013">
          <p15:clr>
            <a:srgbClr val="FBAE40"/>
          </p15:clr>
        </p15:guide>
        <p15:guide id="4" pos="14349">
          <p15:clr>
            <a:srgbClr val="FBAE40"/>
          </p15:clr>
        </p15:guide>
        <p15:guide id="5" orient="horz" pos="7450">
          <p15:clr>
            <a:srgbClr val="FBAE40"/>
          </p15:clr>
        </p15:guide>
        <p15:guide id="6" orient="horz" pos="2143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1272893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8341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733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651401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0991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813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915690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39362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1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83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6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0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 userDrawn="1"/>
        </p:nvGrpSpPr>
        <p:grpSpPr>
          <a:xfrm rot="10800000">
            <a:off x="4404032" y="5996"/>
            <a:ext cx="3401411" cy="6858000"/>
            <a:chOff x="8704213" y="1"/>
            <a:chExt cx="6873750" cy="13717588"/>
          </a:xfrm>
        </p:grpSpPr>
        <p:sp>
          <p:nvSpPr>
            <p:cNvPr id="16" name="Прямоугольник 15"/>
            <p:cNvSpPr/>
            <p:nvPr/>
          </p:nvSpPr>
          <p:spPr>
            <a:xfrm flipH="1">
              <a:off x="8714458" y="1"/>
              <a:ext cx="6863505" cy="6870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 flipH="1">
              <a:off x="8704213" y="6870790"/>
              <a:ext cx="6863505" cy="684679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9" name="Прямоугольник 18"/>
          <p:cNvSpPr/>
          <p:nvPr/>
        </p:nvSpPr>
        <p:spPr>
          <a:xfrm flipH="1">
            <a:off x="7794540" y="5997"/>
            <a:ext cx="4402820" cy="3420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Прямоугольник 21"/>
          <p:cNvSpPr/>
          <p:nvPr userDrawn="1"/>
        </p:nvSpPr>
        <p:spPr>
          <a:xfrm flipH="1">
            <a:off x="6571" y="5997"/>
            <a:ext cx="4397460" cy="3420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 flipH="1">
            <a:off x="0" y="3426419"/>
            <a:ext cx="4402820" cy="343757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 flipH="1">
            <a:off x="-1" y="959598"/>
            <a:ext cx="156114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72092" y="1158973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Текст 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72092" y="3800217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723837" y="1161874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Текст 3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723837" y="3803118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7961" y="1164775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7787968" y="3426419"/>
            <a:ext cx="4402820" cy="34375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Текст 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7961" y="3806019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2947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026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7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</p:sldLayoutIdLst>
  <p:hf hdr="0" ftr="0" dt="0"/>
  <p:txStyles>
    <p:titleStyle>
      <a:lvl1pPr algn="ctr" defTabSz="1219079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5" indent="-457155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6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65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»"/>
        <a:defRPr sz="265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/>
          <p:cNvSpPr/>
          <p:nvPr/>
        </p:nvSpPr>
        <p:spPr>
          <a:xfrm>
            <a:off x="156114" y="441057"/>
            <a:ext cx="12020005" cy="6409079"/>
          </a:xfrm>
          <a:custGeom>
            <a:avLst/>
            <a:gdLst>
              <a:gd name="connsiteX0" fmla="*/ 0 w 23755109"/>
              <a:gd name="connsiteY0" fmla="*/ 0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  <a:gd name="connsiteX4" fmla="*/ 0 w 23755109"/>
              <a:gd name="connsiteY4" fmla="*/ 0 h 12963844"/>
              <a:gd name="connsiteX0" fmla="*/ 13693140 w 23755109"/>
              <a:gd name="connsiteY0" fmla="*/ 5463540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  <a:gd name="connsiteX4" fmla="*/ 13693140 w 23755109"/>
              <a:gd name="connsiteY4" fmla="*/ 5463540 h 12963844"/>
              <a:gd name="connsiteX0" fmla="*/ 0 w 23755109"/>
              <a:gd name="connsiteY0" fmla="*/ 12963844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55109" h="12963844">
                <a:moveTo>
                  <a:pt x="0" y="12963844"/>
                </a:moveTo>
                <a:lnTo>
                  <a:pt x="23755109" y="0"/>
                </a:lnTo>
                <a:lnTo>
                  <a:pt x="23755109" y="12963844"/>
                </a:lnTo>
                <a:lnTo>
                  <a:pt x="0" y="1296384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6000"/>
                </a:schemeClr>
              </a:gs>
              <a:gs pos="100000">
                <a:schemeClr val="accent1">
                  <a:alpha val="43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9" name="Группа 78"/>
          <p:cNvGrpSpPr/>
          <p:nvPr/>
        </p:nvGrpSpPr>
        <p:grpSpPr>
          <a:xfrm flipH="1">
            <a:off x="8762742" y="2068596"/>
            <a:ext cx="3597454" cy="3078769"/>
            <a:chOff x="9380150" y="6249805"/>
            <a:chExt cx="8838360" cy="7564035"/>
          </a:xfrm>
        </p:grpSpPr>
        <p:sp>
          <p:nvSpPr>
            <p:cNvPr id="80" name="Полилиния 79"/>
            <p:cNvSpPr/>
            <p:nvPr/>
          </p:nvSpPr>
          <p:spPr>
            <a:xfrm rot="1817963">
              <a:off x="9380150" y="11751742"/>
              <a:ext cx="8428906" cy="526014"/>
            </a:xfrm>
            <a:custGeom>
              <a:avLst/>
              <a:gdLst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0 w 17908860"/>
                <a:gd name="connsiteY3" fmla="*/ 10464834 h 10464834"/>
                <a:gd name="connsiteX4" fmla="*/ 6073037 w 17908860"/>
                <a:gd name="connsiteY4" fmla="*/ 614349 h 10464834"/>
                <a:gd name="connsiteX5" fmla="*/ 6481799 w 17908860"/>
                <a:gd name="connsiteY5" fmla="*/ 224664 h 10464834"/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1470404 w 17908860"/>
                <a:gd name="connsiteY3" fmla="*/ 9614859 h 10464834"/>
                <a:gd name="connsiteX4" fmla="*/ 0 w 17908860"/>
                <a:gd name="connsiteY4" fmla="*/ 10464834 h 10464834"/>
                <a:gd name="connsiteX5" fmla="*/ 6073037 w 17908860"/>
                <a:gd name="connsiteY5" fmla="*/ 614349 h 10464834"/>
                <a:gd name="connsiteX6" fmla="*/ 6481799 w 17908860"/>
                <a:gd name="connsiteY6" fmla="*/ 224664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6" fmla="*/ 1561844 w 17908860"/>
                <a:gd name="connsiteY6" fmla="*/ 9706299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0" fmla="*/ 0 w 17908860"/>
                <a:gd name="connsiteY0" fmla="*/ 10464834 h 10464834"/>
                <a:gd name="connsiteX1" fmla="*/ 6073037 w 17908860"/>
                <a:gd name="connsiteY1" fmla="*/ 614349 h 10464834"/>
                <a:gd name="connsiteX2" fmla="*/ 6481799 w 17908860"/>
                <a:gd name="connsiteY2" fmla="*/ 224664 h 10464834"/>
                <a:gd name="connsiteX3" fmla="*/ 7029763 w 17908860"/>
                <a:gd name="connsiteY3" fmla="*/ 88424 h 10464834"/>
                <a:gd name="connsiteX4" fmla="*/ 17908860 w 17908860"/>
                <a:gd name="connsiteY4" fmla="*/ 0 h 10464834"/>
                <a:gd name="connsiteX0" fmla="*/ 0 w 18445035"/>
                <a:gd name="connsiteY0" fmla="*/ 11502767 h 11502767"/>
                <a:gd name="connsiteX1" fmla="*/ 6609212 w 18445035"/>
                <a:gd name="connsiteY1" fmla="*/ 614349 h 11502767"/>
                <a:gd name="connsiteX2" fmla="*/ 7017974 w 18445035"/>
                <a:gd name="connsiteY2" fmla="*/ 224664 h 11502767"/>
                <a:gd name="connsiteX3" fmla="*/ 7565938 w 18445035"/>
                <a:gd name="connsiteY3" fmla="*/ 88424 h 11502767"/>
                <a:gd name="connsiteX4" fmla="*/ 18445035 w 18445035"/>
                <a:gd name="connsiteY4" fmla="*/ 0 h 11502767"/>
                <a:gd name="connsiteX0" fmla="*/ 0 w 18531644"/>
                <a:gd name="connsiteY0" fmla="*/ 11497635 h 11497635"/>
                <a:gd name="connsiteX1" fmla="*/ 6695821 w 18531644"/>
                <a:gd name="connsiteY1" fmla="*/ 614349 h 11497635"/>
                <a:gd name="connsiteX2" fmla="*/ 7104583 w 18531644"/>
                <a:gd name="connsiteY2" fmla="*/ 224664 h 11497635"/>
                <a:gd name="connsiteX3" fmla="*/ 7652547 w 18531644"/>
                <a:gd name="connsiteY3" fmla="*/ 88424 h 11497635"/>
                <a:gd name="connsiteX4" fmla="*/ 18531644 w 18531644"/>
                <a:gd name="connsiteY4" fmla="*/ 0 h 11497635"/>
                <a:gd name="connsiteX0" fmla="*/ 0 w 15415594"/>
                <a:gd name="connsiteY0" fmla="*/ 11488370 h 11488370"/>
                <a:gd name="connsiteX1" fmla="*/ 6695821 w 15415594"/>
                <a:gd name="connsiteY1" fmla="*/ 605084 h 11488370"/>
                <a:gd name="connsiteX2" fmla="*/ 7104583 w 15415594"/>
                <a:gd name="connsiteY2" fmla="*/ 215399 h 11488370"/>
                <a:gd name="connsiteX3" fmla="*/ 7652547 w 15415594"/>
                <a:gd name="connsiteY3" fmla="*/ 79159 h 11488370"/>
                <a:gd name="connsiteX4" fmla="*/ 15415594 w 15415594"/>
                <a:gd name="connsiteY4" fmla="*/ 0 h 11488370"/>
                <a:gd name="connsiteX0" fmla="*/ 0 w 15242376"/>
                <a:gd name="connsiteY0" fmla="*/ 11498632 h 11498632"/>
                <a:gd name="connsiteX1" fmla="*/ 6695821 w 15242376"/>
                <a:gd name="connsiteY1" fmla="*/ 615346 h 11498632"/>
                <a:gd name="connsiteX2" fmla="*/ 7104583 w 15242376"/>
                <a:gd name="connsiteY2" fmla="*/ 225661 h 11498632"/>
                <a:gd name="connsiteX3" fmla="*/ 7652547 w 15242376"/>
                <a:gd name="connsiteY3" fmla="*/ 89421 h 11498632"/>
                <a:gd name="connsiteX4" fmla="*/ 15242376 w 15242376"/>
                <a:gd name="connsiteY4" fmla="*/ 0 h 11498632"/>
                <a:gd name="connsiteX0" fmla="*/ 0 w 12811693"/>
                <a:gd name="connsiteY0" fmla="*/ 7597843 h 7597843"/>
                <a:gd name="connsiteX1" fmla="*/ 4265138 w 12811693"/>
                <a:gd name="connsiteY1" fmla="*/ 615346 h 7597843"/>
                <a:gd name="connsiteX2" fmla="*/ 4673900 w 12811693"/>
                <a:gd name="connsiteY2" fmla="*/ 225661 h 7597843"/>
                <a:gd name="connsiteX3" fmla="*/ 5221864 w 12811693"/>
                <a:gd name="connsiteY3" fmla="*/ 89421 h 7597843"/>
                <a:gd name="connsiteX4" fmla="*/ 12811693 w 12811693"/>
                <a:gd name="connsiteY4" fmla="*/ 0 h 7597843"/>
                <a:gd name="connsiteX0" fmla="*/ 0 w 12694044"/>
                <a:gd name="connsiteY0" fmla="*/ 7508511 h 7508511"/>
                <a:gd name="connsiteX1" fmla="*/ 4265138 w 12694044"/>
                <a:gd name="connsiteY1" fmla="*/ 526014 h 7508511"/>
                <a:gd name="connsiteX2" fmla="*/ 4673900 w 12694044"/>
                <a:gd name="connsiteY2" fmla="*/ 136329 h 7508511"/>
                <a:gd name="connsiteX3" fmla="*/ 5221864 w 12694044"/>
                <a:gd name="connsiteY3" fmla="*/ 89 h 7508511"/>
                <a:gd name="connsiteX4" fmla="*/ 12694044 w 12694044"/>
                <a:gd name="connsiteY4" fmla="*/ 90896 h 7508511"/>
                <a:gd name="connsiteX0" fmla="*/ 0 w 8428906"/>
                <a:gd name="connsiteY0" fmla="*/ 526014 h 526014"/>
                <a:gd name="connsiteX1" fmla="*/ 408762 w 8428906"/>
                <a:gd name="connsiteY1" fmla="*/ 136329 h 526014"/>
                <a:gd name="connsiteX2" fmla="*/ 956726 w 8428906"/>
                <a:gd name="connsiteY2" fmla="*/ 89 h 526014"/>
                <a:gd name="connsiteX3" fmla="*/ 8428906 w 8428906"/>
                <a:gd name="connsiteY3" fmla="*/ 90896 h 5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8906" h="526014">
                  <a:moveTo>
                    <a:pt x="0" y="526014"/>
                  </a:moveTo>
                  <a:cubicBezTo>
                    <a:pt x="100723" y="359496"/>
                    <a:pt x="243141" y="226791"/>
                    <a:pt x="408762" y="136329"/>
                  </a:cubicBezTo>
                  <a:cubicBezTo>
                    <a:pt x="574380" y="45866"/>
                    <a:pt x="763201" y="-2356"/>
                    <a:pt x="956726" y="89"/>
                  </a:cubicBezTo>
                  <a:lnTo>
                    <a:pt x="8428906" y="90896"/>
                  </a:ln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1" name="Полилиния 80"/>
            <p:cNvSpPr>
              <a:spLocks/>
            </p:cNvSpPr>
            <p:nvPr/>
          </p:nvSpPr>
          <p:spPr bwMode="auto">
            <a:xfrm>
              <a:off x="11451447" y="6249805"/>
              <a:ext cx="6767063" cy="7564035"/>
            </a:xfrm>
            <a:custGeom>
              <a:avLst/>
              <a:gdLst>
                <a:gd name="connsiteX0" fmla="*/ 12584375 w 12584375"/>
                <a:gd name="connsiteY0" fmla="*/ 0 h 12850523"/>
                <a:gd name="connsiteX1" fmla="*/ 12560311 w 12584375"/>
                <a:gd name="connsiteY1" fmla="*/ 12850523 h 12850523"/>
                <a:gd name="connsiteX2" fmla="*/ 9726831 w 12584375"/>
                <a:gd name="connsiteY2" fmla="*/ 12850523 h 12850523"/>
                <a:gd name="connsiteX3" fmla="*/ 195219 w 12584375"/>
                <a:gd name="connsiteY3" fmla="*/ 7276685 h 12850523"/>
                <a:gd name="connsiteX4" fmla="*/ 216832 w 12584375"/>
                <a:gd name="connsiteY4" fmla="*/ 6556807 h 12850523"/>
                <a:gd name="connsiteX5" fmla="*/ 12584375 w 12584375"/>
                <a:gd name="connsiteY5" fmla="*/ 0 h 12850523"/>
                <a:gd name="connsiteX0" fmla="*/ 12584375 w 13496041"/>
                <a:gd name="connsiteY0" fmla="*/ 225112 h 13075635"/>
                <a:gd name="connsiteX1" fmla="*/ 12568320 w 13496041"/>
                <a:gd name="connsiteY1" fmla="*/ 2616137 h 13075635"/>
                <a:gd name="connsiteX2" fmla="*/ 12560311 w 13496041"/>
                <a:gd name="connsiteY2" fmla="*/ 13075635 h 13075635"/>
                <a:gd name="connsiteX3" fmla="*/ 9726831 w 13496041"/>
                <a:gd name="connsiteY3" fmla="*/ 13075635 h 13075635"/>
                <a:gd name="connsiteX4" fmla="*/ 195219 w 13496041"/>
                <a:gd name="connsiteY4" fmla="*/ 7501797 h 13075635"/>
                <a:gd name="connsiteX5" fmla="*/ 216832 w 13496041"/>
                <a:gd name="connsiteY5" fmla="*/ 6781919 h 13075635"/>
                <a:gd name="connsiteX6" fmla="*/ 12584375 w 13496041"/>
                <a:gd name="connsiteY6" fmla="*/ 225112 h 13075635"/>
                <a:gd name="connsiteX0" fmla="*/ 12568320 w 13499422"/>
                <a:gd name="connsiteY0" fmla="*/ 2615195 h 13074693"/>
                <a:gd name="connsiteX1" fmla="*/ 12560311 w 13499422"/>
                <a:gd name="connsiteY1" fmla="*/ 13074693 h 13074693"/>
                <a:gd name="connsiteX2" fmla="*/ 9726831 w 13499422"/>
                <a:gd name="connsiteY2" fmla="*/ 13074693 h 13074693"/>
                <a:gd name="connsiteX3" fmla="*/ 195219 w 13499422"/>
                <a:gd name="connsiteY3" fmla="*/ 7500855 h 13074693"/>
                <a:gd name="connsiteX4" fmla="*/ 216832 w 13499422"/>
                <a:gd name="connsiteY4" fmla="*/ 6780977 h 13074693"/>
                <a:gd name="connsiteX5" fmla="*/ 12584375 w 13499422"/>
                <a:gd name="connsiteY5" fmla="*/ 224170 h 13074693"/>
                <a:gd name="connsiteX6" fmla="*/ 12659760 w 13499422"/>
                <a:gd name="connsiteY6" fmla="*/ 2706635 h 13074693"/>
                <a:gd name="connsiteX0" fmla="*/ 12568320 w 12771984"/>
                <a:gd name="connsiteY0" fmla="*/ 2391025 h 12850523"/>
                <a:gd name="connsiteX1" fmla="*/ 12560311 w 12771984"/>
                <a:gd name="connsiteY1" fmla="*/ 12850523 h 12850523"/>
                <a:gd name="connsiteX2" fmla="*/ 9726831 w 12771984"/>
                <a:gd name="connsiteY2" fmla="*/ 12850523 h 12850523"/>
                <a:gd name="connsiteX3" fmla="*/ 195219 w 12771984"/>
                <a:gd name="connsiteY3" fmla="*/ 7276685 h 12850523"/>
                <a:gd name="connsiteX4" fmla="*/ 216832 w 12771984"/>
                <a:gd name="connsiteY4" fmla="*/ 6556807 h 12850523"/>
                <a:gd name="connsiteX5" fmla="*/ 12584375 w 12771984"/>
                <a:gd name="connsiteY5" fmla="*/ 0 h 12850523"/>
                <a:gd name="connsiteX0" fmla="*/ 12560311 w 12584375"/>
                <a:gd name="connsiteY0" fmla="*/ 12850523 h 12850523"/>
                <a:gd name="connsiteX1" fmla="*/ 9726831 w 12584375"/>
                <a:gd name="connsiteY1" fmla="*/ 12850523 h 12850523"/>
                <a:gd name="connsiteX2" fmla="*/ 195219 w 12584375"/>
                <a:gd name="connsiteY2" fmla="*/ 7276685 h 12850523"/>
                <a:gd name="connsiteX3" fmla="*/ 216832 w 12584375"/>
                <a:gd name="connsiteY3" fmla="*/ 6556807 h 12850523"/>
                <a:gd name="connsiteX4" fmla="*/ 12584375 w 12584375"/>
                <a:gd name="connsiteY4" fmla="*/ 0 h 12850523"/>
                <a:gd name="connsiteX0" fmla="*/ 9726831 w 12584375"/>
                <a:gd name="connsiteY0" fmla="*/ 12850523 h 12850523"/>
                <a:gd name="connsiteX1" fmla="*/ 195219 w 12584375"/>
                <a:gd name="connsiteY1" fmla="*/ 7276685 h 12850523"/>
                <a:gd name="connsiteX2" fmla="*/ 216832 w 12584375"/>
                <a:gd name="connsiteY2" fmla="*/ 6556807 h 12850523"/>
                <a:gd name="connsiteX3" fmla="*/ 12584375 w 12584375"/>
                <a:gd name="connsiteY3" fmla="*/ 0 h 12850523"/>
                <a:gd name="connsiteX0" fmla="*/ 6911442 w 12584375"/>
                <a:gd name="connsiteY0" fmla="*/ 11190165 h 11190165"/>
                <a:gd name="connsiteX1" fmla="*/ 195219 w 12584375"/>
                <a:gd name="connsiteY1" fmla="*/ 7276685 h 11190165"/>
                <a:gd name="connsiteX2" fmla="*/ 216832 w 12584375"/>
                <a:gd name="connsiteY2" fmla="*/ 6556807 h 11190165"/>
                <a:gd name="connsiteX3" fmla="*/ 12584375 w 12584375"/>
                <a:gd name="connsiteY3" fmla="*/ 0 h 11190165"/>
                <a:gd name="connsiteX0" fmla="*/ 6911442 w 12969386"/>
                <a:gd name="connsiteY0" fmla="*/ 11454859 h 11454859"/>
                <a:gd name="connsiteX1" fmla="*/ 195219 w 12969386"/>
                <a:gd name="connsiteY1" fmla="*/ 7541379 h 11454859"/>
                <a:gd name="connsiteX2" fmla="*/ 216832 w 12969386"/>
                <a:gd name="connsiteY2" fmla="*/ 6821501 h 11454859"/>
                <a:gd name="connsiteX3" fmla="*/ 12969386 w 12969386"/>
                <a:gd name="connsiteY3" fmla="*/ 0 h 11454859"/>
                <a:gd name="connsiteX0" fmla="*/ 6767064 w 12969386"/>
                <a:gd name="connsiteY0" fmla="*/ 11551111 h 11551111"/>
                <a:gd name="connsiteX1" fmla="*/ 195219 w 12969386"/>
                <a:gd name="connsiteY1" fmla="*/ 7541379 h 11551111"/>
                <a:gd name="connsiteX2" fmla="*/ 216832 w 12969386"/>
                <a:gd name="connsiteY2" fmla="*/ 6821501 h 11551111"/>
                <a:gd name="connsiteX3" fmla="*/ 12969386 w 12969386"/>
                <a:gd name="connsiteY3" fmla="*/ 0 h 11551111"/>
                <a:gd name="connsiteX0" fmla="*/ 6767064 w 6767064"/>
                <a:gd name="connsiteY0" fmla="*/ 7564035 h 7564035"/>
                <a:gd name="connsiteX1" fmla="*/ 195219 w 6767064"/>
                <a:gd name="connsiteY1" fmla="*/ 3554303 h 7564035"/>
                <a:gd name="connsiteX2" fmla="*/ 216832 w 6767064"/>
                <a:gd name="connsiteY2" fmla="*/ 2834425 h 7564035"/>
                <a:gd name="connsiteX3" fmla="*/ 5247936 w 6767064"/>
                <a:gd name="connsiteY3" fmla="*/ 0 h 75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7064" h="7564035">
                  <a:moveTo>
                    <a:pt x="6767064" y="7564035"/>
                  </a:moveTo>
                  <a:lnTo>
                    <a:pt x="195219" y="3554303"/>
                  </a:lnTo>
                  <a:cubicBezTo>
                    <a:pt x="-72789" y="3383332"/>
                    <a:pt x="-64144" y="2989970"/>
                    <a:pt x="216832" y="2834425"/>
                  </a:cubicBezTo>
                  <a:cubicBezTo>
                    <a:pt x="4331325" y="360064"/>
                    <a:pt x="1085316" y="2257792"/>
                    <a:pt x="5247936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1880292" y="1131267"/>
            <a:ext cx="10328534" cy="7632070"/>
            <a:chOff x="3761074" y="2262729"/>
            <a:chExt cx="20659758" cy="15266128"/>
          </a:xfrm>
        </p:grpSpPr>
        <p:sp>
          <p:nvSpPr>
            <p:cNvPr id="75" name="Полилиния 74"/>
            <p:cNvSpPr/>
            <p:nvPr/>
          </p:nvSpPr>
          <p:spPr>
            <a:xfrm rot="1817963">
              <a:off x="3761074" y="10020346"/>
              <a:ext cx="12694044" cy="7508511"/>
            </a:xfrm>
            <a:custGeom>
              <a:avLst/>
              <a:gdLst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0 w 17908860"/>
                <a:gd name="connsiteY3" fmla="*/ 10464834 h 10464834"/>
                <a:gd name="connsiteX4" fmla="*/ 6073037 w 17908860"/>
                <a:gd name="connsiteY4" fmla="*/ 614349 h 10464834"/>
                <a:gd name="connsiteX5" fmla="*/ 6481799 w 17908860"/>
                <a:gd name="connsiteY5" fmla="*/ 224664 h 10464834"/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1470404 w 17908860"/>
                <a:gd name="connsiteY3" fmla="*/ 9614859 h 10464834"/>
                <a:gd name="connsiteX4" fmla="*/ 0 w 17908860"/>
                <a:gd name="connsiteY4" fmla="*/ 10464834 h 10464834"/>
                <a:gd name="connsiteX5" fmla="*/ 6073037 w 17908860"/>
                <a:gd name="connsiteY5" fmla="*/ 614349 h 10464834"/>
                <a:gd name="connsiteX6" fmla="*/ 6481799 w 17908860"/>
                <a:gd name="connsiteY6" fmla="*/ 224664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6" fmla="*/ 1561844 w 17908860"/>
                <a:gd name="connsiteY6" fmla="*/ 9706299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0" fmla="*/ 0 w 17908860"/>
                <a:gd name="connsiteY0" fmla="*/ 10464834 h 10464834"/>
                <a:gd name="connsiteX1" fmla="*/ 6073037 w 17908860"/>
                <a:gd name="connsiteY1" fmla="*/ 614349 h 10464834"/>
                <a:gd name="connsiteX2" fmla="*/ 6481799 w 17908860"/>
                <a:gd name="connsiteY2" fmla="*/ 224664 h 10464834"/>
                <a:gd name="connsiteX3" fmla="*/ 7029763 w 17908860"/>
                <a:gd name="connsiteY3" fmla="*/ 88424 h 10464834"/>
                <a:gd name="connsiteX4" fmla="*/ 17908860 w 17908860"/>
                <a:gd name="connsiteY4" fmla="*/ 0 h 10464834"/>
                <a:gd name="connsiteX0" fmla="*/ 0 w 18445035"/>
                <a:gd name="connsiteY0" fmla="*/ 11502767 h 11502767"/>
                <a:gd name="connsiteX1" fmla="*/ 6609212 w 18445035"/>
                <a:gd name="connsiteY1" fmla="*/ 614349 h 11502767"/>
                <a:gd name="connsiteX2" fmla="*/ 7017974 w 18445035"/>
                <a:gd name="connsiteY2" fmla="*/ 224664 h 11502767"/>
                <a:gd name="connsiteX3" fmla="*/ 7565938 w 18445035"/>
                <a:gd name="connsiteY3" fmla="*/ 88424 h 11502767"/>
                <a:gd name="connsiteX4" fmla="*/ 18445035 w 18445035"/>
                <a:gd name="connsiteY4" fmla="*/ 0 h 11502767"/>
                <a:gd name="connsiteX0" fmla="*/ 0 w 18531644"/>
                <a:gd name="connsiteY0" fmla="*/ 11497635 h 11497635"/>
                <a:gd name="connsiteX1" fmla="*/ 6695821 w 18531644"/>
                <a:gd name="connsiteY1" fmla="*/ 614349 h 11497635"/>
                <a:gd name="connsiteX2" fmla="*/ 7104583 w 18531644"/>
                <a:gd name="connsiteY2" fmla="*/ 224664 h 11497635"/>
                <a:gd name="connsiteX3" fmla="*/ 7652547 w 18531644"/>
                <a:gd name="connsiteY3" fmla="*/ 88424 h 11497635"/>
                <a:gd name="connsiteX4" fmla="*/ 18531644 w 18531644"/>
                <a:gd name="connsiteY4" fmla="*/ 0 h 11497635"/>
                <a:gd name="connsiteX0" fmla="*/ 0 w 15415594"/>
                <a:gd name="connsiteY0" fmla="*/ 11488370 h 11488370"/>
                <a:gd name="connsiteX1" fmla="*/ 6695821 w 15415594"/>
                <a:gd name="connsiteY1" fmla="*/ 605084 h 11488370"/>
                <a:gd name="connsiteX2" fmla="*/ 7104583 w 15415594"/>
                <a:gd name="connsiteY2" fmla="*/ 215399 h 11488370"/>
                <a:gd name="connsiteX3" fmla="*/ 7652547 w 15415594"/>
                <a:gd name="connsiteY3" fmla="*/ 79159 h 11488370"/>
                <a:gd name="connsiteX4" fmla="*/ 15415594 w 15415594"/>
                <a:gd name="connsiteY4" fmla="*/ 0 h 11488370"/>
                <a:gd name="connsiteX0" fmla="*/ 0 w 15242376"/>
                <a:gd name="connsiteY0" fmla="*/ 11498632 h 11498632"/>
                <a:gd name="connsiteX1" fmla="*/ 6695821 w 15242376"/>
                <a:gd name="connsiteY1" fmla="*/ 615346 h 11498632"/>
                <a:gd name="connsiteX2" fmla="*/ 7104583 w 15242376"/>
                <a:gd name="connsiteY2" fmla="*/ 225661 h 11498632"/>
                <a:gd name="connsiteX3" fmla="*/ 7652547 w 15242376"/>
                <a:gd name="connsiteY3" fmla="*/ 89421 h 11498632"/>
                <a:gd name="connsiteX4" fmla="*/ 15242376 w 15242376"/>
                <a:gd name="connsiteY4" fmla="*/ 0 h 11498632"/>
                <a:gd name="connsiteX0" fmla="*/ 0 w 12811693"/>
                <a:gd name="connsiteY0" fmla="*/ 7597843 h 7597843"/>
                <a:gd name="connsiteX1" fmla="*/ 4265138 w 12811693"/>
                <a:gd name="connsiteY1" fmla="*/ 615346 h 7597843"/>
                <a:gd name="connsiteX2" fmla="*/ 4673900 w 12811693"/>
                <a:gd name="connsiteY2" fmla="*/ 225661 h 7597843"/>
                <a:gd name="connsiteX3" fmla="*/ 5221864 w 12811693"/>
                <a:gd name="connsiteY3" fmla="*/ 89421 h 7597843"/>
                <a:gd name="connsiteX4" fmla="*/ 12811693 w 12811693"/>
                <a:gd name="connsiteY4" fmla="*/ 0 h 7597843"/>
                <a:gd name="connsiteX0" fmla="*/ 0 w 12694044"/>
                <a:gd name="connsiteY0" fmla="*/ 7508511 h 7508511"/>
                <a:gd name="connsiteX1" fmla="*/ 4265138 w 12694044"/>
                <a:gd name="connsiteY1" fmla="*/ 526014 h 7508511"/>
                <a:gd name="connsiteX2" fmla="*/ 4673900 w 12694044"/>
                <a:gd name="connsiteY2" fmla="*/ 136329 h 7508511"/>
                <a:gd name="connsiteX3" fmla="*/ 5221864 w 12694044"/>
                <a:gd name="connsiteY3" fmla="*/ 89 h 7508511"/>
                <a:gd name="connsiteX4" fmla="*/ 12694044 w 12694044"/>
                <a:gd name="connsiteY4" fmla="*/ 90896 h 750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4044" h="7508511">
                  <a:moveTo>
                    <a:pt x="0" y="7508511"/>
                  </a:moveTo>
                  <a:lnTo>
                    <a:pt x="4265138" y="526014"/>
                  </a:lnTo>
                  <a:cubicBezTo>
                    <a:pt x="4365861" y="359496"/>
                    <a:pt x="4508279" y="226791"/>
                    <a:pt x="4673900" y="136329"/>
                  </a:cubicBezTo>
                  <a:cubicBezTo>
                    <a:pt x="4839518" y="45866"/>
                    <a:pt x="5028339" y="-2356"/>
                    <a:pt x="5221864" y="89"/>
                  </a:cubicBezTo>
                  <a:lnTo>
                    <a:pt x="12694044" y="90896"/>
                  </a:ln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Полилиния 75"/>
            <p:cNvSpPr>
              <a:spLocks/>
            </p:cNvSpPr>
            <p:nvPr/>
          </p:nvSpPr>
          <p:spPr bwMode="auto">
            <a:xfrm>
              <a:off x="11451446" y="2262729"/>
              <a:ext cx="12969386" cy="11551111"/>
            </a:xfrm>
            <a:custGeom>
              <a:avLst/>
              <a:gdLst>
                <a:gd name="connsiteX0" fmla="*/ 12584375 w 12584375"/>
                <a:gd name="connsiteY0" fmla="*/ 0 h 12850523"/>
                <a:gd name="connsiteX1" fmla="*/ 12560311 w 12584375"/>
                <a:gd name="connsiteY1" fmla="*/ 12850523 h 12850523"/>
                <a:gd name="connsiteX2" fmla="*/ 9726831 w 12584375"/>
                <a:gd name="connsiteY2" fmla="*/ 12850523 h 12850523"/>
                <a:gd name="connsiteX3" fmla="*/ 195219 w 12584375"/>
                <a:gd name="connsiteY3" fmla="*/ 7276685 h 12850523"/>
                <a:gd name="connsiteX4" fmla="*/ 216832 w 12584375"/>
                <a:gd name="connsiteY4" fmla="*/ 6556807 h 12850523"/>
                <a:gd name="connsiteX5" fmla="*/ 12584375 w 12584375"/>
                <a:gd name="connsiteY5" fmla="*/ 0 h 12850523"/>
                <a:gd name="connsiteX0" fmla="*/ 12584375 w 13496041"/>
                <a:gd name="connsiteY0" fmla="*/ 225112 h 13075635"/>
                <a:gd name="connsiteX1" fmla="*/ 12568320 w 13496041"/>
                <a:gd name="connsiteY1" fmla="*/ 2616137 h 13075635"/>
                <a:gd name="connsiteX2" fmla="*/ 12560311 w 13496041"/>
                <a:gd name="connsiteY2" fmla="*/ 13075635 h 13075635"/>
                <a:gd name="connsiteX3" fmla="*/ 9726831 w 13496041"/>
                <a:gd name="connsiteY3" fmla="*/ 13075635 h 13075635"/>
                <a:gd name="connsiteX4" fmla="*/ 195219 w 13496041"/>
                <a:gd name="connsiteY4" fmla="*/ 7501797 h 13075635"/>
                <a:gd name="connsiteX5" fmla="*/ 216832 w 13496041"/>
                <a:gd name="connsiteY5" fmla="*/ 6781919 h 13075635"/>
                <a:gd name="connsiteX6" fmla="*/ 12584375 w 13496041"/>
                <a:gd name="connsiteY6" fmla="*/ 225112 h 13075635"/>
                <a:gd name="connsiteX0" fmla="*/ 12568320 w 13499422"/>
                <a:gd name="connsiteY0" fmla="*/ 2615195 h 13074693"/>
                <a:gd name="connsiteX1" fmla="*/ 12560311 w 13499422"/>
                <a:gd name="connsiteY1" fmla="*/ 13074693 h 13074693"/>
                <a:gd name="connsiteX2" fmla="*/ 9726831 w 13499422"/>
                <a:gd name="connsiteY2" fmla="*/ 13074693 h 13074693"/>
                <a:gd name="connsiteX3" fmla="*/ 195219 w 13499422"/>
                <a:gd name="connsiteY3" fmla="*/ 7500855 h 13074693"/>
                <a:gd name="connsiteX4" fmla="*/ 216832 w 13499422"/>
                <a:gd name="connsiteY4" fmla="*/ 6780977 h 13074693"/>
                <a:gd name="connsiteX5" fmla="*/ 12584375 w 13499422"/>
                <a:gd name="connsiteY5" fmla="*/ 224170 h 13074693"/>
                <a:gd name="connsiteX6" fmla="*/ 12659760 w 13499422"/>
                <a:gd name="connsiteY6" fmla="*/ 2706635 h 13074693"/>
                <a:gd name="connsiteX0" fmla="*/ 12568320 w 12771984"/>
                <a:gd name="connsiteY0" fmla="*/ 2391025 h 12850523"/>
                <a:gd name="connsiteX1" fmla="*/ 12560311 w 12771984"/>
                <a:gd name="connsiteY1" fmla="*/ 12850523 h 12850523"/>
                <a:gd name="connsiteX2" fmla="*/ 9726831 w 12771984"/>
                <a:gd name="connsiteY2" fmla="*/ 12850523 h 12850523"/>
                <a:gd name="connsiteX3" fmla="*/ 195219 w 12771984"/>
                <a:gd name="connsiteY3" fmla="*/ 7276685 h 12850523"/>
                <a:gd name="connsiteX4" fmla="*/ 216832 w 12771984"/>
                <a:gd name="connsiteY4" fmla="*/ 6556807 h 12850523"/>
                <a:gd name="connsiteX5" fmla="*/ 12584375 w 12771984"/>
                <a:gd name="connsiteY5" fmla="*/ 0 h 12850523"/>
                <a:gd name="connsiteX0" fmla="*/ 12560311 w 12584375"/>
                <a:gd name="connsiteY0" fmla="*/ 12850523 h 12850523"/>
                <a:gd name="connsiteX1" fmla="*/ 9726831 w 12584375"/>
                <a:gd name="connsiteY1" fmla="*/ 12850523 h 12850523"/>
                <a:gd name="connsiteX2" fmla="*/ 195219 w 12584375"/>
                <a:gd name="connsiteY2" fmla="*/ 7276685 h 12850523"/>
                <a:gd name="connsiteX3" fmla="*/ 216832 w 12584375"/>
                <a:gd name="connsiteY3" fmla="*/ 6556807 h 12850523"/>
                <a:gd name="connsiteX4" fmla="*/ 12584375 w 12584375"/>
                <a:gd name="connsiteY4" fmla="*/ 0 h 12850523"/>
                <a:gd name="connsiteX0" fmla="*/ 9726831 w 12584375"/>
                <a:gd name="connsiteY0" fmla="*/ 12850523 h 12850523"/>
                <a:gd name="connsiteX1" fmla="*/ 195219 w 12584375"/>
                <a:gd name="connsiteY1" fmla="*/ 7276685 h 12850523"/>
                <a:gd name="connsiteX2" fmla="*/ 216832 w 12584375"/>
                <a:gd name="connsiteY2" fmla="*/ 6556807 h 12850523"/>
                <a:gd name="connsiteX3" fmla="*/ 12584375 w 12584375"/>
                <a:gd name="connsiteY3" fmla="*/ 0 h 12850523"/>
                <a:gd name="connsiteX0" fmla="*/ 6911442 w 12584375"/>
                <a:gd name="connsiteY0" fmla="*/ 11190165 h 11190165"/>
                <a:gd name="connsiteX1" fmla="*/ 195219 w 12584375"/>
                <a:gd name="connsiteY1" fmla="*/ 7276685 h 11190165"/>
                <a:gd name="connsiteX2" fmla="*/ 216832 w 12584375"/>
                <a:gd name="connsiteY2" fmla="*/ 6556807 h 11190165"/>
                <a:gd name="connsiteX3" fmla="*/ 12584375 w 12584375"/>
                <a:gd name="connsiteY3" fmla="*/ 0 h 11190165"/>
                <a:gd name="connsiteX0" fmla="*/ 6911442 w 12969386"/>
                <a:gd name="connsiteY0" fmla="*/ 11454859 h 11454859"/>
                <a:gd name="connsiteX1" fmla="*/ 195219 w 12969386"/>
                <a:gd name="connsiteY1" fmla="*/ 7541379 h 11454859"/>
                <a:gd name="connsiteX2" fmla="*/ 216832 w 12969386"/>
                <a:gd name="connsiteY2" fmla="*/ 6821501 h 11454859"/>
                <a:gd name="connsiteX3" fmla="*/ 12969386 w 12969386"/>
                <a:gd name="connsiteY3" fmla="*/ 0 h 11454859"/>
                <a:gd name="connsiteX0" fmla="*/ 6767064 w 12969386"/>
                <a:gd name="connsiteY0" fmla="*/ 11551111 h 11551111"/>
                <a:gd name="connsiteX1" fmla="*/ 195219 w 12969386"/>
                <a:gd name="connsiteY1" fmla="*/ 7541379 h 11551111"/>
                <a:gd name="connsiteX2" fmla="*/ 216832 w 12969386"/>
                <a:gd name="connsiteY2" fmla="*/ 6821501 h 11551111"/>
                <a:gd name="connsiteX3" fmla="*/ 12969386 w 12969386"/>
                <a:gd name="connsiteY3" fmla="*/ 0 h 11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69386" h="11551111">
                  <a:moveTo>
                    <a:pt x="6767064" y="11551111"/>
                  </a:moveTo>
                  <a:lnTo>
                    <a:pt x="195219" y="7541379"/>
                  </a:lnTo>
                  <a:cubicBezTo>
                    <a:pt x="-72789" y="7370408"/>
                    <a:pt x="-64144" y="6977046"/>
                    <a:pt x="216832" y="6821501"/>
                  </a:cubicBezTo>
                  <a:cubicBezTo>
                    <a:pt x="4331325" y="4347140"/>
                    <a:pt x="8806766" y="2257792"/>
                    <a:pt x="12969386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8" name="Полилиния 67"/>
          <p:cNvSpPr/>
          <p:nvPr/>
        </p:nvSpPr>
        <p:spPr>
          <a:xfrm rot="1817963">
            <a:off x="940953" y="3060270"/>
            <a:ext cx="7620196" cy="5748567"/>
          </a:xfrm>
          <a:custGeom>
            <a:avLst/>
            <a:gdLst>
              <a:gd name="connsiteX0" fmla="*/ 6481799 w 17908860"/>
              <a:gd name="connsiteY0" fmla="*/ 224664 h 10464834"/>
              <a:gd name="connsiteX1" fmla="*/ 7029763 w 17908860"/>
              <a:gd name="connsiteY1" fmla="*/ 88424 h 10464834"/>
              <a:gd name="connsiteX2" fmla="*/ 17908860 w 17908860"/>
              <a:gd name="connsiteY2" fmla="*/ 0 h 10464834"/>
              <a:gd name="connsiteX3" fmla="*/ 0 w 17908860"/>
              <a:gd name="connsiteY3" fmla="*/ 10464834 h 10464834"/>
              <a:gd name="connsiteX4" fmla="*/ 6073037 w 17908860"/>
              <a:gd name="connsiteY4" fmla="*/ 614349 h 10464834"/>
              <a:gd name="connsiteX5" fmla="*/ 6481799 w 17908860"/>
              <a:gd name="connsiteY5" fmla="*/ 224664 h 10464834"/>
              <a:gd name="connsiteX0" fmla="*/ 6481799 w 17908860"/>
              <a:gd name="connsiteY0" fmla="*/ 224664 h 10464834"/>
              <a:gd name="connsiteX1" fmla="*/ 7029763 w 17908860"/>
              <a:gd name="connsiteY1" fmla="*/ 88424 h 10464834"/>
              <a:gd name="connsiteX2" fmla="*/ 17908860 w 17908860"/>
              <a:gd name="connsiteY2" fmla="*/ 0 h 10464834"/>
              <a:gd name="connsiteX3" fmla="*/ 1470404 w 17908860"/>
              <a:gd name="connsiteY3" fmla="*/ 9614859 h 10464834"/>
              <a:gd name="connsiteX4" fmla="*/ 0 w 17908860"/>
              <a:gd name="connsiteY4" fmla="*/ 10464834 h 10464834"/>
              <a:gd name="connsiteX5" fmla="*/ 6073037 w 17908860"/>
              <a:gd name="connsiteY5" fmla="*/ 614349 h 10464834"/>
              <a:gd name="connsiteX6" fmla="*/ 6481799 w 17908860"/>
              <a:gd name="connsiteY6" fmla="*/ 224664 h 10464834"/>
              <a:gd name="connsiteX0" fmla="*/ 1470404 w 17908860"/>
              <a:gd name="connsiteY0" fmla="*/ 9614859 h 10464834"/>
              <a:gd name="connsiteX1" fmla="*/ 0 w 17908860"/>
              <a:gd name="connsiteY1" fmla="*/ 10464834 h 10464834"/>
              <a:gd name="connsiteX2" fmla="*/ 6073037 w 17908860"/>
              <a:gd name="connsiteY2" fmla="*/ 614349 h 10464834"/>
              <a:gd name="connsiteX3" fmla="*/ 6481799 w 17908860"/>
              <a:gd name="connsiteY3" fmla="*/ 224664 h 10464834"/>
              <a:gd name="connsiteX4" fmla="*/ 7029763 w 17908860"/>
              <a:gd name="connsiteY4" fmla="*/ 88424 h 10464834"/>
              <a:gd name="connsiteX5" fmla="*/ 17908860 w 17908860"/>
              <a:gd name="connsiteY5" fmla="*/ 0 h 10464834"/>
              <a:gd name="connsiteX6" fmla="*/ 1561844 w 17908860"/>
              <a:gd name="connsiteY6" fmla="*/ 9706299 h 10464834"/>
              <a:gd name="connsiteX0" fmla="*/ 1470404 w 17908860"/>
              <a:gd name="connsiteY0" fmla="*/ 9614859 h 10464834"/>
              <a:gd name="connsiteX1" fmla="*/ 0 w 17908860"/>
              <a:gd name="connsiteY1" fmla="*/ 10464834 h 10464834"/>
              <a:gd name="connsiteX2" fmla="*/ 6073037 w 17908860"/>
              <a:gd name="connsiteY2" fmla="*/ 614349 h 10464834"/>
              <a:gd name="connsiteX3" fmla="*/ 6481799 w 17908860"/>
              <a:gd name="connsiteY3" fmla="*/ 224664 h 10464834"/>
              <a:gd name="connsiteX4" fmla="*/ 7029763 w 17908860"/>
              <a:gd name="connsiteY4" fmla="*/ 88424 h 10464834"/>
              <a:gd name="connsiteX5" fmla="*/ 17908860 w 17908860"/>
              <a:gd name="connsiteY5" fmla="*/ 0 h 10464834"/>
              <a:gd name="connsiteX0" fmla="*/ 0 w 17908860"/>
              <a:gd name="connsiteY0" fmla="*/ 10464834 h 10464834"/>
              <a:gd name="connsiteX1" fmla="*/ 6073037 w 17908860"/>
              <a:gd name="connsiteY1" fmla="*/ 614349 h 10464834"/>
              <a:gd name="connsiteX2" fmla="*/ 6481799 w 17908860"/>
              <a:gd name="connsiteY2" fmla="*/ 224664 h 10464834"/>
              <a:gd name="connsiteX3" fmla="*/ 7029763 w 17908860"/>
              <a:gd name="connsiteY3" fmla="*/ 88424 h 10464834"/>
              <a:gd name="connsiteX4" fmla="*/ 17908860 w 17908860"/>
              <a:gd name="connsiteY4" fmla="*/ 0 h 10464834"/>
              <a:gd name="connsiteX0" fmla="*/ 0 w 18445035"/>
              <a:gd name="connsiteY0" fmla="*/ 11502767 h 11502767"/>
              <a:gd name="connsiteX1" fmla="*/ 6609212 w 18445035"/>
              <a:gd name="connsiteY1" fmla="*/ 614349 h 11502767"/>
              <a:gd name="connsiteX2" fmla="*/ 7017974 w 18445035"/>
              <a:gd name="connsiteY2" fmla="*/ 224664 h 11502767"/>
              <a:gd name="connsiteX3" fmla="*/ 7565938 w 18445035"/>
              <a:gd name="connsiteY3" fmla="*/ 88424 h 11502767"/>
              <a:gd name="connsiteX4" fmla="*/ 18445035 w 18445035"/>
              <a:gd name="connsiteY4" fmla="*/ 0 h 11502767"/>
              <a:gd name="connsiteX0" fmla="*/ 0 w 18531644"/>
              <a:gd name="connsiteY0" fmla="*/ 11497635 h 11497635"/>
              <a:gd name="connsiteX1" fmla="*/ 6695821 w 18531644"/>
              <a:gd name="connsiteY1" fmla="*/ 614349 h 11497635"/>
              <a:gd name="connsiteX2" fmla="*/ 7104583 w 18531644"/>
              <a:gd name="connsiteY2" fmla="*/ 224664 h 11497635"/>
              <a:gd name="connsiteX3" fmla="*/ 7652547 w 18531644"/>
              <a:gd name="connsiteY3" fmla="*/ 88424 h 11497635"/>
              <a:gd name="connsiteX4" fmla="*/ 18531644 w 18531644"/>
              <a:gd name="connsiteY4" fmla="*/ 0 h 11497635"/>
              <a:gd name="connsiteX0" fmla="*/ 0 w 15415594"/>
              <a:gd name="connsiteY0" fmla="*/ 11488370 h 11488370"/>
              <a:gd name="connsiteX1" fmla="*/ 6695821 w 15415594"/>
              <a:gd name="connsiteY1" fmla="*/ 605084 h 11488370"/>
              <a:gd name="connsiteX2" fmla="*/ 7104583 w 15415594"/>
              <a:gd name="connsiteY2" fmla="*/ 215399 h 11488370"/>
              <a:gd name="connsiteX3" fmla="*/ 7652547 w 15415594"/>
              <a:gd name="connsiteY3" fmla="*/ 79159 h 11488370"/>
              <a:gd name="connsiteX4" fmla="*/ 15415594 w 15415594"/>
              <a:gd name="connsiteY4" fmla="*/ 0 h 11488370"/>
              <a:gd name="connsiteX0" fmla="*/ 0 w 15242376"/>
              <a:gd name="connsiteY0" fmla="*/ 11498632 h 11498632"/>
              <a:gd name="connsiteX1" fmla="*/ 6695821 w 15242376"/>
              <a:gd name="connsiteY1" fmla="*/ 615346 h 11498632"/>
              <a:gd name="connsiteX2" fmla="*/ 7104583 w 15242376"/>
              <a:gd name="connsiteY2" fmla="*/ 225661 h 11498632"/>
              <a:gd name="connsiteX3" fmla="*/ 7652547 w 15242376"/>
              <a:gd name="connsiteY3" fmla="*/ 89421 h 11498632"/>
              <a:gd name="connsiteX4" fmla="*/ 15242376 w 15242376"/>
              <a:gd name="connsiteY4" fmla="*/ 0 h 114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2376" h="11498632">
                <a:moveTo>
                  <a:pt x="0" y="11498632"/>
                </a:moveTo>
                <a:lnTo>
                  <a:pt x="6695821" y="615346"/>
                </a:lnTo>
                <a:cubicBezTo>
                  <a:pt x="6796544" y="448828"/>
                  <a:pt x="6938962" y="316123"/>
                  <a:pt x="7104583" y="225661"/>
                </a:cubicBezTo>
                <a:cubicBezTo>
                  <a:pt x="7270201" y="135198"/>
                  <a:pt x="7459022" y="86976"/>
                  <a:pt x="7652547" y="89421"/>
                </a:cubicBezTo>
                <a:lnTo>
                  <a:pt x="15242376" y="0"/>
                </a:ln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1" name="Полилиния 70"/>
          <p:cNvSpPr>
            <a:spLocks/>
          </p:cNvSpPr>
          <p:nvPr/>
        </p:nvSpPr>
        <p:spPr bwMode="auto">
          <a:xfrm>
            <a:off x="6402517" y="-219197"/>
            <a:ext cx="6291368" cy="5594354"/>
          </a:xfrm>
          <a:custGeom>
            <a:avLst/>
            <a:gdLst>
              <a:gd name="connsiteX0" fmla="*/ 12584375 w 12584375"/>
              <a:gd name="connsiteY0" fmla="*/ 0 h 12850523"/>
              <a:gd name="connsiteX1" fmla="*/ 12560311 w 12584375"/>
              <a:gd name="connsiteY1" fmla="*/ 12850523 h 12850523"/>
              <a:gd name="connsiteX2" fmla="*/ 9726831 w 12584375"/>
              <a:gd name="connsiteY2" fmla="*/ 12850523 h 12850523"/>
              <a:gd name="connsiteX3" fmla="*/ 195219 w 12584375"/>
              <a:gd name="connsiteY3" fmla="*/ 7276685 h 12850523"/>
              <a:gd name="connsiteX4" fmla="*/ 216832 w 12584375"/>
              <a:gd name="connsiteY4" fmla="*/ 6556807 h 12850523"/>
              <a:gd name="connsiteX5" fmla="*/ 12584375 w 12584375"/>
              <a:gd name="connsiteY5" fmla="*/ 0 h 12850523"/>
              <a:gd name="connsiteX0" fmla="*/ 12584375 w 13496041"/>
              <a:gd name="connsiteY0" fmla="*/ 225112 h 13075635"/>
              <a:gd name="connsiteX1" fmla="*/ 12568320 w 13496041"/>
              <a:gd name="connsiteY1" fmla="*/ 2616137 h 13075635"/>
              <a:gd name="connsiteX2" fmla="*/ 12560311 w 13496041"/>
              <a:gd name="connsiteY2" fmla="*/ 13075635 h 13075635"/>
              <a:gd name="connsiteX3" fmla="*/ 9726831 w 13496041"/>
              <a:gd name="connsiteY3" fmla="*/ 13075635 h 13075635"/>
              <a:gd name="connsiteX4" fmla="*/ 195219 w 13496041"/>
              <a:gd name="connsiteY4" fmla="*/ 7501797 h 13075635"/>
              <a:gd name="connsiteX5" fmla="*/ 216832 w 13496041"/>
              <a:gd name="connsiteY5" fmla="*/ 6781919 h 13075635"/>
              <a:gd name="connsiteX6" fmla="*/ 12584375 w 13496041"/>
              <a:gd name="connsiteY6" fmla="*/ 225112 h 13075635"/>
              <a:gd name="connsiteX0" fmla="*/ 12568320 w 13499422"/>
              <a:gd name="connsiteY0" fmla="*/ 2615195 h 13074693"/>
              <a:gd name="connsiteX1" fmla="*/ 12560311 w 13499422"/>
              <a:gd name="connsiteY1" fmla="*/ 13074693 h 13074693"/>
              <a:gd name="connsiteX2" fmla="*/ 9726831 w 13499422"/>
              <a:gd name="connsiteY2" fmla="*/ 13074693 h 13074693"/>
              <a:gd name="connsiteX3" fmla="*/ 195219 w 13499422"/>
              <a:gd name="connsiteY3" fmla="*/ 7500855 h 13074693"/>
              <a:gd name="connsiteX4" fmla="*/ 216832 w 13499422"/>
              <a:gd name="connsiteY4" fmla="*/ 6780977 h 13074693"/>
              <a:gd name="connsiteX5" fmla="*/ 12584375 w 13499422"/>
              <a:gd name="connsiteY5" fmla="*/ 224170 h 13074693"/>
              <a:gd name="connsiteX6" fmla="*/ 12659760 w 13499422"/>
              <a:gd name="connsiteY6" fmla="*/ 2706635 h 13074693"/>
              <a:gd name="connsiteX0" fmla="*/ 12568320 w 12771984"/>
              <a:gd name="connsiteY0" fmla="*/ 2391025 h 12850523"/>
              <a:gd name="connsiteX1" fmla="*/ 12560311 w 12771984"/>
              <a:gd name="connsiteY1" fmla="*/ 12850523 h 12850523"/>
              <a:gd name="connsiteX2" fmla="*/ 9726831 w 12771984"/>
              <a:gd name="connsiteY2" fmla="*/ 12850523 h 12850523"/>
              <a:gd name="connsiteX3" fmla="*/ 195219 w 12771984"/>
              <a:gd name="connsiteY3" fmla="*/ 7276685 h 12850523"/>
              <a:gd name="connsiteX4" fmla="*/ 216832 w 12771984"/>
              <a:gd name="connsiteY4" fmla="*/ 6556807 h 12850523"/>
              <a:gd name="connsiteX5" fmla="*/ 12584375 w 12771984"/>
              <a:gd name="connsiteY5" fmla="*/ 0 h 12850523"/>
              <a:gd name="connsiteX0" fmla="*/ 12560311 w 12584375"/>
              <a:gd name="connsiteY0" fmla="*/ 12850523 h 12850523"/>
              <a:gd name="connsiteX1" fmla="*/ 9726831 w 12584375"/>
              <a:gd name="connsiteY1" fmla="*/ 12850523 h 12850523"/>
              <a:gd name="connsiteX2" fmla="*/ 195219 w 12584375"/>
              <a:gd name="connsiteY2" fmla="*/ 7276685 h 12850523"/>
              <a:gd name="connsiteX3" fmla="*/ 216832 w 12584375"/>
              <a:gd name="connsiteY3" fmla="*/ 6556807 h 12850523"/>
              <a:gd name="connsiteX4" fmla="*/ 12584375 w 12584375"/>
              <a:gd name="connsiteY4" fmla="*/ 0 h 12850523"/>
              <a:gd name="connsiteX0" fmla="*/ 9726831 w 12584375"/>
              <a:gd name="connsiteY0" fmla="*/ 12850523 h 12850523"/>
              <a:gd name="connsiteX1" fmla="*/ 195219 w 12584375"/>
              <a:gd name="connsiteY1" fmla="*/ 7276685 h 12850523"/>
              <a:gd name="connsiteX2" fmla="*/ 216832 w 12584375"/>
              <a:gd name="connsiteY2" fmla="*/ 6556807 h 12850523"/>
              <a:gd name="connsiteX3" fmla="*/ 12584375 w 12584375"/>
              <a:gd name="connsiteY3" fmla="*/ 0 h 12850523"/>
              <a:gd name="connsiteX0" fmla="*/ 6911442 w 12584375"/>
              <a:gd name="connsiteY0" fmla="*/ 11190165 h 11190165"/>
              <a:gd name="connsiteX1" fmla="*/ 195219 w 12584375"/>
              <a:gd name="connsiteY1" fmla="*/ 7276685 h 11190165"/>
              <a:gd name="connsiteX2" fmla="*/ 216832 w 12584375"/>
              <a:gd name="connsiteY2" fmla="*/ 6556807 h 11190165"/>
              <a:gd name="connsiteX3" fmla="*/ 12584375 w 12584375"/>
              <a:gd name="connsiteY3" fmla="*/ 0 h 111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4375" h="11190165">
                <a:moveTo>
                  <a:pt x="6911442" y="11190165"/>
                </a:moveTo>
                <a:lnTo>
                  <a:pt x="195219" y="7276685"/>
                </a:lnTo>
                <a:cubicBezTo>
                  <a:pt x="-72789" y="7105714"/>
                  <a:pt x="-64144" y="6712352"/>
                  <a:pt x="216832" y="6556807"/>
                </a:cubicBezTo>
                <a:cubicBezTo>
                  <a:pt x="4331325" y="4082446"/>
                  <a:pt x="8421755" y="2257792"/>
                  <a:pt x="12584375" y="0"/>
                </a:cubicBez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37"/>
          <p:cNvSpPr>
            <a:spLocks/>
          </p:cNvSpPr>
          <p:nvPr/>
        </p:nvSpPr>
        <p:spPr bwMode="auto">
          <a:xfrm>
            <a:off x="10057308" y="5337107"/>
            <a:ext cx="2127768" cy="779015"/>
          </a:xfrm>
          <a:custGeom>
            <a:avLst/>
            <a:gdLst>
              <a:gd name="T0" fmla="*/ 0 w 1176"/>
              <a:gd name="T1" fmla="*/ 287 h 501"/>
              <a:gd name="T2" fmla="*/ 318 w 1176"/>
              <a:gd name="T3" fmla="*/ 485 h 501"/>
              <a:gd name="T4" fmla="*/ 398 w 1176"/>
              <a:gd name="T5" fmla="*/ 487 h 501"/>
              <a:gd name="T6" fmla="*/ 1176 w 1176"/>
              <a:gd name="T7" fmla="*/ 0 h 501"/>
              <a:gd name="connsiteX0" fmla="*/ 0 w 10000"/>
              <a:gd name="connsiteY0" fmla="*/ 5729 h 9918"/>
              <a:gd name="connsiteX1" fmla="*/ 2704 w 10000"/>
              <a:gd name="connsiteY1" fmla="*/ 9681 h 9918"/>
              <a:gd name="connsiteX2" fmla="*/ 3384 w 10000"/>
              <a:gd name="connsiteY2" fmla="*/ 9721 h 9918"/>
              <a:gd name="connsiteX3" fmla="*/ 4132 w 10000"/>
              <a:gd name="connsiteY3" fmla="*/ 8550 h 9918"/>
              <a:gd name="connsiteX4" fmla="*/ 10000 w 10000"/>
              <a:gd name="connsiteY4" fmla="*/ 0 h 9918"/>
              <a:gd name="connsiteX0" fmla="*/ 0 w 4132"/>
              <a:gd name="connsiteY0" fmla="*/ 0 h 4224"/>
              <a:gd name="connsiteX1" fmla="*/ 2704 w 4132"/>
              <a:gd name="connsiteY1" fmla="*/ 3985 h 4224"/>
              <a:gd name="connsiteX2" fmla="*/ 3384 w 4132"/>
              <a:gd name="connsiteY2" fmla="*/ 4025 h 4224"/>
              <a:gd name="connsiteX3" fmla="*/ 4132 w 4132"/>
              <a:gd name="connsiteY3" fmla="*/ 2845 h 4224"/>
              <a:gd name="connsiteX0" fmla="*/ 0 w 11801"/>
              <a:gd name="connsiteY0" fmla="*/ 0 h 10001"/>
              <a:gd name="connsiteX1" fmla="*/ 6544 w 11801"/>
              <a:gd name="connsiteY1" fmla="*/ 9434 h 10001"/>
              <a:gd name="connsiteX2" fmla="*/ 8190 w 11801"/>
              <a:gd name="connsiteY2" fmla="*/ 9529 h 10001"/>
              <a:gd name="connsiteX3" fmla="*/ 11801 w 11801"/>
              <a:gd name="connsiteY3" fmla="*/ 3955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" h="10001">
                <a:moveTo>
                  <a:pt x="0" y="0"/>
                </a:moveTo>
                <a:lnTo>
                  <a:pt x="6544" y="9434"/>
                </a:lnTo>
                <a:cubicBezTo>
                  <a:pt x="7060" y="10149"/>
                  <a:pt x="7677" y="10196"/>
                  <a:pt x="8190" y="9529"/>
                </a:cubicBezTo>
                <a:lnTo>
                  <a:pt x="11801" y="3955"/>
                </a:ln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38"/>
          <p:cNvSpPr>
            <a:spLocks/>
          </p:cNvSpPr>
          <p:nvPr/>
        </p:nvSpPr>
        <p:spPr bwMode="auto">
          <a:xfrm>
            <a:off x="9845678" y="5481282"/>
            <a:ext cx="1410865" cy="1696771"/>
          </a:xfrm>
          <a:custGeom>
            <a:avLst/>
            <a:gdLst>
              <a:gd name="T0" fmla="*/ 0 w 380"/>
              <a:gd name="T1" fmla="*/ 0 h 1367"/>
              <a:gd name="T2" fmla="*/ 348 w 380"/>
              <a:gd name="T3" fmla="*/ 219 h 1367"/>
              <a:gd name="T4" fmla="*/ 380 w 380"/>
              <a:gd name="T5" fmla="*/ 278 h 1367"/>
              <a:gd name="T6" fmla="*/ 380 w 380"/>
              <a:gd name="T7" fmla="*/ 1367 h 1367"/>
              <a:gd name="connsiteX0" fmla="*/ 0 w 10000"/>
              <a:gd name="connsiteY0" fmla="*/ 0 h 10000"/>
              <a:gd name="connsiteX1" fmla="*/ 9158 w 10000"/>
              <a:gd name="connsiteY1" fmla="*/ 1602 h 10000"/>
              <a:gd name="connsiteX2" fmla="*/ 10000 w 10000"/>
              <a:gd name="connsiteY2" fmla="*/ 2034 h 10000"/>
              <a:gd name="connsiteX3" fmla="*/ 9928 w 10000"/>
              <a:gd name="connsiteY3" fmla="*/ 3344 h 10000"/>
              <a:gd name="connsiteX4" fmla="*/ 10000 w 10000"/>
              <a:gd name="connsiteY4" fmla="*/ 10000 h 10000"/>
              <a:gd name="connsiteX0" fmla="*/ 0 w 10000"/>
              <a:gd name="connsiteY0" fmla="*/ 0 h 3344"/>
              <a:gd name="connsiteX1" fmla="*/ 9158 w 10000"/>
              <a:gd name="connsiteY1" fmla="*/ 1602 h 3344"/>
              <a:gd name="connsiteX2" fmla="*/ 10000 w 10000"/>
              <a:gd name="connsiteY2" fmla="*/ 2034 h 3344"/>
              <a:gd name="connsiteX3" fmla="*/ 9928 w 10000"/>
              <a:gd name="connsiteY3" fmla="*/ 3344 h 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344">
                <a:moveTo>
                  <a:pt x="0" y="0"/>
                </a:moveTo>
                <a:lnTo>
                  <a:pt x="9158" y="1602"/>
                </a:lnTo>
                <a:cubicBezTo>
                  <a:pt x="9684" y="1697"/>
                  <a:pt x="10000" y="1858"/>
                  <a:pt x="10000" y="2034"/>
                </a:cubicBezTo>
                <a:cubicBezTo>
                  <a:pt x="9976" y="2471"/>
                  <a:pt x="9952" y="2907"/>
                  <a:pt x="9928" y="3344"/>
                </a:cubicBez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4" name="Группа 83"/>
          <p:cNvGrpSpPr/>
          <p:nvPr/>
        </p:nvGrpSpPr>
        <p:grpSpPr>
          <a:xfrm>
            <a:off x="7062749" y="3487625"/>
            <a:ext cx="4737687" cy="2821320"/>
            <a:chOff x="14127336" y="7811788"/>
            <a:chExt cx="8073215" cy="4807646"/>
          </a:xfrm>
        </p:grpSpPr>
        <p:grpSp>
          <p:nvGrpSpPr>
            <p:cNvPr id="83" name="Группа 82"/>
            <p:cNvGrpSpPr/>
            <p:nvPr/>
          </p:nvGrpSpPr>
          <p:grpSpPr>
            <a:xfrm>
              <a:off x="14127336" y="7811788"/>
              <a:ext cx="8073215" cy="4807646"/>
              <a:chOff x="14127336" y="7811788"/>
              <a:chExt cx="8073215" cy="4807646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14359155" y="7912578"/>
                <a:ext cx="7639819" cy="4283544"/>
              </a:xfrm>
              <a:custGeom>
                <a:avLst/>
                <a:gdLst>
                  <a:gd name="T0" fmla="*/ 1015 w 1029"/>
                  <a:gd name="T1" fmla="*/ 163 h 577"/>
                  <a:gd name="T2" fmla="*/ 1025 w 1029"/>
                  <a:gd name="T3" fmla="*/ 171 h 577"/>
                  <a:gd name="T4" fmla="*/ 1028 w 1029"/>
                  <a:gd name="T5" fmla="*/ 179 h 577"/>
                  <a:gd name="T6" fmla="*/ 1026 w 1029"/>
                  <a:gd name="T7" fmla="*/ 188 h 577"/>
                  <a:gd name="T8" fmla="*/ 1017 w 1029"/>
                  <a:gd name="T9" fmla="*/ 195 h 577"/>
                  <a:gd name="T10" fmla="*/ 367 w 1029"/>
                  <a:gd name="T11" fmla="*/ 569 h 577"/>
                  <a:gd name="T12" fmla="*/ 352 w 1029"/>
                  <a:gd name="T13" fmla="*/ 575 h 577"/>
                  <a:gd name="T14" fmla="*/ 335 w 1029"/>
                  <a:gd name="T15" fmla="*/ 577 h 577"/>
                  <a:gd name="T16" fmla="*/ 319 w 1029"/>
                  <a:gd name="T17" fmla="*/ 575 h 577"/>
                  <a:gd name="T18" fmla="*/ 305 w 1029"/>
                  <a:gd name="T19" fmla="*/ 569 h 577"/>
                  <a:gd name="T20" fmla="*/ 10 w 1029"/>
                  <a:gd name="T21" fmla="*/ 383 h 577"/>
                  <a:gd name="T22" fmla="*/ 2 w 1029"/>
                  <a:gd name="T23" fmla="*/ 375 h 577"/>
                  <a:gd name="T24" fmla="*/ 0 w 1029"/>
                  <a:gd name="T25" fmla="*/ 366 h 577"/>
                  <a:gd name="T26" fmla="*/ 5 w 1029"/>
                  <a:gd name="T27" fmla="*/ 357 h 577"/>
                  <a:gd name="T28" fmla="*/ 15 w 1029"/>
                  <a:gd name="T29" fmla="*/ 349 h 577"/>
                  <a:gd name="T30" fmla="*/ 662 w 1029"/>
                  <a:gd name="T31" fmla="*/ 6 h 577"/>
                  <a:gd name="T32" fmla="*/ 675 w 1029"/>
                  <a:gd name="T33" fmla="*/ 2 h 577"/>
                  <a:gd name="T34" fmla="*/ 690 w 1029"/>
                  <a:gd name="T35" fmla="*/ 0 h 577"/>
                  <a:gd name="T36" fmla="*/ 705 w 1029"/>
                  <a:gd name="T37" fmla="*/ 2 h 577"/>
                  <a:gd name="T38" fmla="*/ 718 w 1029"/>
                  <a:gd name="T39" fmla="*/ 6 h 577"/>
                  <a:gd name="T40" fmla="*/ 769 w 1029"/>
                  <a:gd name="T41" fmla="*/ 33 h 577"/>
                  <a:gd name="T42" fmla="*/ 774 w 1029"/>
                  <a:gd name="T43" fmla="*/ 37 h 577"/>
                  <a:gd name="T44" fmla="*/ 776 w 1029"/>
                  <a:gd name="T45" fmla="*/ 41 h 577"/>
                  <a:gd name="T46" fmla="*/ 777 w 1029"/>
                  <a:gd name="T47" fmla="*/ 46 h 577"/>
                  <a:gd name="T48" fmla="*/ 774 w 1029"/>
                  <a:gd name="T49" fmla="*/ 50 h 577"/>
                  <a:gd name="T50" fmla="*/ 772 w 1029"/>
                  <a:gd name="T51" fmla="*/ 55 h 577"/>
                  <a:gd name="T52" fmla="*/ 772 w 1029"/>
                  <a:gd name="T53" fmla="*/ 59 h 577"/>
                  <a:gd name="T54" fmla="*/ 774 w 1029"/>
                  <a:gd name="T55" fmla="*/ 64 h 577"/>
                  <a:gd name="T56" fmla="*/ 780 w 1029"/>
                  <a:gd name="T57" fmla="*/ 68 h 577"/>
                  <a:gd name="T58" fmla="*/ 895 w 1029"/>
                  <a:gd name="T59" fmla="*/ 129 h 577"/>
                  <a:gd name="T60" fmla="*/ 903 w 1029"/>
                  <a:gd name="T61" fmla="*/ 132 h 577"/>
                  <a:gd name="T62" fmla="*/ 911 w 1029"/>
                  <a:gd name="T63" fmla="*/ 134 h 577"/>
                  <a:gd name="T64" fmla="*/ 920 w 1029"/>
                  <a:gd name="T65" fmla="*/ 134 h 577"/>
                  <a:gd name="T66" fmla="*/ 928 w 1029"/>
                  <a:gd name="T67" fmla="*/ 132 h 577"/>
                  <a:gd name="T68" fmla="*/ 937 w 1029"/>
                  <a:gd name="T69" fmla="*/ 131 h 577"/>
                  <a:gd name="T70" fmla="*/ 946 w 1029"/>
                  <a:gd name="T71" fmla="*/ 131 h 577"/>
                  <a:gd name="T72" fmla="*/ 954 w 1029"/>
                  <a:gd name="T73" fmla="*/ 132 h 577"/>
                  <a:gd name="T74" fmla="*/ 961 w 1029"/>
                  <a:gd name="T75" fmla="*/ 135 h 577"/>
                  <a:gd name="T76" fmla="*/ 1015 w 1029"/>
                  <a:gd name="T77" fmla="*/ 163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9" h="577">
                    <a:moveTo>
                      <a:pt x="1015" y="163"/>
                    </a:moveTo>
                    <a:cubicBezTo>
                      <a:pt x="1019" y="166"/>
                      <a:pt x="1023" y="168"/>
                      <a:pt x="1025" y="171"/>
                    </a:cubicBezTo>
                    <a:cubicBezTo>
                      <a:pt x="1027" y="173"/>
                      <a:pt x="1028" y="176"/>
                      <a:pt x="1028" y="179"/>
                    </a:cubicBezTo>
                    <a:cubicBezTo>
                      <a:pt x="1029" y="182"/>
                      <a:pt x="1028" y="185"/>
                      <a:pt x="1026" y="188"/>
                    </a:cubicBezTo>
                    <a:cubicBezTo>
                      <a:pt x="1024" y="191"/>
                      <a:pt x="1021" y="193"/>
                      <a:pt x="1017" y="195"/>
                    </a:cubicBezTo>
                    <a:cubicBezTo>
                      <a:pt x="367" y="569"/>
                      <a:pt x="367" y="569"/>
                      <a:pt x="367" y="569"/>
                    </a:cubicBezTo>
                    <a:cubicBezTo>
                      <a:pt x="363" y="572"/>
                      <a:pt x="358" y="574"/>
                      <a:pt x="352" y="575"/>
                    </a:cubicBezTo>
                    <a:cubicBezTo>
                      <a:pt x="347" y="576"/>
                      <a:pt x="341" y="577"/>
                      <a:pt x="335" y="577"/>
                    </a:cubicBezTo>
                    <a:cubicBezTo>
                      <a:pt x="330" y="577"/>
                      <a:pt x="324" y="576"/>
                      <a:pt x="319" y="575"/>
                    </a:cubicBezTo>
                    <a:cubicBezTo>
                      <a:pt x="314" y="574"/>
                      <a:pt x="309" y="572"/>
                      <a:pt x="305" y="569"/>
                    </a:cubicBezTo>
                    <a:cubicBezTo>
                      <a:pt x="10" y="383"/>
                      <a:pt x="10" y="383"/>
                      <a:pt x="10" y="383"/>
                    </a:cubicBezTo>
                    <a:cubicBezTo>
                      <a:pt x="6" y="381"/>
                      <a:pt x="4" y="378"/>
                      <a:pt x="2" y="375"/>
                    </a:cubicBezTo>
                    <a:cubicBezTo>
                      <a:pt x="0" y="372"/>
                      <a:pt x="0" y="369"/>
                      <a:pt x="0" y="366"/>
                    </a:cubicBezTo>
                    <a:cubicBezTo>
                      <a:pt x="1" y="363"/>
                      <a:pt x="2" y="360"/>
                      <a:pt x="5" y="357"/>
                    </a:cubicBezTo>
                    <a:cubicBezTo>
                      <a:pt x="7" y="354"/>
                      <a:pt x="11" y="351"/>
                      <a:pt x="15" y="349"/>
                    </a:cubicBezTo>
                    <a:cubicBezTo>
                      <a:pt x="662" y="6"/>
                      <a:pt x="662" y="6"/>
                      <a:pt x="662" y="6"/>
                    </a:cubicBezTo>
                    <a:cubicBezTo>
                      <a:pt x="666" y="4"/>
                      <a:pt x="670" y="3"/>
                      <a:pt x="675" y="2"/>
                    </a:cubicBezTo>
                    <a:cubicBezTo>
                      <a:pt x="680" y="1"/>
                      <a:pt x="685" y="0"/>
                      <a:pt x="690" y="0"/>
                    </a:cubicBezTo>
                    <a:cubicBezTo>
                      <a:pt x="695" y="0"/>
                      <a:pt x="700" y="1"/>
                      <a:pt x="705" y="2"/>
                    </a:cubicBezTo>
                    <a:cubicBezTo>
                      <a:pt x="710" y="3"/>
                      <a:pt x="714" y="4"/>
                      <a:pt x="718" y="6"/>
                    </a:cubicBezTo>
                    <a:cubicBezTo>
                      <a:pt x="769" y="33"/>
                      <a:pt x="769" y="33"/>
                      <a:pt x="769" y="33"/>
                    </a:cubicBezTo>
                    <a:cubicBezTo>
                      <a:pt x="771" y="34"/>
                      <a:pt x="772" y="36"/>
                      <a:pt x="774" y="37"/>
                    </a:cubicBezTo>
                    <a:cubicBezTo>
                      <a:pt x="775" y="38"/>
                      <a:pt x="776" y="40"/>
                      <a:pt x="776" y="41"/>
                    </a:cubicBezTo>
                    <a:cubicBezTo>
                      <a:pt x="777" y="43"/>
                      <a:pt x="777" y="44"/>
                      <a:pt x="777" y="46"/>
                    </a:cubicBezTo>
                    <a:cubicBezTo>
                      <a:pt x="776" y="47"/>
                      <a:pt x="775" y="49"/>
                      <a:pt x="774" y="50"/>
                    </a:cubicBezTo>
                    <a:cubicBezTo>
                      <a:pt x="773" y="52"/>
                      <a:pt x="772" y="53"/>
                      <a:pt x="772" y="55"/>
                    </a:cubicBezTo>
                    <a:cubicBezTo>
                      <a:pt x="771" y="56"/>
                      <a:pt x="771" y="58"/>
                      <a:pt x="772" y="59"/>
                    </a:cubicBezTo>
                    <a:cubicBezTo>
                      <a:pt x="772" y="61"/>
                      <a:pt x="773" y="62"/>
                      <a:pt x="774" y="64"/>
                    </a:cubicBezTo>
                    <a:cubicBezTo>
                      <a:pt x="776" y="65"/>
                      <a:pt x="777" y="67"/>
                      <a:pt x="780" y="68"/>
                    </a:cubicBezTo>
                    <a:cubicBezTo>
                      <a:pt x="895" y="129"/>
                      <a:pt x="895" y="129"/>
                      <a:pt x="895" y="129"/>
                    </a:cubicBezTo>
                    <a:cubicBezTo>
                      <a:pt x="898" y="130"/>
                      <a:pt x="900" y="131"/>
                      <a:pt x="903" y="132"/>
                    </a:cubicBezTo>
                    <a:cubicBezTo>
                      <a:pt x="905" y="133"/>
                      <a:pt x="908" y="133"/>
                      <a:pt x="911" y="134"/>
                    </a:cubicBezTo>
                    <a:cubicBezTo>
                      <a:pt x="914" y="134"/>
                      <a:pt x="917" y="134"/>
                      <a:pt x="920" y="134"/>
                    </a:cubicBezTo>
                    <a:cubicBezTo>
                      <a:pt x="923" y="133"/>
                      <a:pt x="926" y="133"/>
                      <a:pt x="928" y="132"/>
                    </a:cubicBezTo>
                    <a:cubicBezTo>
                      <a:pt x="931" y="131"/>
                      <a:pt x="934" y="131"/>
                      <a:pt x="937" y="131"/>
                    </a:cubicBezTo>
                    <a:cubicBezTo>
                      <a:pt x="940" y="130"/>
                      <a:pt x="943" y="130"/>
                      <a:pt x="946" y="131"/>
                    </a:cubicBezTo>
                    <a:cubicBezTo>
                      <a:pt x="948" y="131"/>
                      <a:pt x="951" y="131"/>
                      <a:pt x="954" y="132"/>
                    </a:cubicBezTo>
                    <a:cubicBezTo>
                      <a:pt x="957" y="133"/>
                      <a:pt x="959" y="134"/>
                      <a:pt x="961" y="135"/>
                    </a:cubicBezTo>
                    <a:lnTo>
                      <a:pt x="1015" y="16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7"/>
              <p:cNvSpPr>
                <a:spLocks/>
              </p:cNvSpPr>
              <p:nvPr/>
            </p:nvSpPr>
            <p:spPr bwMode="auto">
              <a:xfrm>
                <a:off x="14127336" y="9273235"/>
                <a:ext cx="8073215" cy="3346199"/>
              </a:xfrm>
              <a:custGeom>
                <a:avLst/>
                <a:gdLst>
                  <a:gd name="T0" fmla="*/ 1087 w 1087"/>
                  <a:gd name="T1" fmla="*/ 2 h 451"/>
                  <a:gd name="T2" fmla="*/ 1086 w 1087"/>
                  <a:gd name="T3" fmla="*/ 5 h 451"/>
                  <a:gd name="T4" fmla="*/ 1083 w 1087"/>
                  <a:gd name="T5" fmla="*/ 11 h 451"/>
                  <a:gd name="T6" fmla="*/ 1081 w 1087"/>
                  <a:gd name="T7" fmla="*/ 14 h 451"/>
                  <a:gd name="T8" fmla="*/ 1075 w 1087"/>
                  <a:gd name="T9" fmla="*/ 19 h 451"/>
                  <a:gd name="T10" fmla="*/ 412 w 1087"/>
                  <a:gd name="T11" fmla="*/ 402 h 451"/>
                  <a:gd name="T12" fmla="*/ 401 w 1087"/>
                  <a:gd name="T13" fmla="*/ 407 h 451"/>
                  <a:gd name="T14" fmla="*/ 393 w 1087"/>
                  <a:gd name="T15" fmla="*/ 410 h 451"/>
                  <a:gd name="T16" fmla="*/ 384 w 1087"/>
                  <a:gd name="T17" fmla="*/ 412 h 451"/>
                  <a:gd name="T18" fmla="*/ 377 w 1087"/>
                  <a:gd name="T19" fmla="*/ 413 h 451"/>
                  <a:gd name="T20" fmla="*/ 365 w 1087"/>
                  <a:gd name="T21" fmla="*/ 414 h 451"/>
                  <a:gd name="T22" fmla="*/ 359 w 1087"/>
                  <a:gd name="T23" fmla="*/ 413 h 451"/>
                  <a:gd name="T24" fmla="*/ 347 w 1087"/>
                  <a:gd name="T25" fmla="*/ 412 h 451"/>
                  <a:gd name="T26" fmla="*/ 341 w 1087"/>
                  <a:gd name="T27" fmla="*/ 411 h 451"/>
                  <a:gd name="T28" fmla="*/ 330 w 1087"/>
                  <a:gd name="T29" fmla="*/ 407 h 451"/>
                  <a:gd name="T30" fmla="*/ 325 w 1087"/>
                  <a:gd name="T31" fmla="*/ 405 h 451"/>
                  <a:gd name="T32" fmla="*/ 8 w 1087"/>
                  <a:gd name="T33" fmla="*/ 204 h 451"/>
                  <a:gd name="T34" fmla="*/ 0 w 1087"/>
                  <a:gd name="T35" fmla="*/ 188 h 451"/>
                  <a:gd name="T36" fmla="*/ 7 w 1087"/>
                  <a:gd name="T37" fmla="*/ 235 h 451"/>
                  <a:gd name="T38" fmla="*/ 322 w 1087"/>
                  <a:gd name="T39" fmla="*/ 440 h 451"/>
                  <a:gd name="T40" fmla="*/ 326 w 1087"/>
                  <a:gd name="T41" fmla="*/ 442 h 451"/>
                  <a:gd name="T42" fmla="*/ 331 w 1087"/>
                  <a:gd name="T43" fmla="*/ 444 h 451"/>
                  <a:gd name="T44" fmla="*/ 333 w 1087"/>
                  <a:gd name="T45" fmla="*/ 445 h 451"/>
                  <a:gd name="T46" fmla="*/ 337 w 1087"/>
                  <a:gd name="T47" fmla="*/ 447 h 451"/>
                  <a:gd name="T48" fmla="*/ 340 w 1087"/>
                  <a:gd name="T49" fmla="*/ 448 h 451"/>
                  <a:gd name="T50" fmla="*/ 342 w 1087"/>
                  <a:gd name="T51" fmla="*/ 448 h 451"/>
                  <a:gd name="T52" fmla="*/ 345 w 1087"/>
                  <a:gd name="T53" fmla="*/ 449 h 451"/>
                  <a:gd name="T54" fmla="*/ 348 w 1087"/>
                  <a:gd name="T55" fmla="*/ 449 h 451"/>
                  <a:gd name="T56" fmla="*/ 351 w 1087"/>
                  <a:gd name="T57" fmla="*/ 450 h 451"/>
                  <a:gd name="T58" fmla="*/ 354 w 1087"/>
                  <a:gd name="T59" fmla="*/ 450 h 451"/>
                  <a:gd name="T60" fmla="*/ 357 w 1087"/>
                  <a:gd name="T61" fmla="*/ 451 h 451"/>
                  <a:gd name="T62" fmla="*/ 360 w 1087"/>
                  <a:gd name="T63" fmla="*/ 451 h 451"/>
                  <a:gd name="T64" fmla="*/ 363 w 1087"/>
                  <a:gd name="T65" fmla="*/ 451 h 451"/>
                  <a:gd name="T66" fmla="*/ 366 w 1087"/>
                  <a:gd name="T67" fmla="*/ 451 h 451"/>
                  <a:gd name="T68" fmla="*/ 368 w 1087"/>
                  <a:gd name="T69" fmla="*/ 451 h 451"/>
                  <a:gd name="T70" fmla="*/ 372 w 1087"/>
                  <a:gd name="T71" fmla="*/ 451 h 451"/>
                  <a:gd name="T72" fmla="*/ 374 w 1087"/>
                  <a:gd name="T73" fmla="*/ 451 h 451"/>
                  <a:gd name="T74" fmla="*/ 379 w 1087"/>
                  <a:gd name="T75" fmla="*/ 450 h 451"/>
                  <a:gd name="T76" fmla="*/ 381 w 1087"/>
                  <a:gd name="T77" fmla="*/ 450 h 451"/>
                  <a:gd name="T78" fmla="*/ 385 w 1087"/>
                  <a:gd name="T79" fmla="*/ 449 h 451"/>
                  <a:gd name="T80" fmla="*/ 390 w 1087"/>
                  <a:gd name="T81" fmla="*/ 448 h 451"/>
                  <a:gd name="T82" fmla="*/ 391 w 1087"/>
                  <a:gd name="T83" fmla="*/ 448 h 451"/>
                  <a:gd name="T84" fmla="*/ 397 w 1087"/>
                  <a:gd name="T85" fmla="*/ 446 h 451"/>
                  <a:gd name="T86" fmla="*/ 403 w 1087"/>
                  <a:gd name="T87" fmla="*/ 444 h 451"/>
                  <a:gd name="T88" fmla="*/ 408 w 1087"/>
                  <a:gd name="T89" fmla="*/ 442 h 451"/>
                  <a:gd name="T90" fmla="*/ 1070 w 1087"/>
                  <a:gd name="T91" fmla="*/ 57 h 451"/>
                  <a:gd name="T92" fmla="*/ 1074 w 1087"/>
                  <a:gd name="T93" fmla="*/ 55 h 451"/>
                  <a:gd name="T94" fmla="*/ 1076 w 1087"/>
                  <a:gd name="T95" fmla="*/ 52 h 451"/>
                  <a:gd name="T96" fmla="*/ 1077 w 1087"/>
                  <a:gd name="T97" fmla="*/ 52 h 451"/>
                  <a:gd name="T98" fmla="*/ 1079 w 1087"/>
                  <a:gd name="T99" fmla="*/ 50 h 451"/>
                  <a:gd name="T100" fmla="*/ 1081 w 1087"/>
                  <a:gd name="T101" fmla="*/ 48 h 451"/>
                  <a:gd name="T102" fmla="*/ 1082 w 1087"/>
                  <a:gd name="T103" fmla="*/ 47 h 451"/>
                  <a:gd name="T104" fmla="*/ 1082 w 1087"/>
                  <a:gd name="T105" fmla="*/ 46 h 451"/>
                  <a:gd name="T106" fmla="*/ 1083 w 1087"/>
                  <a:gd name="T107" fmla="*/ 44 h 451"/>
                  <a:gd name="T108" fmla="*/ 1084 w 1087"/>
                  <a:gd name="T109" fmla="*/ 43 h 451"/>
                  <a:gd name="T110" fmla="*/ 1085 w 1087"/>
                  <a:gd name="T111" fmla="*/ 41 h 451"/>
                  <a:gd name="T112" fmla="*/ 1085 w 1087"/>
                  <a:gd name="T113" fmla="*/ 40 h 451"/>
                  <a:gd name="T114" fmla="*/ 1085 w 1087"/>
                  <a:gd name="T115" fmla="*/ 38 h 451"/>
                  <a:gd name="T116" fmla="*/ 1086 w 1087"/>
                  <a:gd name="T117" fmla="*/ 37 h 451"/>
                  <a:gd name="T118" fmla="*/ 1086 w 1087"/>
                  <a:gd name="T119" fmla="*/ 36 h 451"/>
                  <a:gd name="T120" fmla="*/ 1086 w 1087"/>
                  <a:gd name="T121" fmla="*/ 2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87" h="451">
                    <a:moveTo>
                      <a:pt x="1086" y="22"/>
                    </a:moveTo>
                    <a:cubicBezTo>
                      <a:pt x="1087" y="0"/>
                      <a:pt x="1087" y="0"/>
                      <a:pt x="1087" y="0"/>
                    </a:cubicBezTo>
                    <a:cubicBezTo>
                      <a:pt x="1087" y="1"/>
                      <a:pt x="1087" y="2"/>
                      <a:pt x="1087" y="2"/>
                    </a:cubicBezTo>
                    <a:cubicBezTo>
                      <a:pt x="1087" y="3"/>
                      <a:pt x="1087" y="3"/>
                      <a:pt x="1087" y="3"/>
                    </a:cubicBezTo>
                    <a:cubicBezTo>
                      <a:pt x="1086" y="4"/>
                      <a:pt x="1086" y="4"/>
                      <a:pt x="1086" y="5"/>
                    </a:cubicBezTo>
                    <a:cubicBezTo>
                      <a:pt x="1086" y="5"/>
                      <a:pt x="1086" y="5"/>
                      <a:pt x="1086" y="5"/>
                    </a:cubicBezTo>
                    <a:cubicBezTo>
                      <a:pt x="1085" y="6"/>
                      <a:pt x="1085" y="7"/>
                      <a:pt x="1085" y="8"/>
                    </a:cubicBezTo>
                    <a:cubicBezTo>
                      <a:pt x="1085" y="8"/>
                      <a:pt x="1085" y="8"/>
                      <a:pt x="1085" y="8"/>
                    </a:cubicBezTo>
                    <a:cubicBezTo>
                      <a:pt x="1084" y="9"/>
                      <a:pt x="1084" y="10"/>
                      <a:pt x="1083" y="11"/>
                    </a:cubicBezTo>
                    <a:cubicBezTo>
                      <a:pt x="1083" y="11"/>
                      <a:pt x="1083" y="11"/>
                      <a:pt x="1083" y="11"/>
                    </a:cubicBezTo>
                    <a:cubicBezTo>
                      <a:pt x="1082" y="12"/>
                      <a:pt x="1081" y="13"/>
                      <a:pt x="1081" y="14"/>
                    </a:cubicBezTo>
                    <a:cubicBezTo>
                      <a:pt x="1081" y="14"/>
                      <a:pt x="1081" y="14"/>
                      <a:pt x="1081" y="14"/>
                    </a:cubicBezTo>
                    <a:cubicBezTo>
                      <a:pt x="1080" y="15"/>
                      <a:pt x="1079" y="15"/>
                      <a:pt x="1078" y="16"/>
                    </a:cubicBezTo>
                    <a:cubicBezTo>
                      <a:pt x="1078" y="16"/>
                      <a:pt x="1078" y="16"/>
                      <a:pt x="1078" y="16"/>
                    </a:cubicBezTo>
                    <a:cubicBezTo>
                      <a:pt x="1077" y="17"/>
                      <a:pt x="1076" y="18"/>
                      <a:pt x="1075" y="19"/>
                    </a:cubicBezTo>
                    <a:cubicBezTo>
                      <a:pt x="1075" y="19"/>
                      <a:pt x="1075" y="19"/>
                      <a:pt x="1075" y="19"/>
                    </a:cubicBezTo>
                    <a:cubicBezTo>
                      <a:pt x="1074" y="19"/>
                      <a:pt x="1073" y="20"/>
                      <a:pt x="1071" y="21"/>
                    </a:cubicBezTo>
                    <a:cubicBezTo>
                      <a:pt x="412" y="402"/>
                      <a:pt x="412" y="402"/>
                      <a:pt x="412" y="402"/>
                    </a:cubicBezTo>
                    <a:cubicBezTo>
                      <a:pt x="410" y="403"/>
                      <a:pt x="408" y="404"/>
                      <a:pt x="407" y="405"/>
                    </a:cubicBezTo>
                    <a:cubicBezTo>
                      <a:pt x="406" y="405"/>
                      <a:pt x="405" y="405"/>
                      <a:pt x="405" y="406"/>
                    </a:cubicBezTo>
                    <a:cubicBezTo>
                      <a:pt x="404" y="406"/>
                      <a:pt x="403" y="407"/>
                      <a:pt x="401" y="407"/>
                    </a:cubicBezTo>
                    <a:cubicBezTo>
                      <a:pt x="401" y="407"/>
                      <a:pt x="400" y="408"/>
                      <a:pt x="399" y="408"/>
                    </a:cubicBezTo>
                    <a:cubicBezTo>
                      <a:pt x="398" y="408"/>
                      <a:pt x="397" y="409"/>
                      <a:pt x="396" y="409"/>
                    </a:cubicBezTo>
                    <a:cubicBezTo>
                      <a:pt x="395" y="409"/>
                      <a:pt x="394" y="410"/>
                      <a:pt x="393" y="410"/>
                    </a:cubicBezTo>
                    <a:cubicBezTo>
                      <a:pt x="392" y="410"/>
                      <a:pt x="391" y="410"/>
                      <a:pt x="390" y="411"/>
                    </a:cubicBezTo>
                    <a:cubicBezTo>
                      <a:pt x="390" y="411"/>
                      <a:pt x="389" y="411"/>
                      <a:pt x="389" y="411"/>
                    </a:cubicBezTo>
                    <a:cubicBezTo>
                      <a:pt x="387" y="411"/>
                      <a:pt x="386" y="412"/>
                      <a:pt x="384" y="412"/>
                    </a:cubicBezTo>
                    <a:cubicBezTo>
                      <a:pt x="384" y="412"/>
                      <a:pt x="383" y="412"/>
                      <a:pt x="383" y="412"/>
                    </a:cubicBezTo>
                    <a:cubicBezTo>
                      <a:pt x="381" y="412"/>
                      <a:pt x="379" y="413"/>
                      <a:pt x="377" y="413"/>
                    </a:cubicBezTo>
                    <a:cubicBezTo>
                      <a:pt x="377" y="413"/>
                      <a:pt x="377" y="413"/>
                      <a:pt x="377" y="413"/>
                    </a:cubicBezTo>
                    <a:cubicBezTo>
                      <a:pt x="375" y="413"/>
                      <a:pt x="373" y="413"/>
                      <a:pt x="371" y="413"/>
                    </a:cubicBezTo>
                    <a:cubicBezTo>
                      <a:pt x="371" y="413"/>
                      <a:pt x="371" y="413"/>
                      <a:pt x="371" y="413"/>
                    </a:cubicBezTo>
                    <a:cubicBezTo>
                      <a:pt x="369" y="414"/>
                      <a:pt x="367" y="414"/>
                      <a:pt x="365" y="414"/>
                    </a:cubicBezTo>
                    <a:cubicBezTo>
                      <a:pt x="365" y="414"/>
                      <a:pt x="365" y="414"/>
                      <a:pt x="365" y="414"/>
                    </a:cubicBezTo>
                    <a:cubicBezTo>
                      <a:pt x="363" y="414"/>
                      <a:pt x="361" y="414"/>
                      <a:pt x="359" y="413"/>
                    </a:cubicBezTo>
                    <a:cubicBezTo>
                      <a:pt x="359" y="413"/>
                      <a:pt x="359" y="413"/>
                      <a:pt x="359" y="413"/>
                    </a:cubicBezTo>
                    <a:cubicBezTo>
                      <a:pt x="357" y="413"/>
                      <a:pt x="355" y="413"/>
                      <a:pt x="353" y="413"/>
                    </a:cubicBezTo>
                    <a:cubicBezTo>
                      <a:pt x="353" y="413"/>
                      <a:pt x="352" y="413"/>
                      <a:pt x="352" y="413"/>
                    </a:cubicBezTo>
                    <a:cubicBezTo>
                      <a:pt x="350" y="413"/>
                      <a:pt x="348" y="412"/>
                      <a:pt x="347" y="412"/>
                    </a:cubicBezTo>
                    <a:cubicBezTo>
                      <a:pt x="346" y="412"/>
                      <a:pt x="346" y="412"/>
                      <a:pt x="346" y="412"/>
                    </a:cubicBezTo>
                    <a:cubicBezTo>
                      <a:pt x="345" y="412"/>
                      <a:pt x="343" y="411"/>
                      <a:pt x="341" y="411"/>
                    </a:cubicBezTo>
                    <a:cubicBezTo>
                      <a:pt x="341" y="411"/>
                      <a:pt x="341" y="411"/>
                      <a:pt x="341" y="411"/>
                    </a:cubicBezTo>
                    <a:cubicBezTo>
                      <a:pt x="339" y="410"/>
                      <a:pt x="337" y="410"/>
                      <a:pt x="335" y="409"/>
                    </a:cubicBezTo>
                    <a:cubicBezTo>
                      <a:pt x="335" y="409"/>
                      <a:pt x="335" y="409"/>
                      <a:pt x="335" y="409"/>
                    </a:cubicBezTo>
                    <a:cubicBezTo>
                      <a:pt x="333" y="408"/>
                      <a:pt x="331" y="408"/>
                      <a:pt x="330" y="407"/>
                    </a:cubicBezTo>
                    <a:cubicBezTo>
                      <a:pt x="330" y="407"/>
                      <a:pt x="330" y="407"/>
                      <a:pt x="330" y="407"/>
                    </a:cubicBezTo>
                    <a:cubicBezTo>
                      <a:pt x="328" y="406"/>
                      <a:pt x="326" y="406"/>
                      <a:pt x="325" y="405"/>
                    </a:cubicBezTo>
                    <a:cubicBezTo>
                      <a:pt x="325" y="405"/>
                      <a:pt x="325" y="405"/>
                      <a:pt x="325" y="405"/>
                    </a:cubicBezTo>
                    <a:cubicBezTo>
                      <a:pt x="323" y="404"/>
                      <a:pt x="321" y="403"/>
                      <a:pt x="320" y="402"/>
                    </a:cubicBezTo>
                    <a:cubicBezTo>
                      <a:pt x="15" y="208"/>
                      <a:pt x="15" y="208"/>
                      <a:pt x="15" y="208"/>
                    </a:cubicBezTo>
                    <a:cubicBezTo>
                      <a:pt x="12" y="207"/>
                      <a:pt x="10" y="205"/>
                      <a:pt x="8" y="204"/>
                    </a:cubicBezTo>
                    <a:cubicBezTo>
                      <a:pt x="7" y="202"/>
                      <a:pt x="5" y="201"/>
                      <a:pt x="4" y="199"/>
                    </a:cubicBezTo>
                    <a:cubicBezTo>
                      <a:pt x="3" y="197"/>
                      <a:pt x="2" y="195"/>
                      <a:pt x="1" y="193"/>
                    </a:cubicBezTo>
                    <a:cubicBezTo>
                      <a:pt x="1" y="192"/>
                      <a:pt x="0" y="190"/>
                      <a:pt x="0" y="188"/>
                    </a:cubicBezTo>
                    <a:cubicBezTo>
                      <a:pt x="3" y="224"/>
                      <a:pt x="3" y="224"/>
                      <a:pt x="3" y="224"/>
                    </a:cubicBezTo>
                    <a:cubicBezTo>
                      <a:pt x="3" y="226"/>
                      <a:pt x="3" y="228"/>
                      <a:pt x="4" y="230"/>
                    </a:cubicBezTo>
                    <a:cubicBezTo>
                      <a:pt x="5" y="232"/>
                      <a:pt x="6" y="234"/>
                      <a:pt x="7" y="235"/>
                    </a:cubicBezTo>
                    <a:cubicBezTo>
                      <a:pt x="8" y="237"/>
                      <a:pt x="9" y="239"/>
                      <a:pt x="11" y="240"/>
                    </a:cubicBezTo>
                    <a:cubicBezTo>
                      <a:pt x="13" y="242"/>
                      <a:pt x="15" y="244"/>
                      <a:pt x="17" y="245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3" y="440"/>
                      <a:pt x="324" y="441"/>
                    </a:cubicBezTo>
                    <a:cubicBezTo>
                      <a:pt x="325" y="441"/>
                      <a:pt x="325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7" y="443"/>
                      <a:pt x="328" y="443"/>
                      <a:pt x="329" y="443"/>
                    </a:cubicBezTo>
                    <a:cubicBezTo>
                      <a:pt x="330" y="444"/>
                      <a:pt x="330" y="444"/>
                      <a:pt x="331" y="444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2" y="445"/>
                      <a:pt x="332" y="445"/>
                      <a:pt x="333" y="445"/>
                    </a:cubicBezTo>
                    <a:cubicBezTo>
                      <a:pt x="334" y="445"/>
                      <a:pt x="334" y="446"/>
                      <a:pt x="335" y="446"/>
                    </a:cubicBezTo>
                    <a:cubicBezTo>
                      <a:pt x="335" y="446"/>
                      <a:pt x="336" y="446"/>
                      <a:pt x="336" y="446"/>
                    </a:cubicBezTo>
                    <a:cubicBezTo>
                      <a:pt x="337" y="446"/>
                      <a:pt x="337" y="446"/>
                      <a:pt x="337" y="447"/>
                    </a:cubicBezTo>
                    <a:cubicBezTo>
                      <a:pt x="337" y="447"/>
                      <a:pt x="337" y="447"/>
                      <a:pt x="337" y="447"/>
                    </a:cubicBezTo>
                    <a:cubicBezTo>
                      <a:pt x="337" y="447"/>
                      <a:pt x="338" y="447"/>
                      <a:pt x="339" y="447"/>
                    </a:cubicBezTo>
                    <a:cubicBezTo>
                      <a:pt x="339" y="447"/>
                      <a:pt x="340" y="447"/>
                      <a:pt x="340" y="448"/>
                    </a:cubicBezTo>
                    <a:cubicBezTo>
                      <a:pt x="341" y="448"/>
                      <a:pt x="341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3" y="448"/>
                      <a:pt x="343" y="448"/>
                      <a:pt x="343" y="448"/>
                    </a:cubicBezTo>
                    <a:cubicBezTo>
                      <a:pt x="344" y="449"/>
                      <a:pt x="345" y="449"/>
                      <a:pt x="345" y="449"/>
                    </a:cubicBezTo>
                    <a:cubicBezTo>
                      <a:pt x="346" y="449"/>
                      <a:pt x="346" y="449"/>
                      <a:pt x="347" y="449"/>
                    </a:cubicBezTo>
                    <a:cubicBezTo>
                      <a:pt x="347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9" y="449"/>
                      <a:pt x="349" y="450"/>
                      <a:pt x="350" y="450"/>
                    </a:cubicBezTo>
                    <a:cubicBezTo>
                      <a:pt x="350" y="450"/>
                      <a:pt x="351" y="450"/>
                      <a:pt x="351" y="450"/>
                    </a:cubicBezTo>
                    <a:cubicBezTo>
                      <a:pt x="352" y="450"/>
                      <a:pt x="352" y="450"/>
                      <a:pt x="353" y="450"/>
                    </a:cubicBezTo>
                    <a:cubicBezTo>
                      <a:pt x="353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5" y="450"/>
                      <a:pt x="355" y="450"/>
                      <a:pt x="356" y="450"/>
                    </a:cubicBezTo>
                    <a:cubicBezTo>
                      <a:pt x="356" y="451"/>
                      <a:pt x="357" y="451"/>
                      <a:pt x="357" y="451"/>
                    </a:cubicBezTo>
                    <a:cubicBezTo>
                      <a:pt x="358" y="451"/>
                      <a:pt x="358" y="451"/>
                      <a:pt x="359" y="451"/>
                    </a:cubicBezTo>
                    <a:cubicBezTo>
                      <a:pt x="359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1" y="451"/>
                      <a:pt x="361" y="451"/>
                      <a:pt x="362" y="451"/>
                    </a:cubicBezTo>
                    <a:cubicBezTo>
                      <a:pt x="362" y="451"/>
                      <a:pt x="363" y="451"/>
                      <a:pt x="363" y="451"/>
                    </a:cubicBezTo>
                    <a:cubicBezTo>
                      <a:pt x="364" y="451"/>
                      <a:pt x="364" y="451"/>
                      <a:pt x="365" y="451"/>
                    </a:cubicBezTo>
                    <a:cubicBezTo>
                      <a:pt x="365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7" y="451"/>
                      <a:pt x="367" y="451"/>
                      <a:pt x="368" y="451"/>
                    </a:cubicBezTo>
                    <a:cubicBezTo>
                      <a:pt x="368" y="451"/>
                      <a:pt x="369" y="451"/>
                      <a:pt x="369" y="451"/>
                    </a:cubicBezTo>
                    <a:cubicBezTo>
                      <a:pt x="370" y="451"/>
                      <a:pt x="370" y="451"/>
                      <a:pt x="371" y="451"/>
                    </a:cubicBezTo>
                    <a:cubicBezTo>
                      <a:pt x="372" y="451"/>
                      <a:pt x="372" y="451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4" y="451"/>
                      <a:pt x="374" y="451"/>
                    </a:cubicBezTo>
                    <a:cubicBezTo>
                      <a:pt x="375" y="451"/>
                      <a:pt x="375" y="451"/>
                      <a:pt x="376" y="451"/>
                    </a:cubicBezTo>
                    <a:cubicBezTo>
                      <a:pt x="377" y="451"/>
                      <a:pt x="377" y="450"/>
                      <a:pt x="378" y="450"/>
                    </a:cubicBezTo>
                    <a:cubicBezTo>
                      <a:pt x="378" y="450"/>
                      <a:pt x="378" y="450"/>
                      <a:pt x="379" y="450"/>
                    </a:cubicBezTo>
                    <a:cubicBezTo>
                      <a:pt x="379" y="450"/>
                      <a:pt x="379" y="450"/>
                      <a:pt x="379" y="450"/>
                    </a:cubicBezTo>
                    <a:cubicBezTo>
                      <a:pt x="379" y="450"/>
                      <a:pt x="379" y="450"/>
                      <a:pt x="380" y="450"/>
                    </a:cubicBezTo>
                    <a:cubicBezTo>
                      <a:pt x="380" y="450"/>
                      <a:pt x="381" y="450"/>
                      <a:pt x="381" y="450"/>
                    </a:cubicBezTo>
                    <a:cubicBezTo>
                      <a:pt x="382" y="450"/>
                      <a:pt x="383" y="450"/>
                      <a:pt x="383" y="450"/>
                    </a:cubicBezTo>
                    <a:cubicBezTo>
                      <a:pt x="384" y="450"/>
                      <a:pt x="384" y="450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6" y="449"/>
                      <a:pt x="387" y="449"/>
                      <a:pt x="388" y="449"/>
                    </a:cubicBezTo>
                    <a:cubicBezTo>
                      <a:pt x="388" y="449"/>
                      <a:pt x="389" y="449"/>
                      <a:pt x="390" y="448"/>
                    </a:cubicBezTo>
                    <a:cubicBezTo>
                      <a:pt x="390" y="448"/>
                      <a:pt x="390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2" y="448"/>
                      <a:pt x="392" y="448"/>
                    </a:cubicBezTo>
                    <a:cubicBezTo>
                      <a:pt x="393" y="448"/>
                      <a:pt x="394" y="447"/>
                      <a:pt x="395" y="447"/>
                    </a:cubicBezTo>
                    <a:cubicBezTo>
                      <a:pt x="396" y="447"/>
                      <a:pt x="396" y="447"/>
                      <a:pt x="397" y="446"/>
                    </a:cubicBezTo>
                    <a:cubicBezTo>
                      <a:pt x="397" y="446"/>
                      <a:pt x="397" y="446"/>
                      <a:pt x="398" y="446"/>
                    </a:cubicBezTo>
                    <a:cubicBezTo>
                      <a:pt x="399" y="446"/>
                      <a:pt x="399" y="446"/>
                      <a:pt x="400" y="445"/>
                    </a:cubicBezTo>
                    <a:cubicBezTo>
                      <a:pt x="401" y="445"/>
                      <a:pt x="402" y="445"/>
                      <a:pt x="403" y="444"/>
                    </a:cubicBezTo>
                    <a:cubicBezTo>
                      <a:pt x="403" y="444"/>
                      <a:pt x="403" y="444"/>
                      <a:pt x="403" y="444"/>
                    </a:cubicBezTo>
                    <a:cubicBezTo>
                      <a:pt x="404" y="444"/>
                      <a:pt x="405" y="443"/>
                      <a:pt x="406" y="443"/>
                    </a:cubicBezTo>
                    <a:cubicBezTo>
                      <a:pt x="407" y="443"/>
                      <a:pt x="407" y="443"/>
                      <a:pt x="408" y="442"/>
                    </a:cubicBezTo>
                    <a:cubicBezTo>
                      <a:pt x="408" y="442"/>
                      <a:pt x="408" y="442"/>
                      <a:pt x="408" y="442"/>
                    </a:cubicBezTo>
                    <a:cubicBezTo>
                      <a:pt x="410" y="441"/>
                      <a:pt x="411" y="441"/>
                      <a:pt x="413" y="440"/>
                    </a:cubicBezTo>
                    <a:cubicBezTo>
                      <a:pt x="1070" y="57"/>
                      <a:pt x="1070" y="57"/>
                      <a:pt x="1070" y="57"/>
                    </a:cubicBezTo>
                    <a:cubicBezTo>
                      <a:pt x="1071" y="57"/>
                      <a:pt x="1071" y="56"/>
                      <a:pt x="1072" y="56"/>
                    </a:cubicBezTo>
                    <a:cubicBezTo>
                      <a:pt x="1072" y="55"/>
                      <a:pt x="1073" y="55"/>
                      <a:pt x="1073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4"/>
                      <a:pt x="1075" y="54"/>
                      <a:pt x="1075" y="54"/>
                    </a:cubicBezTo>
                    <a:cubicBezTo>
                      <a:pt x="1076" y="53"/>
                      <a:pt x="1076" y="53"/>
                      <a:pt x="1076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8" y="51"/>
                    </a:cubicBezTo>
                    <a:cubicBezTo>
                      <a:pt x="1078" y="51"/>
                      <a:pt x="1078" y="51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80" y="49"/>
                      <a:pt x="1080" y="49"/>
                      <a:pt x="1080" y="49"/>
                    </a:cubicBezTo>
                    <a:cubicBezTo>
                      <a:pt x="1080" y="49"/>
                      <a:pt x="1080" y="49"/>
                      <a:pt x="1081" y="48"/>
                    </a:cubicBezTo>
                    <a:cubicBezTo>
                      <a:pt x="1081" y="48"/>
                      <a:pt x="1081" y="48"/>
                      <a:pt x="1081" y="47"/>
                    </a:cubicBezTo>
                    <a:cubicBezTo>
                      <a:pt x="1081" y="47"/>
                      <a:pt x="1081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6"/>
                      <a:pt x="1082" y="46"/>
                      <a:pt x="1082" y="46"/>
                    </a:cubicBezTo>
                    <a:cubicBezTo>
                      <a:pt x="1083" y="45"/>
                      <a:pt x="1083" y="45"/>
                      <a:pt x="1083" y="45"/>
                    </a:cubicBezTo>
                    <a:cubicBezTo>
                      <a:pt x="1083" y="45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4" y="44"/>
                      <a:pt x="1084" y="43"/>
                    </a:cubicBezTo>
                    <a:cubicBezTo>
                      <a:pt x="1084" y="43"/>
                      <a:pt x="1084" y="43"/>
                      <a:pt x="1084" y="43"/>
                    </a:cubicBezTo>
                    <a:cubicBezTo>
                      <a:pt x="1084" y="42"/>
                      <a:pt x="1084" y="42"/>
                      <a:pt x="1084" y="42"/>
                    </a:cubicBezTo>
                    <a:cubicBezTo>
                      <a:pt x="1084" y="42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0"/>
                      <a:pt x="1085" y="40"/>
                    </a:cubicBezTo>
                    <a:cubicBezTo>
                      <a:pt x="1085" y="40"/>
                      <a:pt x="1085" y="40"/>
                      <a:pt x="1085" y="39"/>
                    </a:cubicBezTo>
                    <a:cubicBezTo>
                      <a:pt x="1085" y="39"/>
                      <a:pt x="1085" y="39"/>
                      <a:pt x="1085" y="39"/>
                    </a:cubicBezTo>
                    <a:cubicBezTo>
                      <a:pt x="1085" y="39"/>
                      <a:pt x="1085" y="39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6" y="38"/>
                      <a:pt x="1086" y="37"/>
                      <a:pt x="1086" y="37"/>
                    </a:cubicBezTo>
                    <a:cubicBezTo>
                      <a:pt x="1086" y="37"/>
                      <a:pt x="1086" y="37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lnTo>
                      <a:pt x="1086" y="22"/>
                    </a:lnTo>
                    <a:close/>
                  </a:path>
                </a:pathLst>
              </a:custGeom>
              <a:solidFill>
                <a:srgbClr val="807F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8"/>
              <p:cNvSpPr>
                <a:spLocks noEditPoints="1"/>
              </p:cNvSpPr>
              <p:nvPr/>
            </p:nvSpPr>
            <p:spPr bwMode="auto">
              <a:xfrm>
                <a:off x="14127336" y="7811788"/>
                <a:ext cx="8073215" cy="4535514"/>
              </a:xfrm>
              <a:custGeom>
                <a:avLst/>
                <a:gdLst>
                  <a:gd name="T0" fmla="*/ 1068 w 1087"/>
                  <a:gd name="T1" fmla="*/ 171 h 611"/>
                  <a:gd name="T2" fmla="*/ 1082 w 1087"/>
                  <a:gd name="T3" fmla="*/ 182 h 611"/>
                  <a:gd name="T4" fmla="*/ 1087 w 1087"/>
                  <a:gd name="T5" fmla="*/ 195 h 611"/>
                  <a:gd name="T6" fmla="*/ 1084 w 1087"/>
                  <a:gd name="T7" fmla="*/ 207 h 611"/>
                  <a:gd name="T8" fmla="*/ 1071 w 1087"/>
                  <a:gd name="T9" fmla="*/ 218 h 611"/>
                  <a:gd name="T10" fmla="*/ 412 w 1087"/>
                  <a:gd name="T11" fmla="*/ 599 h 611"/>
                  <a:gd name="T12" fmla="*/ 390 w 1087"/>
                  <a:gd name="T13" fmla="*/ 608 h 611"/>
                  <a:gd name="T14" fmla="*/ 365 w 1087"/>
                  <a:gd name="T15" fmla="*/ 611 h 611"/>
                  <a:gd name="T16" fmla="*/ 341 w 1087"/>
                  <a:gd name="T17" fmla="*/ 608 h 611"/>
                  <a:gd name="T18" fmla="*/ 320 w 1087"/>
                  <a:gd name="T19" fmla="*/ 599 h 611"/>
                  <a:gd name="T20" fmla="*/ 15 w 1087"/>
                  <a:gd name="T21" fmla="*/ 405 h 611"/>
                  <a:gd name="T22" fmla="*/ 3 w 1087"/>
                  <a:gd name="T23" fmla="*/ 394 h 611"/>
                  <a:gd name="T24" fmla="*/ 0 w 1087"/>
                  <a:gd name="T25" fmla="*/ 380 h 611"/>
                  <a:gd name="T26" fmla="*/ 7 w 1087"/>
                  <a:gd name="T27" fmla="*/ 367 h 611"/>
                  <a:gd name="T28" fmla="*/ 22 w 1087"/>
                  <a:gd name="T29" fmla="*/ 355 h 611"/>
                  <a:gd name="T30" fmla="*/ 678 w 1087"/>
                  <a:gd name="T31" fmla="*/ 9 h 611"/>
                  <a:gd name="T32" fmla="*/ 697 w 1087"/>
                  <a:gd name="T33" fmla="*/ 3 h 611"/>
                  <a:gd name="T34" fmla="*/ 719 w 1087"/>
                  <a:gd name="T35" fmla="*/ 0 h 611"/>
                  <a:gd name="T36" fmla="*/ 740 w 1087"/>
                  <a:gd name="T37" fmla="*/ 3 h 611"/>
                  <a:gd name="T38" fmla="*/ 759 w 1087"/>
                  <a:gd name="T39" fmla="*/ 9 h 611"/>
                  <a:gd name="T40" fmla="*/ 1068 w 1087"/>
                  <a:gd name="T41" fmla="*/ 171 h 611"/>
                  <a:gd name="T42" fmla="*/ 398 w 1087"/>
                  <a:gd name="T43" fmla="*/ 583 h 611"/>
                  <a:gd name="T44" fmla="*/ 1048 w 1087"/>
                  <a:gd name="T45" fmla="*/ 209 h 611"/>
                  <a:gd name="T46" fmla="*/ 1057 w 1087"/>
                  <a:gd name="T47" fmla="*/ 202 h 611"/>
                  <a:gd name="T48" fmla="*/ 1059 w 1087"/>
                  <a:gd name="T49" fmla="*/ 193 h 611"/>
                  <a:gd name="T50" fmla="*/ 1056 w 1087"/>
                  <a:gd name="T51" fmla="*/ 185 h 611"/>
                  <a:gd name="T52" fmla="*/ 1046 w 1087"/>
                  <a:gd name="T53" fmla="*/ 177 h 611"/>
                  <a:gd name="T54" fmla="*/ 992 w 1087"/>
                  <a:gd name="T55" fmla="*/ 149 h 611"/>
                  <a:gd name="T56" fmla="*/ 985 w 1087"/>
                  <a:gd name="T57" fmla="*/ 146 h 611"/>
                  <a:gd name="T58" fmla="*/ 977 w 1087"/>
                  <a:gd name="T59" fmla="*/ 145 h 611"/>
                  <a:gd name="T60" fmla="*/ 968 w 1087"/>
                  <a:gd name="T61" fmla="*/ 145 h 611"/>
                  <a:gd name="T62" fmla="*/ 959 w 1087"/>
                  <a:gd name="T63" fmla="*/ 146 h 611"/>
                  <a:gd name="T64" fmla="*/ 951 w 1087"/>
                  <a:gd name="T65" fmla="*/ 148 h 611"/>
                  <a:gd name="T66" fmla="*/ 942 w 1087"/>
                  <a:gd name="T67" fmla="*/ 148 h 611"/>
                  <a:gd name="T68" fmla="*/ 934 w 1087"/>
                  <a:gd name="T69" fmla="*/ 146 h 611"/>
                  <a:gd name="T70" fmla="*/ 926 w 1087"/>
                  <a:gd name="T71" fmla="*/ 143 h 611"/>
                  <a:gd name="T72" fmla="*/ 811 w 1087"/>
                  <a:gd name="T73" fmla="*/ 82 h 611"/>
                  <a:gd name="T74" fmla="*/ 805 w 1087"/>
                  <a:gd name="T75" fmla="*/ 78 h 611"/>
                  <a:gd name="T76" fmla="*/ 803 w 1087"/>
                  <a:gd name="T77" fmla="*/ 73 h 611"/>
                  <a:gd name="T78" fmla="*/ 803 w 1087"/>
                  <a:gd name="T79" fmla="*/ 69 h 611"/>
                  <a:gd name="T80" fmla="*/ 805 w 1087"/>
                  <a:gd name="T81" fmla="*/ 64 h 611"/>
                  <a:gd name="T82" fmla="*/ 808 w 1087"/>
                  <a:gd name="T83" fmla="*/ 60 h 611"/>
                  <a:gd name="T84" fmla="*/ 807 w 1087"/>
                  <a:gd name="T85" fmla="*/ 55 h 611"/>
                  <a:gd name="T86" fmla="*/ 805 w 1087"/>
                  <a:gd name="T87" fmla="*/ 51 h 611"/>
                  <a:gd name="T88" fmla="*/ 800 w 1087"/>
                  <a:gd name="T89" fmla="*/ 47 h 611"/>
                  <a:gd name="T90" fmla="*/ 749 w 1087"/>
                  <a:gd name="T91" fmla="*/ 20 h 611"/>
                  <a:gd name="T92" fmla="*/ 736 w 1087"/>
                  <a:gd name="T93" fmla="*/ 16 h 611"/>
                  <a:gd name="T94" fmla="*/ 721 w 1087"/>
                  <a:gd name="T95" fmla="*/ 14 h 611"/>
                  <a:gd name="T96" fmla="*/ 706 w 1087"/>
                  <a:gd name="T97" fmla="*/ 16 h 611"/>
                  <a:gd name="T98" fmla="*/ 693 w 1087"/>
                  <a:gd name="T99" fmla="*/ 20 h 611"/>
                  <a:gd name="T100" fmla="*/ 46 w 1087"/>
                  <a:gd name="T101" fmla="*/ 363 h 611"/>
                  <a:gd name="T102" fmla="*/ 36 w 1087"/>
                  <a:gd name="T103" fmla="*/ 371 h 611"/>
                  <a:gd name="T104" fmla="*/ 31 w 1087"/>
                  <a:gd name="T105" fmla="*/ 380 h 611"/>
                  <a:gd name="T106" fmla="*/ 33 w 1087"/>
                  <a:gd name="T107" fmla="*/ 389 h 611"/>
                  <a:gd name="T108" fmla="*/ 41 w 1087"/>
                  <a:gd name="T109" fmla="*/ 397 h 611"/>
                  <a:gd name="T110" fmla="*/ 336 w 1087"/>
                  <a:gd name="T111" fmla="*/ 583 h 611"/>
                  <a:gd name="T112" fmla="*/ 350 w 1087"/>
                  <a:gd name="T113" fmla="*/ 589 h 611"/>
                  <a:gd name="T114" fmla="*/ 366 w 1087"/>
                  <a:gd name="T115" fmla="*/ 591 h 611"/>
                  <a:gd name="T116" fmla="*/ 383 w 1087"/>
                  <a:gd name="T117" fmla="*/ 589 h 611"/>
                  <a:gd name="T118" fmla="*/ 398 w 1087"/>
                  <a:gd name="T119" fmla="*/ 583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87" h="611">
                    <a:moveTo>
                      <a:pt x="1068" y="171"/>
                    </a:moveTo>
                    <a:cubicBezTo>
                      <a:pt x="1074" y="175"/>
                      <a:pt x="1078" y="178"/>
                      <a:pt x="1082" y="182"/>
                    </a:cubicBezTo>
                    <a:cubicBezTo>
                      <a:pt x="1085" y="186"/>
                      <a:pt x="1087" y="190"/>
                      <a:pt x="1087" y="195"/>
                    </a:cubicBezTo>
                    <a:cubicBezTo>
                      <a:pt x="1087" y="199"/>
                      <a:pt x="1086" y="203"/>
                      <a:pt x="1084" y="207"/>
                    </a:cubicBezTo>
                    <a:cubicBezTo>
                      <a:pt x="1081" y="211"/>
                      <a:pt x="1077" y="215"/>
                      <a:pt x="1071" y="218"/>
                    </a:cubicBezTo>
                    <a:cubicBezTo>
                      <a:pt x="412" y="599"/>
                      <a:pt x="412" y="599"/>
                      <a:pt x="412" y="599"/>
                    </a:cubicBezTo>
                    <a:cubicBezTo>
                      <a:pt x="405" y="603"/>
                      <a:pt x="397" y="606"/>
                      <a:pt x="390" y="608"/>
                    </a:cubicBezTo>
                    <a:cubicBezTo>
                      <a:pt x="382" y="610"/>
                      <a:pt x="373" y="611"/>
                      <a:pt x="365" y="611"/>
                    </a:cubicBezTo>
                    <a:cubicBezTo>
                      <a:pt x="357" y="611"/>
                      <a:pt x="348" y="610"/>
                      <a:pt x="341" y="608"/>
                    </a:cubicBezTo>
                    <a:cubicBezTo>
                      <a:pt x="333" y="606"/>
                      <a:pt x="326" y="603"/>
                      <a:pt x="320" y="599"/>
                    </a:cubicBezTo>
                    <a:cubicBezTo>
                      <a:pt x="15" y="405"/>
                      <a:pt x="15" y="405"/>
                      <a:pt x="15" y="405"/>
                    </a:cubicBezTo>
                    <a:cubicBezTo>
                      <a:pt x="9" y="402"/>
                      <a:pt x="5" y="398"/>
                      <a:pt x="3" y="394"/>
                    </a:cubicBezTo>
                    <a:cubicBezTo>
                      <a:pt x="0" y="389"/>
                      <a:pt x="0" y="385"/>
                      <a:pt x="0" y="380"/>
                    </a:cubicBezTo>
                    <a:cubicBezTo>
                      <a:pt x="1" y="376"/>
                      <a:pt x="3" y="371"/>
                      <a:pt x="7" y="367"/>
                    </a:cubicBezTo>
                    <a:cubicBezTo>
                      <a:pt x="10" y="363"/>
                      <a:pt x="16" y="359"/>
                      <a:pt x="22" y="355"/>
                    </a:cubicBezTo>
                    <a:cubicBezTo>
                      <a:pt x="678" y="9"/>
                      <a:pt x="678" y="9"/>
                      <a:pt x="678" y="9"/>
                    </a:cubicBezTo>
                    <a:cubicBezTo>
                      <a:pt x="684" y="6"/>
                      <a:pt x="690" y="4"/>
                      <a:pt x="697" y="3"/>
                    </a:cubicBezTo>
                    <a:cubicBezTo>
                      <a:pt x="704" y="1"/>
                      <a:pt x="712" y="0"/>
                      <a:pt x="719" y="0"/>
                    </a:cubicBezTo>
                    <a:cubicBezTo>
                      <a:pt x="726" y="0"/>
                      <a:pt x="733" y="1"/>
                      <a:pt x="740" y="3"/>
                    </a:cubicBezTo>
                    <a:cubicBezTo>
                      <a:pt x="747" y="4"/>
                      <a:pt x="754" y="6"/>
                      <a:pt x="759" y="9"/>
                    </a:cubicBezTo>
                    <a:lnTo>
                      <a:pt x="1068" y="171"/>
                    </a:lnTo>
                    <a:close/>
                    <a:moveTo>
                      <a:pt x="398" y="583"/>
                    </a:moveTo>
                    <a:cubicBezTo>
                      <a:pt x="1048" y="209"/>
                      <a:pt x="1048" y="209"/>
                      <a:pt x="1048" y="209"/>
                    </a:cubicBezTo>
                    <a:cubicBezTo>
                      <a:pt x="1052" y="207"/>
                      <a:pt x="1055" y="205"/>
                      <a:pt x="1057" y="202"/>
                    </a:cubicBezTo>
                    <a:cubicBezTo>
                      <a:pt x="1059" y="199"/>
                      <a:pt x="1060" y="196"/>
                      <a:pt x="1059" y="193"/>
                    </a:cubicBezTo>
                    <a:cubicBezTo>
                      <a:pt x="1059" y="190"/>
                      <a:pt x="1058" y="187"/>
                      <a:pt x="1056" y="185"/>
                    </a:cubicBezTo>
                    <a:cubicBezTo>
                      <a:pt x="1054" y="182"/>
                      <a:pt x="1050" y="180"/>
                      <a:pt x="1046" y="177"/>
                    </a:cubicBezTo>
                    <a:cubicBezTo>
                      <a:pt x="992" y="149"/>
                      <a:pt x="992" y="149"/>
                      <a:pt x="992" y="149"/>
                    </a:cubicBezTo>
                    <a:cubicBezTo>
                      <a:pt x="990" y="148"/>
                      <a:pt x="988" y="147"/>
                      <a:pt x="985" y="146"/>
                    </a:cubicBezTo>
                    <a:cubicBezTo>
                      <a:pt x="982" y="145"/>
                      <a:pt x="979" y="145"/>
                      <a:pt x="977" y="145"/>
                    </a:cubicBezTo>
                    <a:cubicBezTo>
                      <a:pt x="974" y="144"/>
                      <a:pt x="971" y="144"/>
                      <a:pt x="968" y="145"/>
                    </a:cubicBezTo>
                    <a:cubicBezTo>
                      <a:pt x="965" y="145"/>
                      <a:pt x="962" y="145"/>
                      <a:pt x="959" y="146"/>
                    </a:cubicBezTo>
                    <a:cubicBezTo>
                      <a:pt x="957" y="147"/>
                      <a:pt x="954" y="147"/>
                      <a:pt x="951" y="148"/>
                    </a:cubicBezTo>
                    <a:cubicBezTo>
                      <a:pt x="948" y="148"/>
                      <a:pt x="945" y="148"/>
                      <a:pt x="942" y="148"/>
                    </a:cubicBezTo>
                    <a:cubicBezTo>
                      <a:pt x="939" y="147"/>
                      <a:pt x="936" y="147"/>
                      <a:pt x="934" y="146"/>
                    </a:cubicBezTo>
                    <a:cubicBezTo>
                      <a:pt x="931" y="145"/>
                      <a:pt x="929" y="144"/>
                      <a:pt x="926" y="143"/>
                    </a:cubicBezTo>
                    <a:cubicBezTo>
                      <a:pt x="811" y="82"/>
                      <a:pt x="811" y="82"/>
                      <a:pt x="811" y="82"/>
                    </a:cubicBezTo>
                    <a:cubicBezTo>
                      <a:pt x="808" y="81"/>
                      <a:pt x="807" y="79"/>
                      <a:pt x="805" y="78"/>
                    </a:cubicBezTo>
                    <a:cubicBezTo>
                      <a:pt x="804" y="76"/>
                      <a:pt x="803" y="75"/>
                      <a:pt x="803" y="73"/>
                    </a:cubicBezTo>
                    <a:cubicBezTo>
                      <a:pt x="802" y="72"/>
                      <a:pt x="802" y="70"/>
                      <a:pt x="803" y="69"/>
                    </a:cubicBezTo>
                    <a:cubicBezTo>
                      <a:pt x="803" y="67"/>
                      <a:pt x="804" y="66"/>
                      <a:pt x="805" y="64"/>
                    </a:cubicBezTo>
                    <a:cubicBezTo>
                      <a:pt x="806" y="63"/>
                      <a:pt x="807" y="61"/>
                      <a:pt x="808" y="60"/>
                    </a:cubicBezTo>
                    <a:cubicBezTo>
                      <a:pt x="808" y="58"/>
                      <a:pt x="808" y="57"/>
                      <a:pt x="807" y="55"/>
                    </a:cubicBezTo>
                    <a:cubicBezTo>
                      <a:pt x="807" y="54"/>
                      <a:pt x="806" y="52"/>
                      <a:pt x="805" y="51"/>
                    </a:cubicBezTo>
                    <a:cubicBezTo>
                      <a:pt x="803" y="50"/>
                      <a:pt x="802" y="48"/>
                      <a:pt x="800" y="47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5" y="18"/>
                      <a:pt x="741" y="17"/>
                      <a:pt x="736" y="16"/>
                    </a:cubicBezTo>
                    <a:cubicBezTo>
                      <a:pt x="731" y="15"/>
                      <a:pt x="726" y="14"/>
                      <a:pt x="721" y="14"/>
                    </a:cubicBezTo>
                    <a:cubicBezTo>
                      <a:pt x="716" y="14"/>
                      <a:pt x="711" y="15"/>
                      <a:pt x="706" y="16"/>
                    </a:cubicBezTo>
                    <a:cubicBezTo>
                      <a:pt x="701" y="17"/>
                      <a:pt x="697" y="18"/>
                      <a:pt x="693" y="20"/>
                    </a:cubicBezTo>
                    <a:cubicBezTo>
                      <a:pt x="46" y="363"/>
                      <a:pt x="46" y="363"/>
                      <a:pt x="46" y="363"/>
                    </a:cubicBezTo>
                    <a:cubicBezTo>
                      <a:pt x="42" y="365"/>
                      <a:pt x="38" y="368"/>
                      <a:pt x="36" y="371"/>
                    </a:cubicBezTo>
                    <a:cubicBezTo>
                      <a:pt x="33" y="374"/>
                      <a:pt x="32" y="377"/>
                      <a:pt x="31" y="380"/>
                    </a:cubicBezTo>
                    <a:cubicBezTo>
                      <a:pt x="31" y="383"/>
                      <a:pt x="31" y="386"/>
                      <a:pt x="33" y="389"/>
                    </a:cubicBezTo>
                    <a:cubicBezTo>
                      <a:pt x="35" y="392"/>
                      <a:pt x="37" y="395"/>
                      <a:pt x="41" y="397"/>
                    </a:cubicBezTo>
                    <a:cubicBezTo>
                      <a:pt x="336" y="583"/>
                      <a:pt x="336" y="583"/>
                      <a:pt x="336" y="583"/>
                    </a:cubicBezTo>
                    <a:cubicBezTo>
                      <a:pt x="340" y="586"/>
                      <a:pt x="345" y="588"/>
                      <a:pt x="350" y="589"/>
                    </a:cubicBezTo>
                    <a:cubicBezTo>
                      <a:pt x="355" y="590"/>
                      <a:pt x="361" y="591"/>
                      <a:pt x="366" y="591"/>
                    </a:cubicBezTo>
                    <a:cubicBezTo>
                      <a:pt x="372" y="591"/>
                      <a:pt x="378" y="590"/>
                      <a:pt x="383" y="589"/>
                    </a:cubicBezTo>
                    <a:cubicBezTo>
                      <a:pt x="389" y="588"/>
                      <a:pt x="394" y="586"/>
                      <a:pt x="398" y="583"/>
                    </a:cubicBezTo>
                  </a:path>
                </a:pathLst>
              </a:custGeom>
              <a:solidFill>
                <a:srgbClr val="C9C7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1" name="Полилиния 40"/>
            <p:cNvSpPr/>
            <p:nvPr/>
          </p:nvSpPr>
          <p:spPr>
            <a:xfrm>
              <a:off x="16356576" y="7912373"/>
              <a:ext cx="4760611" cy="3891891"/>
            </a:xfrm>
            <a:custGeom>
              <a:avLst/>
              <a:gdLst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3383332 w 3646588"/>
                <a:gd name="connsiteY18" fmla="*/ 1093199 h 3212118"/>
                <a:gd name="connsiteX19" fmla="*/ 2605306 w 3646588"/>
                <a:gd name="connsiteY19" fmla="*/ 994649 h 3212118"/>
                <a:gd name="connsiteX20" fmla="*/ 2585596 w 3646588"/>
                <a:gd name="connsiteY20" fmla="*/ 998811 h 3212118"/>
                <a:gd name="connsiteX21" fmla="*/ 2585596 w 3646588"/>
                <a:gd name="connsiteY21" fmla="*/ 2344159 h 3212118"/>
                <a:gd name="connsiteX22" fmla="*/ 2499578 w 3646588"/>
                <a:gd name="connsiteY22" fmla="*/ 2393648 h 3212118"/>
                <a:gd name="connsiteX23" fmla="*/ 1098204 w 3646588"/>
                <a:gd name="connsiteY23" fmla="*/ 3199902 h 3212118"/>
                <a:gd name="connsiteX24" fmla="*/ 1076972 w 3646588"/>
                <a:gd name="connsiteY24" fmla="*/ 3212118 h 3212118"/>
                <a:gd name="connsiteX25" fmla="*/ 1076972 w 3646588"/>
                <a:gd name="connsiteY25" fmla="*/ 1290920 h 3212118"/>
                <a:gd name="connsiteX26" fmla="*/ 438168 w 3646588"/>
                <a:gd name="connsiteY26" fmla="*/ 1419955 h 3212118"/>
                <a:gd name="connsiteX27" fmla="*/ 0 w 3646588"/>
                <a:gd name="connsiteY27" fmla="*/ 1313222 h 3212118"/>
                <a:gd name="connsiteX28" fmla="*/ 26540 w 3646588"/>
                <a:gd name="connsiteY28" fmla="*/ 1299153 h 3212118"/>
                <a:gd name="connsiteX29" fmla="*/ 2408004 w 3646588"/>
                <a:gd name="connsiteY29" fmla="*/ 36763 h 3212118"/>
                <a:gd name="connsiteX30" fmla="*/ 2487664 w 3646588"/>
                <a:gd name="connsiteY30" fmla="*/ 12254 h 3212118"/>
                <a:gd name="connsiteX31" fmla="*/ 2579580 w 3646588"/>
                <a:gd name="connsiteY31" fmla="*/ 0 h 3212118"/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3166763 w 3646588"/>
                <a:gd name="connsiteY18" fmla="*/ 1101220 h 3212118"/>
                <a:gd name="connsiteX19" fmla="*/ 2605306 w 3646588"/>
                <a:gd name="connsiteY19" fmla="*/ 994649 h 3212118"/>
                <a:gd name="connsiteX20" fmla="*/ 2585596 w 3646588"/>
                <a:gd name="connsiteY20" fmla="*/ 998811 h 3212118"/>
                <a:gd name="connsiteX21" fmla="*/ 2585596 w 3646588"/>
                <a:gd name="connsiteY21" fmla="*/ 2344159 h 3212118"/>
                <a:gd name="connsiteX22" fmla="*/ 2499578 w 3646588"/>
                <a:gd name="connsiteY22" fmla="*/ 2393648 h 3212118"/>
                <a:gd name="connsiteX23" fmla="*/ 1098204 w 3646588"/>
                <a:gd name="connsiteY23" fmla="*/ 3199902 h 3212118"/>
                <a:gd name="connsiteX24" fmla="*/ 1076972 w 3646588"/>
                <a:gd name="connsiteY24" fmla="*/ 3212118 h 3212118"/>
                <a:gd name="connsiteX25" fmla="*/ 1076972 w 3646588"/>
                <a:gd name="connsiteY25" fmla="*/ 1290920 h 3212118"/>
                <a:gd name="connsiteX26" fmla="*/ 438168 w 3646588"/>
                <a:gd name="connsiteY26" fmla="*/ 1419955 h 3212118"/>
                <a:gd name="connsiteX27" fmla="*/ 0 w 3646588"/>
                <a:gd name="connsiteY27" fmla="*/ 1313222 h 3212118"/>
                <a:gd name="connsiteX28" fmla="*/ 26540 w 3646588"/>
                <a:gd name="connsiteY28" fmla="*/ 1299153 h 3212118"/>
                <a:gd name="connsiteX29" fmla="*/ 2408004 w 3646588"/>
                <a:gd name="connsiteY29" fmla="*/ 36763 h 3212118"/>
                <a:gd name="connsiteX30" fmla="*/ 2487664 w 3646588"/>
                <a:gd name="connsiteY30" fmla="*/ 12254 h 3212118"/>
                <a:gd name="connsiteX31" fmla="*/ 2579580 w 3646588"/>
                <a:gd name="connsiteY31" fmla="*/ 0 h 3212118"/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2605306 w 3646588"/>
                <a:gd name="connsiteY18" fmla="*/ 994649 h 3212118"/>
                <a:gd name="connsiteX19" fmla="*/ 2585596 w 3646588"/>
                <a:gd name="connsiteY19" fmla="*/ 998811 h 3212118"/>
                <a:gd name="connsiteX20" fmla="*/ 2585596 w 3646588"/>
                <a:gd name="connsiteY20" fmla="*/ 2344159 h 3212118"/>
                <a:gd name="connsiteX21" fmla="*/ 2499578 w 3646588"/>
                <a:gd name="connsiteY21" fmla="*/ 2393648 h 3212118"/>
                <a:gd name="connsiteX22" fmla="*/ 1098204 w 3646588"/>
                <a:gd name="connsiteY22" fmla="*/ 3199902 h 3212118"/>
                <a:gd name="connsiteX23" fmla="*/ 1076972 w 3646588"/>
                <a:gd name="connsiteY23" fmla="*/ 3212118 h 3212118"/>
                <a:gd name="connsiteX24" fmla="*/ 1076972 w 3646588"/>
                <a:gd name="connsiteY24" fmla="*/ 1290920 h 3212118"/>
                <a:gd name="connsiteX25" fmla="*/ 438168 w 3646588"/>
                <a:gd name="connsiteY25" fmla="*/ 1419955 h 3212118"/>
                <a:gd name="connsiteX26" fmla="*/ 0 w 3646588"/>
                <a:gd name="connsiteY26" fmla="*/ 1313222 h 3212118"/>
                <a:gd name="connsiteX27" fmla="*/ 26540 w 3646588"/>
                <a:gd name="connsiteY27" fmla="*/ 1299153 h 3212118"/>
                <a:gd name="connsiteX28" fmla="*/ 2408004 w 3646588"/>
                <a:gd name="connsiteY28" fmla="*/ 36763 h 3212118"/>
                <a:gd name="connsiteX29" fmla="*/ 2487664 w 3646588"/>
                <a:gd name="connsiteY29" fmla="*/ 12254 h 3212118"/>
                <a:gd name="connsiteX30" fmla="*/ 2579580 w 36465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190692 w 3798988"/>
                <a:gd name="connsiteY14" fmla="*/ 749344 h 3212118"/>
                <a:gd name="connsiteX15" fmla="*/ 3157804 w 3798988"/>
                <a:gd name="connsiteY15" fmla="*/ 772916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190692 w 3798988"/>
                <a:gd name="connsiteY14" fmla="*/ 749344 h 3212118"/>
                <a:gd name="connsiteX15" fmla="*/ 3294162 w 3798988"/>
                <a:gd name="connsiteY15" fmla="*/ 676664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254860 w 3798988"/>
                <a:gd name="connsiteY14" fmla="*/ 661113 h 3212118"/>
                <a:gd name="connsiteX15" fmla="*/ 3294162 w 3798988"/>
                <a:gd name="connsiteY15" fmla="*/ 676664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254860 w 3929104"/>
                <a:gd name="connsiteY14" fmla="*/ 661113 h 3212118"/>
                <a:gd name="connsiteX15" fmla="*/ 3294162 w 3929104"/>
                <a:gd name="connsiteY15" fmla="*/ 676664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254860 w 3929104"/>
                <a:gd name="connsiteY14" fmla="*/ 661113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362015 w 3929104"/>
                <a:gd name="connsiteY14" fmla="*/ 569267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14156 w 3929104"/>
                <a:gd name="connsiteY13" fmla="*/ 521018 h 3212118"/>
                <a:gd name="connsiteX14" fmla="*/ 3362015 w 3929104"/>
                <a:gd name="connsiteY14" fmla="*/ 569267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14156 w 3929104"/>
                <a:gd name="connsiteY13" fmla="*/ 521018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390552 w 3929104"/>
                <a:gd name="connsiteY20" fmla="*/ 2466965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390552 w 3929104"/>
                <a:gd name="connsiteY20" fmla="*/ 2466965 h 3212118"/>
                <a:gd name="connsiteX21" fmla="*/ 2398443 w 3929104"/>
                <a:gd name="connsiteY21" fmla="*/ 2444215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29104" h="3212118">
                  <a:moveTo>
                    <a:pt x="2579580" y="0"/>
                  </a:moveTo>
                  <a:lnTo>
                    <a:pt x="2585596" y="501"/>
                  </a:lnTo>
                  <a:lnTo>
                    <a:pt x="2585596" y="110507"/>
                  </a:lnTo>
                  <a:lnTo>
                    <a:pt x="2724880" y="139918"/>
                  </a:lnTo>
                  <a:cubicBezTo>
                    <a:pt x="2853128" y="173624"/>
                    <a:pt x="2964904" y="216096"/>
                    <a:pt x="3054526" y="265123"/>
                  </a:cubicBezTo>
                  <a:lnTo>
                    <a:pt x="3102710" y="295157"/>
                  </a:lnTo>
                  <a:lnTo>
                    <a:pt x="3094308" y="306357"/>
                  </a:lnTo>
                  <a:cubicBezTo>
                    <a:pt x="3088180" y="318612"/>
                    <a:pt x="3082052" y="324739"/>
                    <a:pt x="3082052" y="336993"/>
                  </a:cubicBezTo>
                  <a:cubicBezTo>
                    <a:pt x="3075924" y="343120"/>
                    <a:pt x="3075924" y="355374"/>
                    <a:pt x="3082052" y="361502"/>
                  </a:cubicBezTo>
                  <a:cubicBezTo>
                    <a:pt x="3082052" y="373756"/>
                    <a:pt x="3088180" y="379883"/>
                    <a:pt x="3094308" y="392137"/>
                  </a:cubicBezTo>
                  <a:cubicBezTo>
                    <a:pt x="3106564" y="398264"/>
                    <a:pt x="3112692" y="410519"/>
                    <a:pt x="3131074" y="416646"/>
                  </a:cubicBezTo>
                  <a:lnTo>
                    <a:pt x="3255116" y="482437"/>
                  </a:lnTo>
                  <a:lnTo>
                    <a:pt x="3282360" y="496886"/>
                  </a:lnTo>
                  <a:lnTo>
                    <a:pt x="3321631" y="524756"/>
                  </a:lnTo>
                  <a:cubicBezTo>
                    <a:pt x="3321631" y="593814"/>
                    <a:pt x="3453241" y="505691"/>
                    <a:pt x="3388181" y="565529"/>
                  </a:cubicBezTo>
                  <a:lnTo>
                    <a:pt x="3470201" y="607779"/>
                  </a:lnTo>
                  <a:lnTo>
                    <a:pt x="3929104" y="825720"/>
                  </a:lnTo>
                  <a:lnTo>
                    <a:pt x="3438040" y="1123176"/>
                  </a:lnTo>
                  <a:lnTo>
                    <a:pt x="2605306" y="994649"/>
                  </a:lnTo>
                  <a:lnTo>
                    <a:pt x="2361656" y="969916"/>
                  </a:lnTo>
                  <a:lnTo>
                    <a:pt x="2390552" y="2466965"/>
                  </a:lnTo>
                  <a:lnTo>
                    <a:pt x="2398443" y="2444215"/>
                  </a:lnTo>
                  <a:lnTo>
                    <a:pt x="1098204" y="3199902"/>
                  </a:lnTo>
                  <a:lnTo>
                    <a:pt x="1076972" y="3212118"/>
                  </a:lnTo>
                  <a:lnTo>
                    <a:pt x="1076972" y="1290920"/>
                  </a:lnTo>
                  <a:lnTo>
                    <a:pt x="438168" y="1419955"/>
                  </a:lnTo>
                  <a:lnTo>
                    <a:pt x="0" y="1313222"/>
                  </a:lnTo>
                  <a:lnTo>
                    <a:pt x="26540" y="1299153"/>
                  </a:lnTo>
                  <a:lnTo>
                    <a:pt x="2408004" y="36763"/>
                  </a:lnTo>
                  <a:cubicBezTo>
                    <a:pt x="2432514" y="24509"/>
                    <a:pt x="2457026" y="18381"/>
                    <a:pt x="2487664" y="12254"/>
                  </a:cubicBezTo>
                  <a:cubicBezTo>
                    <a:pt x="2518302" y="6127"/>
                    <a:pt x="2548942" y="0"/>
                    <a:pt x="257958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0"/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04" name="Параллелограмм 103"/>
          <p:cNvSpPr/>
          <p:nvPr/>
        </p:nvSpPr>
        <p:spPr>
          <a:xfrm rot="5400000">
            <a:off x="4279459" y="2606434"/>
            <a:ext cx="4420224" cy="677476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106" name="Параллелограмм 105"/>
          <p:cNvSpPr/>
          <p:nvPr/>
        </p:nvSpPr>
        <p:spPr>
          <a:xfrm rot="5400000">
            <a:off x="9812219" y="1274611"/>
            <a:ext cx="2048430" cy="732627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7" name="Параллелограмм 106"/>
          <p:cNvSpPr/>
          <p:nvPr/>
        </p:nvSpPr>
        <p:spPr>
          <a:xfrm rot="5400000" flipV="1">
            <a:off x="2396886" y="3888666"/>
            <a:ext cx="3837414" cy="1540751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8" name="Параллелограмм 107"/>
          <p:cNvSpPr/>
          <p:nvPr/>
        </p:nvSpPr>
        <p:spPr>
          <a:xfrm rot="5400000">
            <a:off x="10343078" y="4012448"/>
            <a:ext cx="2575160" cy="481079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5" name="Группа 84"/>
          <p:cNvGrpSpPr/>
          <p:nvPr/>
        </p:nvGrpSpPr>
        <p:grpSpPr>
          <a:xfrm>
            <a:off x="8342277" y="707508"/>
            <a:ext cx="2386297" cy="3729799"/>
            <a:chOff x="17070923" y="538142"/>
            <a:chExt cx="4862106" cy="7599504"/>
          </a:xfrm>
        </p:grpSpPr>
        <p:grpSp>
          <p:nvGrpSpPr>
            <p:cNvPr id="42" name="Группа 41"/>
            <p:cNvGrpSpPr/>
            <p:nvPr/>
          </p:nvGrpSpPr>
          <p:grpSpPr>
            <a:xfrm>
              <a:off x="17070923" y="5486886"/>
              <a:ext cx="1753733" cy="1219553"/>
              <a:chOff x="17253723" y="8324021"/>
              <a:chExt cx="1447419" cy="100654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7253723" y="8324021"/>
                <a:ext cx="1447417" cy="715390"/>
              </a:xfrm>
              <a:custGeom>
                <a:avLst/>
                <a:gdLst>
                  <a:gd name="T0" fmla="*/ 13 w 174"/>
                  <a:gd name="T1" fmla="*/ 81 h 86"/>
                  <a:gd name="T2" fmla="*/ 174 w 174"/>
                  <a:gd name="T3" fmla="*/ 0 h 86"/>
                  <a:gd name="T4" fmla="*/ 160 w 174"/>
                  <a:gd name="T5" fmla="*/ 4 h 86"/>
                  <a:gd name="T6" fmla="*/ 0 w 174"/>
                  <a:gd name="T7" fmla="*/ 86 h 86"/>
                  <a:gd name="T8" fmla="*/ 13 w 174"/>
                  <a:gd name="T9" fmla="*/ 8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86">
                    <a:moveTo>
                      <a:pt x="13" y="81"/>
                    </a:moveTo>
                    <a:lnTo>
                      <a:pt x="174" y="0"/>
                    </a:lnTo>
                    <a:lnTo>
                      <a:pt x="160" y="4"/>
                    </a:lnTo>
                    <a:lnTo>
                      <a:pt x="0" y="86"/>
                    </a:lnTo>
                    <a:lnTo>
                      <a:pt x="13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18568046" y="8324021"/>
                <a:ext cx="133096" cy="1006539"/>
              </a:xfrm>
              <a:custGeom>
                <a:avLst/>
                <a:gdLst>
                  <a:gd name="T0" fmla="*/ 16 w 16"/>
                  <a:gd name="T1" fmla="*/ 0 h 121"/>
                  <a:gd name="T2" fmla="*/ 13 w 16"/>
                  <a:gd name="T3" fmla="*/ 116 h 121"/>
                  <a:gd name="T4" fmla="*/ 0 w 16"/>
                  <a:gd name="T5" fmla="*/ 121 h 121"/>
                  <a:gd name="T6" fmla="*/ 2 w 16"/>
                  <a:gd name="T7" fmla="*/ 4 h 121"/>
                  <a:gd name="T8" fmla="*/ 16 w 1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1">
                    <a:moveTo>
                      <a:pt x="16" y="0"/>
                    </a:moveTo>
                    <a:lnTo>
                      <a:pt x="13" y="116"/>
                    </a:lnTo>
                    <a:lnTo>
                      <a:pt x="0" y="121"/>
                    </a:lnTo>
                    <a:lnTo>
                      <a:pt x="2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17253723" y="8357295"/>
                <a:ext cx="1330960" cy="973267"/>
              </a:xfrm>
              <a:custGeom>
                <a:avLst/>
                <a:gdLst>
                  <a:gd name="T0" fmla="*/ 0 w 160"/>
                  <a:gd name="T1" fmla="*/ 82 h 117"/>
                  <a:gd name="T2" fmla="*/ 158 w 160"/>
                  <a:gd name="T3" fmla="*/ 117 h 117"/>
                  <a:gd name="T4" fmla="*/ 160 w 160"/>
                  <a:gd name="T5" fmla="*/ 0 h 117"/>
                  <a:gd name="T6" fmla="*/ 0 w 160"/>
                  <a:gd name="T7" fmla="*/ 8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117">
                    <a:moveTo>
                      <a:pt x="0" y="82"/>
                    </a:moveTo>
                    <a:lnTo>
                      <a:pt x="158" y="117"/>
                    </a:lnTo>
                    <a:lnTo>
                      <a:pt x="16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20205470" y="5486886"/>
              <a:ext cx="1622708" cy="1229636"/>
              <a:chOff x="19840778" y="8324021"/>
              <a:chExt cx="1339279" cy="10148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9" name="Freeform 12"/>
              <p:cNvSpPr>
                <a:spLocks/>
              </p:cNvSpPr>
              <p:nvPr/>
            </p:nvSpPr>
            <p:spPr bwMode="auto">
              <a:xfrm>
                <a:off x="19957236" y="8365617"/>
                <a:ext cx="1222821" cy="973267"/>
              </a:xfrm>
              <a:custGeom>
                <a:avLst/>
                <a:gdLst>
                  <a:gd name="T0" fmla="*/ 2 w 147"/>
                  <a:gd name="T1" fmla="*/ 0 h 117"/>
                  <a:gd name="T2" fmla="*/ 0 w 147"/>
                  <a:gd name="T3" fmla="*/ 117 h 117"/>
                  <a:gd name="T4" fmla="*/ 147 w 147"/>
                  <a:gd name="T5" fmla="*/ 83 h 117"/>
                  <a:gd name="T6" fmla="*/ 2 w 147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17">
                    <a:moveTo>
                      <a:pt x="2" y="0"/>
                    </a:moveTo>
                    <a:lnTo>
                      <a:pt x="0" y="117"/>
                    </a:lnTo>
                    <a:lnTo>
                      <a:pt x="147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19840778" y="8324021"/>
                <a:ext cx="133096" cy="1014856"/>
              </a:xfrm>
              <a:custGeom>
                <a:avLst/>
                <a:gdLst>
                  <a:gd name="T0" fmla="*/ 16 w 16"/>
                  <a:gd name="T1" fmla="*/ 5 h 122"/>
                  <a:gd name="T2" fmla="*/ 14 w 16"/>
                  <a:gd name="T3" fmla="*/ 122 h 122"/>
                  <a:gd name="T4" fmla="*/ 0 w 16"/>
                  <a:gd name="T5" fmla="*/ 116 h 122"/>
                  <a:gd name="T6" fmla="*/ 3 w 16"/>
                  <a:gd name="T7" fmla="*/ 0 h 122"/>
                  <a:gd name="T8" fmla="*/ 16 w 16"/>
                  <a:gd name="T9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2">
                    <a:moveTo>
                      <a:pt x="16" y="5"/>
                    </a:moveTo>
                    <a:lnTo>
                      <a:pt x="14" y="122"/>
                    </a:lnTo>
                    <a:lnTo>
                      <a:pt x="0" y="116"/>
                    </a:lnTo>
                    <a:lnTo>
                      <a:pt x="3" y="0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18592842" y="4106080"/>
              <a:ext cx="1804129" cy="3436914"/>
            </a:xfrm>
            <a:custGeom>
              <a:avLst/>
              <a:gdLst>
                <a:gd name="T0" fmla="*/ 243 w 243"/>
                <a:gd name="T1" fmla="*/ 96 h 463"/>
                <a:gd name="T2" fmla="*/ 68 w 243"/>
                <a:gd name="T3" fmla="*/ 79 h 463"/>
                <a:gd name="T4" fmla="*/ 8 w 243"/>
                <a:gd name="T5" fmla="*/ 129 h 463"/>
                <a:gd name="T6" fmla="*/ 16 w 243"/>
                <a:gd name="T7" fmla="*/ 431 h 463"/>
                <a:gd name="T8" fmla="*/ 20 w 243"/>
                <a:gd name="T9" fmla="*/ 434 h 463"/>
                <a:gd name="T10" fmla="*/ 23 w 243"/>
                <a:gd name="T11" fmla="*/ 437 h 463"/>
                <a:gd name="T12" fmla="*/ 27 w 243"/>
                <a:gd name="T13" fmla="*/ 439 h 463"/>
                <a:gd name="T14" fmla="*/ 30 w 243"/>
                <a:gd name="T15" fmla="*/ 441 h 463"/>
                <a:gd name="T16" fmla="*/ 34 w 243"/>
                <a:gd name="T17" fmla="*/ 443 h 463"/>
                <a:gd name="T18" fmla="*/ 38 w 243"/>
                <a:gd name="T19" fmla="*/ 445 h 463"/>
                <a:gd name="T20" fmla="*/ 42 w 243"/>
                <a:gd name="T21" fmla="*/ 447 h 463"/>
                <a:gd name="T22" fmla="*/ 44 w 243"/>
                <a:gd name="T23" fmla="*/ 448 h 463"/>
                <a:gd name="T24" fmla="*/ 50 w 243"/>
                <a:gd name="T25" fmla="*/ 450 h 463"/>
                <a:gd name="T26" fmla="*/ 55 w 243"/>
                <a:gd name="T27" fmla="*/ 452 h 463"/>
                <a:gd name="T28" fmla="*/ 60 w 243"/>
                <a:gd name="T29" fmla="*/ 454 h 463"/>
                <a:gd name="T30" fmla="*/ 66 w 243"/>
                <a:gd name="T31" fmla="*/ 456 h 463"/>
                <a:gd name="T32" fmla="*/ 66 w 243"/>
                <a:gd name="T33" fmla="*/ 456 h 463"/>
                <a:gd name="T34" fmla="*/ 76 w 243"/>
                <a:gd name="T35" fmla="*/ 458 h 463"/>
                <a:gd name="T36" fmla="*/ 85 w 243"/>
                <a:gd name="T37" fmla="*/ 460 h 463"/>
                <a:gd name="T38" fmla="*/ 86 w 243"/>
                <a:gd name="T39" fmla="*/ 460 h 463"/>
                <a:gd name="T40" fmla="*/ 96 w 243"/>
                <a:gd name="T41" fmla="*/ 461 h 463"/>
                <a:gd name="T42" fmla="*/ 105 w 243"/>
                <a:gd name="T43" fmla="*/ 462 h 463"/>
                <a:gd name="T44" fmla="*/ 107 w 243"/>
                <a:gd name="T45" fmla="*/ 462 h 463"/>
                <a:gd name="T46" fmla="*/ 116 w 243"/>
                <a:gd name="T47" fmla="*/ 463 h 463"/>
                <a:gd name="T48" fmla="*/ 121 w 243"/>
                <a:gd name="T49" fmla="*/ 463 h 463"/>
                <a:gd name="T50" fmla="*/ 127 w 243"/>
                <a:gd name="T51" fmla="*/ 463 h 463"/>
                <a:gd name="T52" fmla="*/ 129 w 243"/>
                <a:gd name="T53" fmla="*/ 463 h 463"/>
                <a:gd name="T54" fmla="*/ 135 w 243"/>
                <a:gd name="T55" fmla="*/ 463 h 463"/>
                <a:gd name="T56" fmla="*/ 140 w 243"/>
                <a:gd name="T57" fmla="*/ 462 h 463"/>
                <a:gd name="T58" fmla="*/ 148 w 243"/>
                <a:gd name="T59" fmla="*/ 462 h 463"/>
                <a:gd name="T60" fmla="*/ 155 w 243"/>
                <a:gd name="T61" fmla="*/ 461 h 463"/>
                <a:gd name="T62" fmla="*/ 157 w 243"/>
                <a:gd name="T63" fmla="*/ 460 h 463"/>
                <a:gd name="T64" fmla="*/ 167 w 243"/>
                <a:gd name="T65" fmla="*/ 458 h 463"/>
                <a:gd name="T66" fmla="*/ 182 w 243"/>
                <a:gd name="T67" fmla="*/ 455 h 463"/>
                <a:gd name="T68" fmla="*/ 189 w 243"/>
                <a:gd name="T69" fmla="*/ 452 h 463"/>
                <a:gd name="T70" fmla="*/ 195 w 243"/>
                <a:gd name="T71" fmla="*/ 450 h 463"/>
                <a:gd name="T72" fmla="*/ 200 w 243"/>
                <a:gd name="T73" fmla="*/ 447 h 463"/>
                <a:gd name="T74" fmla="*/ 205 w 243"/>
                <a:gd name="T75" fmla="*/ 445 h 463"/>
                <a:gd name="T76" fmla="*/ 208 w 243"/>
                <a:gd name="T77" fmla="*/ 443 h 463"/>
                <a:gd name="T78" fmla="*/ 214 w 243"/>
                <a:gd name="T79" fmla="*/ 440 h 463"/>
                <a:gd name="T80" fmla="*/ 215 w 243"/>
                <a:gd name="T81" fmla="*/ 439 h 463"/>
                <a:gd name="T82" fmla="*/ 219 w 243"/>
                <a:gd name="T83" fmla="*/ 436 h 463"/>
                <a:gd name="T84" fmla="*/ 222 w 243"/>
                <a:gd name="T85" fmla="*/ 434 h 463"/>
                <a:gd name="T86" fmla="*/ 224 w 243"/>
                <a:gd name="T87" fmla="*/ 432 h 463"/>
                <a:gd name="T88" fmla="*/ 226 w 243"/>
                <a:gd name="T89" fmla="*/ 429 h 463"/>
                <a:gd name="T90" fmla="*/ 229 w 243"/>
                <a:gd name="T91" fmla="*/ 426 h 463"/>
                <a:gd name="T92" fmla="*/ 230 w 243"/>
                <a:gd name="T93" fmla="*/ 424 h 463"/>
                <a:gd name="T94" fmla="*/ 231 w 243"/>
                <a:gd name="T95" fmla="*/ 421 h 463"/>
                <a:gd name="T96" fmla="*/ 233 w 243"/>
                <a:gd name="T97" fmla="*/ 418 h 463"/>
                <a:gd name="T98" fmla="*/ 234 w 243"/>
                <a:gd name="T99" fmla="*/ 415 h 463"/>
                <a:gd name="T100" fmla="*/ 234 w 243"/>
                <a:gd name="T101" fmla="*/ 414 h 463"/>
                <a:gd name="T102" fmla="*/ 235 w 243"/>
                <a:gd name="T103" fmla="*/ 410 h 463"/>
                <a:gd name="T104" fmla="*/ 235 w 243"/>
                <a:gd name="T105" fmla="*/ 407 h 463"/>
                <a:gd name="T106" fmla="*/ 243 w 243"/>
                <a:gd name="T107" fmla="*/ 136 h 463"/>
                <a:gd name="T108" fmla="*/ 9 w 243"/>
                <a:gd name="T109" fmla="*/ 0 h 463"/>
                <a:gd name="T110" fmla="*/ 9 w 243"/>
                <a:gd name="T111" fmla="*/ 0 h 463"/>
                <a:gd name="T112" fmla="*/ 241 w 243"/>
                <a:gd name="T113" fmla="*/ 10 h 463"/>
                <a:gd name="T114" fmla="*/ 240 w 243"/>
                <a:gd name="T115" fmla="*/ 10 h 463"/>
                <a:gd name="T116" fmla="*/ 241 w 243"/>
                <a:gd name="T117" fmla="*/ 10 h 463"/>
                <a:gd name="T118" fmla="*/ 242 w 243"/>
                <a:gd name="T119" fmla="*/ 7 h 463"/>
                <a:gd name="T120" fmla="*/ 242 w 243"/>
                <a:gd name="T121" fmla="*/ 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3" h="463">
                  <a:moveTo>
                    <a:pt x="241" y="125"/>
                  </a:moveTo>
                  <a:cubicBezTo>
                    <a:pt x="243" y="96"/>
                    <a:pt x="243" y="96"/>
                    <a:pt x="243" y="96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178" y="73"/>
                    <a:pt x="117" y="66"/>
                    <a:pt x="68" y="79"/>
                  </a:cubicBezTo>
                  <a:cubicBezTo>
                    <a:pt x="30" y="89"/>
                    <a:pt x="8" y="10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0" y="410"/>
                    <a:pt x="5" y="421"/>
                    <a:pt x="16" y="431"/>
                  </a:cubicBezTo>
                  <a:cubicBezTo>
                    <a:pt x="17" y="431"/>
                    <a:pt x="18" y="432"/>
                    <a:pt x="19" y="433"/>
                  </a:cubicBezTo>
                  <a:cubicBezTo>
                    <a:pt x="19" y="433"/>
                    <a:pt x="19" y="434"/>
                    <a:pt x="20" y="434"/>
                  </a:cubicBezTo>
                  <a:cubicBezTo>
                    <a:pt x="20" y="434"/>
                    <a:pt x="21" y="435"/>
                    <a:pt x="22" y="436"/>
                  </a:cubicBezTo>
                  <a:cubicBezTo>
                    <a:pt x="22" y="436"/>
                    <a:pt x="23" y="436"/>
                    <a:pt x="23" y="437"/>
                  </a:cubicBezTo>
                  <a:cubicBezTo>
                    <a:pt x="24" y="437"/>
                    <a:pt x="25" y="437"/>
                    <a:pt x="25" y="438"/>
                  </a:cubicBezTo>
                  <a:cubicBezTo>
                    <a:pt x="26" y="438"/>
                    <a:pt x="26" y="439"/>
                    <a:pt x="27" y="439"/>
                  </a:cubicBezTo>
                  <a:cubicBezTo>
                    <a:pt x="27" y="439"/>
                    <a:pt x="28" y="440"/>
                    <a:pt x="29" y="440"/>
                  </a:cubicBezTo>
                  <a:cubicBezTo>
                    <a:pt x="29" y="441"/>
                    <a:pt x="30" y="441"/>
                    <a:pt x="30" y="441"/>
                  </a:cubicBezTo>
                  <a:cubicBezTo>
                    <a:pt x="31" y="442"/>
                    <a:pt x="32" y="442"/>
                    <a:pt x="33" y="442"/>
                  </a:cubicBezTo>
                  <a:cubicBezTo>
                    <a:pt x="33" y="443"/>
                    <a:pt x="34" y="443"/>
                    <a:pt x="34" y="443"/>
                  </a:cubicBezTo>
                  <a:cubicBezTo>
                    <a:pt x="35" y="444"/>
                    <a:pt x="36" y="444"/>
                    <a:pt x="36" y="444"/>
                  </a:cubicBezTo>
                  <a:cubicBezTo>
                    <a:pt x="37" y="445"/>
                    <a:pt x="38" y="445"/>
                    <a:pt x="38" y="445"/>
                  </a:cubicBezTo>
                  <a:cubicBezTo>
                    <a:pt x="39" y="446"/>
                    <a:pt x="40" y="446"/>
                    <a:pt x="41" y="447"/>
                  </a:cubicBezTo>
                  <a:cubicBezTo>
                    <a:pt x="41" y="447"/>
                    <a:pt x="42" y="447"/>
                    <a:pt x="42" y="447"/>
                  </a:cubicBezTo>
                  <a:cubicBezTo>
                    <a:pt x="42" y="447"/>
                    <a:pt x="43" y="447"/>
                    <a:pt x="43" y="447"/>
                  </a:cubicBezTo>
                  <a:cubicBezTo>
                    <a:pt x="43" y="448"/>
                    <a:pt x="43" y="448"/>
                    <a:pt x="44" y="448"/>
                  </a:cubicBezTo>
                  <a:cubicBezTo>
                    <a:pt x="45" y="449"/>
                    <a:pt x="47" y="449"/>
                    <a:pt x="48" y="450"/>
                  </a:cubicBezTo>
                  <a:cubicBezTo>
                    <a:pt x="48" y="450"/>
                    <a:pt x="49" y="450"/>
                    <a:pt x="50" y="450"/>
                  </a:cubicBezTo>
                  <a:cubicBezTo>
                    <a:pt x="51" y="451"/>
                    <a:pt x="53" y="451"/>
                    <a:pt x="54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7" y="453"/>
                    <a:pt x="58" y="453"/>
                    <a:pt x="60" y="454"/>
                  </a:cubicBezTo>
                  <a:cubicBezTo>
                    <a:pt x="60" y="454"/>
                    <a:pt x="60" y="454"/>
                    <a:pt x="60" y="454"/>
                  </a:cubicBezTo>
                  <a:cubicBezTo>
                    <a:pt x="62" y="455"/>
                    <a:pt x="64" y="455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9" y="457"/>
                    <a:pt x="73" y="457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9" y="459"/>
                    <a:pt x="82" y="459"/>
                    <a:pt x="85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9" y="460"/>
                    <a:pt x="92" y="461"/>
                    <a:pt x="95" y="461"/>
                  </a:cubicBezTo>
                  <a:cubicBezTo>
                    <a:pt x="95" y="461"/>
                    <a:pt x="95" y="461"/>
                    <a:pt x="96" y="461"/>
                  </a:cubicBezTo>
                  <a:cubicBezTo>
                    <a:pt x="96" y="461"/>
                    <a:pt x="96" y="461"/>
                    <a:pt x="96" y="461"/>
                  </a:cubicBezTo>
                  <a:cubicBezTo>
                    <a:pt x="99" y="462"/>
                    <a:pt x="102" y="462"/>
                    <a:pt x="105" y="462"/>
                  </a:cubicBezTo>
                  <a:cubicBezTo>
                    <a:pt x="105" y="462"/>
                    <a:pt x="106" y="462"/>
                    <a:pt x="106" y="462"/>
                  </a:cubicBezTo>
                  <a:cubicBezTo>
                    <a:pt x="106" y="462"/>
                    <a:pt x="106" y="462"/>
                    <a:pt x="107" y="462"/>
                  </a:cubicBezTo>
                  <a:cubicBezTo>
                    <a:pt x="110" y="463"/>
                    <a:pt x="113" y="463"/>
                    <a:pt x="116" y="463"/>
                  </a:cubicBezTo>
                  <a:cubicBezTo>
                    <a:pt x="116" y="463"/>
                    <a:pt x="116" y="463"/>
                    <a:pt x="116" y="463"/>
                  </a:cubicBezTo>
                  <a:cubicBezTo>
                    <a:pt x="117" y="463"/>
                    <a:pt x="118" y="463"/>
                    <a:pt x="118" y="463"/>
                  </a:cubicBezTo>
                  <a:cubicBezTo>
                    <a:pt x="119" y="463"/>
                    <a:pt x="120" y="463"/>
                    <a:pt x="121" y="463"/>
                  </a:cubicBezTo>
                  <a:cubicBezTo>
                    <a:pt x="122" y="463"/>
                    <a:pt x="123" y="463"/>
                    <a:pt x="124" y="463"/>
                  </a:cubicBezTo>
                  <a:cubicBezTo>
                    <a:pt x="125" y="463"/>
                    <a:pt x="126" y="463"/>
                    <a:pt x="127" y="463"/>
                  </a:cubicBezTo>
                  <a:cubicBezTo>
                    <a:pt x="127" y="463"/>
                    <a:pt x="127" y="463"/>
                    <a:pt x="127" y="463"/>
                  </a:cubicBezTo>
                  <a:cubicBezTo>
                    <a:pt x="128" y="463"/>
                    <a:pt x="129" y="463"/>
                    <a:pt x="129" y="463"/>
                  </a:cubicBezTo>
                  <a:cubicBezTo>
                    <a:pt x="130" y="463"/>
                    <a:pt x="132" y="463"/>
                    <a:pt x="133" y="463"/>
                  </a:cubicBezTo>
                  <a:cubicBezTo>
                    <a:pt x="134" y="463"/>
                    <a:pt x="134" y="463"/>
                    <a:pt x="135" y="463"/>
                  </a:cubicBezTo>
                  <a:cubicBezTo>
                    <a:pt x="136" y="462"/>
                    <a:pt x="138" y="462"/>
                    <a:pt x="139" y="462"/>
                  </a:cubicBezTo>
                  <a:cubicBezTo>
                    <a:pt x="139" y="462"/>
                    <a:pt x="140" y="462"/>
                    <a:pt x="140" y="462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3" y="462"/>
                    <a:pt x="146" y="462"/>
                    <a:pt x="148" y="462"/>
                  </a:cubicBezTo>
                  <a:cubicBezTo>
                    <a:pt x="148" y="461"/>
                    <a:pt x="148" y="461"/>
                    <a:pt x="148" y="461"/>
                  </a:cubicBezTo>
                  <a:cubicBezTo>
                    <a:pt x="151" y="461"/>
                    <a:pt x="153" y="461"/>
                    <a:pt x="155" y="461"/>
                  </a:cubicBezTo>
                  <a:cubicBezTo>
                    <a:pt x="156" y="460"/>
                    <a:pt x="156" y="460"/>
                    <a:pt x="156" y="460"/>
                  </a:cubicBezTo>
                  <a:cubicBezTo>
                    <a:pt x="157" y="460"/>
                    <a:pt x="157" y="460"/>
                    <a:pt x="157" y="460"/>
                  </a:cubicBezTo>
                  <a:cubicBezTo>
                    <a:pt x="160" y="460"/>
                    <a:pt x="163" y="459"/>
                    <a:pt x="166" y="459"/>
                  </a:cubicBezTo>
                  <a:cubicBezTo>
                    <a:pt x="166" y="459"/>
                    <a:pt x="167" y="459"/>
                    <a:pt x="167" y="458"/>
                  </a:cubicBezTo>
                  <a:cubicBezTo>
                    <a:pt x="170" y="458"/>
                    <a:pt x="173" y="457"/>
                    <a:pt x="176" y="456"/>
                  </a:cubicBezTo>
                  <a:cubicBezTo>
                    <a:pt x="178" y="456"/>
                    <a:pt x="180" y="455"/>
                    <a:pt x="182" y="455"/>
                  </a:cubicBezTo>
                  <a:cubicBezTo>
                    <a:pt x="182" y="454"/>
                    <a:pt x="183" y="454"/>
                    <a:pt x="183" y="454"/>
                  </a:cubicBezTo>
                  <a:cubicBezTo>
                    <a:pt x="185" y="454"/>
                    <a:pt x="187" y="453"/>
                    <a:pt x="189" y="452"/>
                  </a:cubicBezTo>
                  <a:cubicBezTo>
                    <a:pt x="189" y="452"/>
                    <a:pt x="189" y="452"/>
                    <a:pt x="190" y="452"/>
                  </a:cubicBezTo>
                  <a:cubicBezTo>
                    <a:pt x="192" y="451"/>
                    <a:pt x="193" y="451"/>
                    <a:pt x="195" y="450"/>
                  </a:cubicBezTo>
                  <a:cubicBezTo>
                    <a:pt x="195" y="450"/>
                    <a:pt x="195" y="450"/>
                    <a:pt x="196" y="450"/>
                  </a:cubicBezTo>
                  <a:cubicBezTo>
                    <a:pt x="197" y="449"/>
                    <a:pt x="199" y="448"/>
                    <a:pt x="200" y="447"/>
                  </a:cubicBezTo>
                  <a:cubicBezTo>
                    <a:pt x="201" y="447"/>
                    <a:pt x="201" y="447"/>
                    <a:pt x="201" y="447"/>
                  </a:cubicBezTo>
                  <a:cubicBezTo>
                    <a:pt x="202" y="447"/>
                    <a:pt x="203" y="446"/>
                    <a:pt x="205" y="445"/>
                  </a:cubicBezTo>
                  <a:cubicBezTo>
                    <a:pt x="205" y="445"/>
                    <a:pt x="205" y="445"/>
                    <a:pt x="205" y="445"/>
                  </a:cubicBezTo>
                  <a:cubicBezTo>
                    <a:pt x="206" y="444"/>
                    <a:pt x="207" y="444"/>
                    <a:pt x="208" y="443"/>
                  </a:cubicBezTo>
                  <a:cubicBezTo>
                    <a:pt x="209" y="443"/>
                    <a:pt x="210" y="442"/>
                    <a:pt x="211" y="442"/>
                  </a:cubicBezTo>
                  <a:cubicBezTo>
                    <a:pt x="212" y="441"/>
                    <a:pt x="213" y="441"/>
                    <a:pt x="214" y="440"/>
                  </a:cubicBezTo>
                  <a:cubicBezTo>
                    <a:pt x="214" y="440"/>
                    <a:pt x="215" y="439"/>
                    <a:pt x="215" y="439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6" y="439"/>
                    <a:pt x="216" y="438"/>
                    <a:pt x="216" y="438"/>
                  </a:cubicBezTo>
                  <a:cubicBezTo>
                    <a:pt x="217" y="437"/>
                    <a:pt x="218" y="437"/>
                    <a:pt x="219" y="436"/>
                  </a:cubicBezTo>
                  <a:cubicBezTo>
                    <a:pt x="220" y="435"/>
                    <a:pt x="220" y="435"/>
                    <a:pt x="220" y="435"/>
                  </a:cubicBezTo>
                  <a:cubicBezTo>
                    <a:pt x="221" y="434"/>
                    <a:pt x="221" y="434"/>
                    <a:pt x="222" y="434"/>
                  </a:cubicBezTo>
                  <a:cubicBezTo>
                    <a:pt x="222" y="433"/>
                    <a:pt x="222" y="433"/>
                    <a:pt x="223" y="433"/>
                  </a:cubicBezTo>
                  <a:cubicBezTo>
                    <a:pt x="223" y="432"/>
                    <a:pt x="223" y="432"/>
                    <a:pt x="224" y="432"/>
                  </a:cubicBezTo>
                  <a:cubicBezTo>
                    <a:pt x="224" y="431"/>
                    <a:pt x="225" y="430"/>
                    <a:pt x="226" y="429"/>
                  </a:cubicBezTo>
                  <a:cubicBezTo>
                    <a:pt x="226" y="429"/>
                    <a:pt x="226" y="429"/>
                    <a:pt x="226" y="429"/>
                  </a:cubicBezTo>
                  <a:cubicBezTo>
                    <a:pt x="226" y="429"/>
                    <a:pt x="226" y="429"/>
                    <a:pt x="227" y="428"/>
                  </a:cubicBezTo>
                  <a:cubicBezTo>
                    <a:pt x="227" y="428"/>
                    <a:pt x="228" y="427"/>
                    <a:pt x="229" y="426"/>
                  </a:cubicBezTo>
                  <a:cubicBezTo>
                    <a:pt x="229" y="425"/>
                    <a:pt x="229" y="425"/>
                    <a:pt x="229" y="425"/>
                  </a:cubicBezTo>
                  <a:cubicBezTo>
                    <a:pt x="230" y="424"/>
                    <a:pt x="230" y="424"/>
                    <a:pt x="230" y="424"/>
                  </a:cubicBezTo>
                  <a:cubicBezTo>
                    <a:pt x="230" y="423"/>
                    <a:pt x="231" y="423"/>
                    <a:pt x="231" y="422"/>
                  </a:cubicBezTo>
                  <a:cubicBezTo>
                    <a:pt x="231" y="422"/>
                    <a:pt x="231" y="422"/>
                    <a:pt x="231" y="421"/>
                  </a:cubicBezTo>
                  <a:cubicBezTo>
                    <a:pt x="232" y="421"/>
                    <a:pt x="232" y="420"/>
                    <a:pt x="233" y="419"/>
                  </a:cubicBezTo>
                  <a:cubicBezTo>
                    <a:pt x="233" y="419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4" y="417"/>
                    <a:pt x="234" y="416"/>
                    <a:pt x="234" y="415"/>
                  </a:cubicBezTo>
                  <a:cubicBezTo>
                    <a:pt x="234" y="415"/>
                    <a:pt x="234" y="414"/>
                    <a:pt x="234" y="414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5" y="413"/>
                    <a:pt x="235" y="412"/>
                    <a:pt x="235" y="411"/>
                  </a:cubicBezTo>
                  <a:cubicBezTo>
                    <a:pt x="235" y="411"/>
                    <a:pt x="235" y="410"/>
                    <a:pt x="235" y="410"/>
                  </a:cubicBezTo>
                  <a:cubicBezTo>
                    <a:pt x="235" y="410"/>
                    <a:pt x="235" y="409"/>
                    <a:pt x="235" y="408"/>
                  </a:cubicBezTo>
                  <a:cubicBezTo>
                    <a:pt x="235" y="408"/>
                    <a:pt x="235" y="407"/>
                    <a:pt x="235" y="407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5"/>
                    <a:pt x="243" y="136"/>
                    <a:pt x="243" y="136"/>
                  </a:cubicBezTo>
                  <a:cubicBezTo>
                    <a:pt x="243" y="132"/>
                    <a:pt x="243" y="128"/>
                    <a:pt x="241" y="125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241" y="10"/>
                  </a:moveTo>
                  <a:cubicBezTo>
                    <a:pt x="241" y="10"/>
                    <a:pt x="241" y="10"/>
                    <a:pt x="240" y="10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41" y="10"/>
                    <a:pt x="241" y="10"/>
                    <a:pt x="241" y="9"/>
                  </a:cubicBezTo>
                  <a:cubicBezTo>
                    <a:pt x="241" y="9"/>
                    <a:pt x="241" y="10"/>
                    <a:pt x="241" y="10"/>
                  </a:cubicBezTo>
                  <a:close/>
                  <a:moveTo>
                    <a:pt x="242" y="6"/>
                  </a:moveTo>
                  <a:cubicBezTo>
                    <a:pt x="242" y="6"/>
                    <a:pt x="242" y="7"/>
                    <a:pt x="242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7"/>
                    <a:pt x="242" y="6"/>
                    <a:pt x="242" y="6"/>
                  </a:cubicBezTo>
                  <a:cubicBezTo>
                    <a:pt x="242" y="6"/>
                    <a:pt x="242" y="6"/>
                    <a:pt x="242" y="6"/>
                  </a:cubicBezTo>
                  <a:close/>
                </a:path>
              </a:pathLst>
            </a:custGeom>
            <a:gradFill>
              <a:gsLst>
                <a:gs pos="0">
                  <a:srgbClr val="D7D8D4">
                    <a:lumMod val="81000"/>
                    <a:lumOff val="19000"/>
                  </a:srgbClr>
                </a:gs>
                <a:gs pos="100000">
                  <a:srgbClr val="D7D8D4">
                    <a:lumMod val="84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17363214" y="6152095"/>
              <a:ext cx="1511838" cy="1985550"/>
            </a:xfrm>
            <a:custGeom>
              <a:avLst/>
              <a:gdLst>
                <a:gd name="T0" fmla="*/ 150 w 150"/>
                <a:gd name="T1" fmla="*/ 0 h 197"/>
                <a:gd name="T2" fmla="*/ 148 w 150"/>
                <a:gd name="T3" fmla="*/ 117 h 197"/>
                <a:gd name="T4" fmla="*/ 0 w 150"/>
                <a:gd name="T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197">
                  <a:moveTo>
                    <a:pt x="150" y="0"/>
                  </a:moveTo>
                  <a:lnTo>
                    <a:pt x="148" y="117"/>
                  </a:lnTo>
                  <a:lnTo>
                    <a:pt x="0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6" name="Группа 45"/>
            <p:cNvGrpSpPr/>
            <p:nvPr/>
          </p:nvGrpSpPr>
          <p:grpSpPr>
            <a:xfrm>
              <a:off x="17222111" y="6101704"/>
              <a:ext cx="1652941" cy="2035942"/>
              <a:chOff x="17378504" y="8831452"/>
              <a:chExt cx="1364232" cy="1680336"/>
            </a:xfrm>
            <a:solidFill>
              <a:schemeClr val="accent1"/>
            </a:solidFill>
          </p:grpSpPr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7494962" y="8873042"/>
                <a:ext cx="1247774" cy="1638746"/>
              </a:xfrm>
              <a:custGeom>
                <a:avLst/>
                <a:gdLst>
                  <a:gd name="T0" fmla="*/ 150 w 150"/>
                  <a:gd name="T1" fmla="*/ 0 h 197"/>
                  <a:gd name="T2" fmla="*/ 148 w 150"/>
                  <a:gd name="T3" fmla="*/ 117 h 197"/>
                  <a:gd name="T4" fmla="*/ 0 w 150"/>
                  <a:gd name="T5" fmla="*/ 197 h 197"/>
                  <a:gd name="T6" fmla="*/ 150 w 150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97">
                    <a:moveTo>
                      <a:pt x="150" y="0"/>
                    </a:moveTo>
                    <a:lnTo>
                      <a:pt x="148" y="117"/>
                    </a:lnTo>
                    <a:lnTo>
                      <a:pt x="0" y="197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17378504" y="8831452"/>
                <a:ext cx="1364232" cy="1680335"/>
              </a:xfrm>
              <a:custGeom>
                <a:avLst/>
                <a:gdLst>
                  <a:gd name="T0" fmla="*/ 164 w 164"/>
                  <a:gd name="T1" fmla="*/ 5 h 202"/>
                  <a:gd name="T2" fmla="*/ 14 w 164"/>
                  <a:gd name="T3" fmla="*/ 202 h 202"/>
                  <a:gd name="T4" fmla="*/ 0 w 164"/>
                  <a:gd name="T5" fmla="*/ 197 h 202"/>
                  <a:gd name="T6" fmla="*/ 150 w 164"/>
                  <a:gd name="T7" fmla="*/ 0 h 202"/>
                  <a:gd name="T8" fmla="*/ 164 w 164"/>
                  <a:gd name="T9" fmla="*/ 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202">
                    <a:moveTo>
                      <a:pt x="164" y="5"/>
                    </a:moveTo>
                    <a:lnTo>
                      <a:pt x="14" y="202"/>
                    </a:lnTo>
                    <a:lnTo>
                      <a:pt x="0" y="197"/>
                    </a:lnTo>
                    <a:lnTo>
                      <a:pt x="150" y="0"/>
                    </a:lnTo>
                    <a:lnTo>
                      <a:pt x="164" y="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47" name="Группа 46"/>
            <p:cNvGrpSpPr/>
            <p:nvPr/>
          </p:nvGrpSpPr>
          <p:grpSpPr>
            <a:xfrm>
              <a:off x="20219613" y="6010991"/>
              <a:ext cx="1713416" cy="2076262"/>
              <a:chOff x="19890689" y="8756584"/>
              <a:chExt cx="1414143" cy="1713614"/>
            </a:xfrm>
            <a:solidFill>
              <a:schemeClr val="accent1"/>
            </a:solidFill>
          </p:grpSpPr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907325" y="8756584"/>
                <a:ext cx="1397507" cy="1713610"/>
              </a:xfrm>
              <a:custGeom>
                <a:avLst/>
                <a:gdLst>
                  <a:gd name="T0" fmla="*/ 13 w 168"/>
                  <a:gd name="T1" fmla="*/ 0 h 206"/>
                  <a:gd name="T2" fmla="*/ 168 w 168"/>
                  <a:gd name="T3" fmla="*/ 201 h 206"/>
                  <a:gd name="T4" fmla="*/ 155 w 168"/>
                  <a:gd name="T5" fmla="*/ 206 h 206"/>
                  <a:gd name="T6" fmla="*/ 0 w 168"/>
                  <a:gd name="T7" fmla="*/ 5 h 206"/>
                  <a:gd name="T8" fmla="*/ 13 w 168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206">
                    <a:moveTo>
                      <a:pt x="13" y="0"/>
                    </a:moveTo>
                    <a:lnTo>
                      <a:pt x="168" y="201"/>
                    </a:lnTo>
                    <a:lnTo>
                      <a:pt x="155" y="206"/>
                    </a:lnTo>
                    <a:lnTo>
                      <a:pt x="0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9890689" y="8798178"/>
                <a:ext cx="1306006" cy="1672020"/>
              </a:xfrm>
              <a:custGeom>
                <a:avLst/>
                <a:gdLst>
                  <a:gd name="T0" fmla="*/ 2 w 157"/>
                  <a:gd name="T1" fmla="*/ 0 h 201"/>
                  <a:gd name="T2" fmla="*/ 0 w 157"/>
                  <a:gd name="T3" fmla="*/ 116 h 201"/>
                  <a:gd name="T4" fmla="*/ 157 w 157"/>
                  <a:gd name="T5" fmla="*/ 201 h 201"/>
                  <a:gd name="T6" fmla="*/ 2 w 157"/>
                  <a:gd name="T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01">
                    <a:moveTo>
                      <a:pt x="2" y="0"/>
                    </a:moveTo>
                    <a:lnTo>
                      <a:pt x="0" y="116"/>
                    </a:lnTo>
                    <a:lnTo>
                      <a:pt x="157" y="20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8" name="Полилиния 47"/>
            <p:cNvSpPr/>
            <p:nvPr/>
          </p:nvSpPr>
          <p:spPr>
            <a:xfrm>
              <a:off x="18638673" y="5097406"/>
              <a:ext cx="1743937" cy="470594"/>
            </a:xfrm>
            <a:custGeom>
              <a:avLst/>
              <a:gdLst>
                <a:gd name="connsiteX0" fmla="*/ 0 w 1439334"/>
                <a:gd name="connsiteY0" fmla="*/ 16934 h 310445"/>
                <a:gd name="connsiteX1" fmla="*/ 0 w 1439334"/>
                <a:gd name="connsiteY1" fmla="*/ 310445 h 310445"/>
                <a:gd name="connsiteX2" fmla="*/ 1433689 w 1439334"/>
                <a:gd name="connsiteY2" fmla="*/ 287867 h 310445"/>
                <a:gd name="connsiteX3" fmla="*/ 1439334 w 1439334"/>
                <a:gd name="connsiteY3" fmla="*/ 0 h 310445"/>
                <a:gd name="connsiteX4" fmla="*/ 0 w 1439334"/>
                <a:gd name="connsiteY4" fmla="*/ 16934 h 310445"/>
                <a:gd name="connsiteX0" fmla="*/ 0 w 1439334"/>
                <a:gd name="connsiteY0" fmla="*/ 16934 h 353429"/>
                <a:gd name="connsiteX1" fmla="*/ 0 w 1439334"/>
                <a:gd name="connsiteY1" fmla="*/ 310445 h 353429"/>
                <a:gd name="connsiteX2" fmla="*/ 1433689 w 1439334"/>
                <a:gd name="connsiteY2" fmla="*/ 287867 h 353429"/>
                <a:gd name="connsiteX3" fmla="*/ 1439334 w 1439334"/>
                <a:gd name="connsiteY3" fmla="*/ 0 h 353429"/>
                <a:gd name="connsiteX4" fmla="*/ 0 w 1439334"/>
                <a:gd name="connsiteY4" fmla="*/ 16934 h 353429"/>
                <a:gd name="connsiteX0" fmla="*/ 0 w 1439334"/>
                <a:gd name="connsiteY0" fmla="*/ 16934 h 392423"/>
                <a:gd name="connsiteX1" fmla="*/ 0 w 1439334"/>
                <a:gd name="connsiteY1" fmla="*/ 310445 h 392423"/>
                <a:gd name="connsiteX2" fmla="*/ 1433689 w 1439334"/>
                <a:gd name="connsiteY2" fmla="*/ 287867 h 392423"/>
                <a:gd name="connsiteX3" fmla="*/ 1439334 w 1439334"/>
                <a:gd name="connsiteY3" fmla="*/ 0 h 392423"/>
                <a:gd name="connsiteX4" fmla="*/ 0 w 1439334"/>
                <a:gd name="connsiteY4" fmla="*/ 16934 h 392423"/>
                <a:gd name="connsiteX0" fmla="*/ 0 w 1439334"/>
                <a:gd name="connsiteY0" fmla="*/ 16934 h 390404"/>
                <a:gd name="connsiteX1" fmla="*/ 0 w 1439334"/>
                <a:gd name="connsiteY1" fmla="*/ 310445 h 390404"/>
                <a:gd name="connsiteX2" fmla="*/ 1433689 w 1439334"/>
                <a:gd name="connsiteY2" fmla="*/ 287867 h 390404"/>
                <a:gd name="connsiteX3" fmla="*/ 1439334 w 1439334"/>
                <a:gd name="connsiteY3" fmla="*/ 0 h 390404"/>
                <a:gd name="connsiteX4" fmla="*/ 0 w 1439334"/>
                <a:gd name="connsiteY4" fmla="*/ 16934 h 390404"/>
                <a:gd name="connsiteX0" fmla="*/ 0 w 1439334"/>
                <a:gd name="connsiteY0" fmla="*/ 16934 h 386456"/>
                <a:gd name="connsiteX1" fmla="*/ 0 w 1439334"/>
                <a:gd name="connsiteY1" fmla="*/ 310445 h 386456"/>
                <a:gd name="connsiteX2" fmla="*/ 1433689 w 1439334"/>
                <a:gd name="connsiteY2" fmla="*/ 287867 h 386456"/>
                <a:gd name="connsiteX3" fmla="*/ 1439334 w 1439334"/>
                <a:gd name="connsiteY3" fmla="*/ 0 h 386456"/>
                <a:gd name="connsiteX4" fmla="*/ 0 w 1439334"/>
                <a:gd name="connsiteY4" fmla="*/ 16934 h 386456"/>
                <a:gd name="connsiteX0" fmla="*/ 0 w 1439334"/>
                <a:gd name="connsiteY0" fmla="*/ 16934 h 338786"/>
                <a:gd name="connsiteX1" fmla="*/ 5644 w 1439334"/>
                <a:gd name="connsiteY1" fmla="*/ 180623 h 338786"/>
                <a:gd name="connsiteX2" fmla="*/ 1433689 w 1439334"/>
                <a:gd name="connsiteY2" fmla="*/ 287867 h 338786"/>
                <a:gd name="connsiteX3" fmla="*/ 1439334 w 1439334"/>
                <a:gd name="connsiteY3" fmla="*/ 0 h 338786"/>
                <a:gd name="connsiteX4" fmla="*/ 0 w 1439334"/>
                <a:gd name="connsiteY4" fmla="*/ 16934 h 338786"/>
                <a:gd name="connsiteX0" fmla="*/ 0 w 1439334"/>
                <a:gd name="connsiteY0" fmla="*/ 16934 h 375702"/>
                <a:gd name="connsiteX1" fmla="*/ 5644 w 1439334"/>
                <a:gd name="connsiteY1" fmla="*/ 180623 h 375702"/>
                <a:gd name="connsiteX2" fmla="*/ 1433689 w 1439334"/>
                <a:gd name="connsiteY2" fmla="*/ 287867 h 375702"/>
                <a:gd name="connsiteX3" fmla="*/ 1439334 w 1439334"/>
                <a:gd name="connsiteY3" fmla="*/ 0 h 375702"/>
                <a:gd name="connsiteX4" fmla="*/ 0 w 1439334"/>
                <a:gd name="connsiteY4" fmla="*/ 16934 h 375702"/>
                <a:gd name="connsiteX0" fmla="*/ 0 w 1439334"/>
                <a:gd name="connsiteY0" fmla="*/ 16934 h 381357"/>
                <a:gd name="connsiteX1" fmla="*/ 5644 w 1439334"/>
                <a:gd name="connsiteY1" fmla="*/ 180623 h 381357"/>
                <a:gd name="connsiteX2" fmla="*/ 1433689 w 1439334"/>
                <a:gd name="connsiteY2" fmla="*/ 287867 h 381357"/>
                <a:gd name="connsiteX3" fmla="*/ 1439334 w 1439334"/>
                <a:gd name="connsiteY3" fmla="*/ 0 h 381357"/>
                <a:gd name="connsiteX4" fmla="*/ 0 w 1439334"/>
                <a:gd name="connsiteY4" fmla="*/ 16934 h 381357"/>
                <a:gd name="connsiteX0" fmla="*/ 0 w 1439334"/>
                <a:gd name="connsiteY0" fmla="*/ 16934 h 420237"/>
                <a:gd name="connsiteX1" fmla="*/ 5644 w 1439334"/>
                <a:gd name="connsiteY1" fmla="*/ 180623 h 420237"/>
                <a:gd name="connsiteX2" fmla="*/ 1439333 w 1439334"/>
                <a:gd name="connsiteY2" fmla="*/ 349956 h 420237"/>
                <a:gd name="connsiteX3" fmla="*/ 1439334 w 1439334"/>
                <a:gd name="connsiteY3" fmla="*/ 0 h 420237"/>
                <a:gd name="connsiteX4" fmla="*/ 0 w 1439334"/>
                <a:gd name="connsiteY4" fmla="*/ 16934 h 420237"/>
                <a:gd name="connsiteX0" fmla="*/ 0 w 1439334"/>
                <a:gd name="connsiteY0" fmla="*/ 16934 h 413587"/>
                <a:gd name="connsiteX1" fmla="*/ 11289 w 1439334"/>
                <a:gd name="connsiteY1" fmla="*/ 158045 h 413587"/>
                <a:gd name="connsiteX2" fmla="*/ 1439333 w 1439334"/>
                <a:gd name="connsiteY2" fmla="*/ 349956 h 413587"/>
                <a:gd name="connsiteX3" fmla="*/ 1439334 w 1439334"/>
                <a:gd name="connsiteY3" fmla="*/ 0 h 413587"/>
                <a:gd name="connsiteX4" fmla="*/ 0 w 1439334"/>
                <a:gd name="connsiteY4" fmla="*/ 16934 h 413587"/>
                <a:gd name="connsiteX0" fmla="*/ 0 w 1439334"/>
                <a:gd name="connsiteY0" fmla="*/ 16934 h 431422"/>
                <a:gd name="connsiteX1" fmla="*/ 11289 w 1439334"/>
                <a:gd name="connsiteY1" fmla="*/ 158045 h 431422"/>
                <a:gd name="connsiteX2" fmla="*/ 1439333 w 1439334"/>
                <a:gd name="connsiteY2" fmla="*/ 349956 h 431422"/>
                <a:gd name="connsiteX3" fmla="*/ 1439334 w 1439334"/>
                <a:gd name="connsiteY3" fmla="*/ 0 h 431422"/>
                <a:gd name="connsiteX4" fmla="*/ 0 w 1439334"/>
                <a:gd name="connsiteY4" fmla="*/ 16934 h 43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334" h="431422">
                  <a:moveTo>
                    <a:pt x="0" y="16934"/>
                  </a:moveTo>
                  <a:lnTo>
                    <a:pt x="11289" y="158045"/>
                  </a:lnTo>
                  <a:cubicBezTo>
                    <a:pt x="353717" y="494830"/>
                    <a:pt x="1266238" y="470372"/>
                    <a:pt x="1439333" y="349956"/>
                  </a:cubicBezTo>
                  <a:cubicBezTo>
                    <a:pt x="1439333" y="233304"/>
                    <a:pt x="1439334" y="116652"/>
                    <a:pt x="1439334" y="0"/>
                  </a:cubicBezTo>
                  <a:lnTo>
                    <a:pt x="0" y="1693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  <a:alpha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8471895" y="2836136"/>
              <a:ext cx="2136731" cy="2570126"/>
            </a:xfrm>
            <a:custGeom>
              <a:avLst/>
              <a:gdLst>
                <a:gd name="T0" fmla="*/ 286 w 288"/>
                <a:gd name="T1" fmla="*/ 15 h 346"/>
                <a:gd name="T2" fmla="*/ 284 w 288"/>
                <a:gd name="T3" fmla="*/ 22 h 346"/>
                <a:gd name="T4" fmla="*/ 281 w 288"/>
                <a:gd name="T5" fmla="*/ 28 h 346"/>
                <a:gd name="T6" fmla="*/ 277 w 288"/>
                <a:gd name="T7" fmla="*/ 33 h 346"/>
                <a:gd name="T8" fmla="*/ 271 w 288"/>
                <a:gd name="T9" fmla="*/ 39 h 346"/>
                <a:gd name="T10" fmla="*/ 263 w 288"/>
                <a:gd name="T11" fmla="*/ 46 h 346"/>
                <a:gd name="T12" fmla="*/ 258 w 288"/>
                <a:gd name="T13" fmla="*/ 50 h 346"/>
                <a:gd name="T14" fmla="*/ 252 w 288"/>
                <a:gd name="T15" fmla="*/ 53 h 346"/>
                <a:gd name="T16" fmla="*/ 244 w 288"/>
                <a:gd name="T17" fmla="*/ 57 h 346"/>
                <a:gd name="T18" fmla="*/ 235 w 288"/>
                <a:gd name="T19" fmla="*/ 61 h 346"/>
                <a:gd name="T20" fmla="*/ 227 w 288"/>
                <a:gd name="T21" fmla="*/ 64 h 346"/>
                <a:gd name="T22" fmla="*/ 216 w 288"/>
                <a:gd name="T23" fmla="*/ 67 h 346"/>
                <a:gd name="T24" fmla="*/ 202 w 288"/>
                <a:gd name="T25" fmla="*/ 70 h 346"/>
                <a:gd name="T26" fmla="*/ 184 w 288"/>
                <a:gd name="T27" fmla="*/ 73 h 346"/>
                <a:gd name="T28" fmla="*/ 168 w 288"/>
                <a:gd name="T29" fmla="*/ 74 h 346"/>
                <a:gd name="T30" fmla="*/ 155 w 288"/>
                <a:gd name="T31" fmla="*/ 75 h 346"/>
                <a:gd name="T32" fmla="*/ 141 w 288"/>
                <a:gd name="T33" fmla="*/ 74 h 346"/>
                <a:gd name="T34" fmla="*/ 122 w 288"/>
                <a:gd name="T35" fmla="*/ 73 h 346"/>
                <a:gd name="T36" fmla="*/ 98 w 288"/>
                <a:gd name="T37" fmla="*/ 69 h 346"/>
                <a:gd name="T38" fmla="*/ 89 w 288"/>
                <a:gd name="T39" fmla="*/ 67 h 346"/>
                <a:gd name="T40" fmla="*/ 73 w 288"/>
                <a:gd name="T41" fmla="*/ 62 h 346"/>
                <a:gd name="T42" fmla="*/ 59 w 288"/>
                <a:gd name="T43" fmla="*/ 57 h 346"/>
                <a:gd name="T44" fmla="*/ 51 w 288"/>
                <a:gd name="T45" fmla="*/ 53 h 346"/>
                <a:gd name="T46" fmla="*/ 41 w 288"/>
                <a:gd name="T47" fmla="*/ 48 h 346"/>
                <a:gd name="T48" fmla="*/ 33 w 288"/>
                <a:gd name="T49" fmla="*/ 42 h 346"/>
                <a:gd name="T50" fmla="*/ 8 w 288"/>
                <a:gd name="T51" fmla="*/ 0 h 346"/>
                <a:gd name="T52" fmla="*/ 23 w 288"/>
                <a:gd name="T53" fmla="*/ 311 h 346"/>
                <a:gd name="T54" fmla="*/ 31 w 288"/>
                <a:gd name="T55" fmla="*/ 317 h 346"/>
                <a:gd name="T56" fmla="*/ 40 w 288"/>
                <a:gd name="T57" fmla="*/ 323 h 346"/>
                <a:gd name="T58" fmla="*/ 50 w 288"/>
                <a:gd name="T59" fmla="*/ 327 h 346"/>
                <a:gd name="T60" fmla="*/ 59 w 288"/>
                <a:gd name="T61" fmla="*/ 331 h 346"/>
                <a:gd name="T62" fmla="*/ 71 w 288"/>
                <a:gd name="T63" fmla="*/ 335 h 346"/>
                <a:gd name="T64" fmla="*/ 81 w 288"/>
                <a:gd name="T65" fmla="*/ 338 h 346"/>
                <a:gd name="T66" fmla="*/ 90 w 288"/>
                <a:gd name="T67" fmla="*/ 340 h 346"/>
                <a:gd name="T68" fmla="*/ 102 w 288"/>
                <a:gd name="T69" fmla="*/ 342 h 346"/>
                <a:gd name="T70" fmla="*/ 125 w 288"/>
                <a:gd name="T71" fmla="*/ 345 h 346"/>
                <a:gd name="T72" fmla="*/ 134 w 288"/>
                <a:gd name="T73" fmla="*/ 346 h 346"/>
                <a:gd name="T74" fmla="*/ 144 w 288"/>
                <a:gd name="T75" fmla="*/ 346 h 346"/>
                <a:gd name="T76" fmla="*/ 153 w 288"/>
                <a:gd name="T77" fmla="*/ 346 h 346"/>
                <a:gd name="T78" fmla="*/ 166 w 288"/>
                <a:gd name="T79" fmla="*/ 345 h 346"/>
                <a:gd name="T80" fmla="*/ 185 w 288"/>
                <a:gd name="T81" fmla="*/ 343 h 346"/>
                <a:gd name="T82" fmla="*/ 194 w 288"/>
                <a:gd name="T83" fmla="*/ 341 h 346"/>
                <a:gd name="T84" fmla="*/ 209 w 288"/>
                <a:gd name="T85" fmla="*/ 338 h 346"/>
                <a:gd name="T86" fmla="*/ 219 w 288"/>
                <a:gd name="T87" fmla="*/ 335 h 346"/>
                <a:gd name="T88" fmla="*/ 228 w 288"/>
                <a:gd name="T89" fmla="*/ 332 h 346"/>
                <a:gd name="T90" fmla="*/ 236 w 288"/>
                <a:gd name="T91" fmla="*/ 329 h 346"/>
                <a:gd name="T92" fmla="*/ 243 w 288"/>
                <a:gd name="T93" fmla="*/ 325 h 346"/>
                <a:gd name="T94" fmla="*/ 249 w 288"/>
                <a:gd name="T95" fmla="*/ 322 h 346"/>
                <a:gd name="T96" fmla="*/ 255 w 288"/>
                <a:gd name="T97" fmla="*/ 318 h 346"/>
                <a:gd name="T98" fmla="*/ 260 w 288"/>
                <a:gd name="T99" fmla="*/ 314 h 346"/>
                <a:gd name="T100" fmla="*/ 266 w 288"/>
                <a:gd name="T101" fmla="*/ 308 h 346"/>
                <a:gd name="T102" fmla="*/ 270 w 288"/>
                <a:gd name="T103" fmla="*/ 305 h 346"/>
                <a:gd name="T104" fmla="*/ 274 w 288"/>
                <a:gd name="T105" fmla="*/ 299 h 346"/>
                <a:gd name="T106" fmla="*/ 276 w 288"/>
                <a:gd name="T107" fmla="*/ 294 h 346"/>
                <a:gd name="T108" fmla="*/ 278 w 288"/>
                <a:gd name="T109" fmla="*/ 290 h 346"/>
                <a:gd name="T110" fmla="*/ 279 w 288"/>
                <a:gd name="T111" fmla="*/ 285 h 346"/>
                <a:gd name="T112" fmla="*/ 280 w 288"/>
                <a:gd name="T113" fmla="*/ 27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346">
                  <a:moveTo>
                    <a:pt x="287" y="10"/>
                  </a:moveTo>
                  <a:cubicBezTo>
                    <a:pt x="287" y="11"/>
                    <a:pt x="287" y="12"/>
                    <a:pt x="287" y="13"/>
                  </a:cubicBezTo>
                  <a:cubicBezTo>
                    <a:pt x="287" y="13"/>
                    <a:pt x="287" y="13"/>
                    <a:pt x="287" y="13"/>
                  </a:cubicBezTo>
                  <a:cubicBezTo>
                    <a:pt x="287" y="14"/>
                    <a:pt x="287" y="15"/>
                    <a:pt x="286" y="15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6" y="17"/>
                    <a:pt x="286" y="18"/>
                    <a:pt x="285" y="19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5" y="20"/>
                    <a:pt x="285" y="21"/>
                    <a:pt x="284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3" y="24"/>
                    <a:pt x="283" y="24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2" y="26"/>
                    <a:pt x="282" y="27"/>
                    <a:pt x="281" y="28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1" y="29"/>
                    <a:pt x="280" y="30"/>
                    <a:pt x="279" y="30"/>
                  </a:cubicBezTo>
                  <a:cubicBezTo>
                    <a:pt x="279" y="31"/>
                    <a:pt x="279" y="31"/>
                    <a:pt x="279" y="31"/>
                  </a:cubicBezTo>
                  <a:cubicBezTo>
                    <a:pt x="278" y="32"/>
                    <a:pt x="278" y="32"/>
                    <a:pt x="277" y="33"/>
                  </a:cubicBezTo>
                  <a:cubicBezTo>
                    <a:pt x="277" y="33"/>
                    <a:pt x="277" y="34"/>
                    <a:pt x="277" y="34"/>
                  </a:cubicBezTo>
                  <a:cubicBezTo>
                    <a:pt x="276" y="35"/>
                    <a:pt x="275" y="35"/>
                    <a:pt x="274" y="36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73" y="38"/>
                    <a:pt x="272" y="39"/>
                    <a:pt x="271" y="39"/>
                  </a:cubicBezTo>
                  <a:cubicBezTo>
                    <a:pt x="271" y="39"/>
                    <a:pt x="271" y="40"/>
                    <a:pt x="271" y="40"/>
                  </a:cubicBezTo>
                  <a:cubicBezTo>
                    <a:pt x="270" y="41"/>
                    <a:pt x="269" y="42"/>
                    <a:pt x="268" y="43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6" y="44"/>
                    <a:pt x="265" y="45"/>
                    <a:pt x="263" y="46"/>
                  </a:cubicBezTo>
                  <a:cubicBezTo>
                    <a:pt x="263" y="46"/>
                    <a:pt x="263" y="46"/>
                    <a:pt x="262" y="47"/>
                  </a:cubicBezTo>
                  <a:cubicBezTo>
                    <a:pt x="262" y="47"/>
                    <a:pt x="261" y="47"/>
                    <a:pt x="261" y="48"/>
                  </a:cubicBezTo>
                  <a:cubicBezTo>
                    <a:pt x="260" y="48"/>
                    <a:pt x="260" y="48"/>
                    <a:pt x="260" y="49"/>
                  </a:cubicBezTo>
                  <a:cubicBezTo>
                    <a:pt x="259" y="49"/>
                    <a:pt x="258" y="49"/>
                    <a:pt x="258" y="50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6" y="51"/>
                    <a:pt x="255" y="51"/>
                    <a:pt x="255" y="51"/>
                  </a:cubicBezTo>
                  <a:cubicBezTo>
                    <a:pt x="254" y="52"/>
                    <a:pt x="254" y="52"/>
                    <a:pt x="253" y="52"/>
                  </a:cubicBezTo>
                  <a:cubicBezTo>
                    <a:pt x="253" y="53"/>
                    <a:pt x="252" y="53"/>
                    <a:pt x="252" y="53"/>
                  </a:cubicBezTo>
                  <a:cubicBezTo>
                    <a:pt x="251" y="54"/>
                    <a:pt x="251" y="54"/>
                    <a:pt x="250" y="54"/>
                  </a:cubicBezTo>
                  <a:cubicBezTo>
                    <a:pt x="250" y="54"/>
                    <a:pt x="249" y="55"/>
                    <a:pt x="248" y="55"/>
                  </a:cubicBezTo>
                  <a:cubicBezTo>
                    <a:pt x="248" y="55"/>
                    <a:pt x="247" y="56"/>
                    <a:pt x="247" y="56"/>
                  </a:cubicBezTo>
                  <a:cubicBezTo>
                    <a:pt x="246" y="56"/>
                    <a:pt x="245" y="57"/>
                    <a:pt x="244" y="57"/>
                  </a:cubicBezTo>
                  <a:cubicBezTo>
                    <a:pt x="244" y="57"/>
                    <a:pt x="243" y="57"/>
                    <a:pt x="243" y="57"/>
                  </a:cubicBezTo>
                  <a:cubicBezTo>
                    <a:pt x="242" y="58"/>
                    <a:pt x="241" y="59"/>
                    <a:pt x="239" y="59"/>
                  </a:cubicBezTo>
                  <a:cubicBezTo>
                    <a:pt x="239" y="59"/>
                    <a:pt x="239" y="59"/>
                    <a:pt x="238" y="60"/>
                  </a:cubicBezTo>
                  <a:cubicBezTo>
                    <a:pt x="237" y="60"/>
                    <a:pt x="236" y="60"/>
                    <a:pt x="235" y="61"/>
                  </a:cubicBezTo>
                  <a:cubicBezTo>
                    <a:pt x="235" y="61"/>
                    <a:pt x="234" y="61"/>
                    <a:pt x="234" y="61"/>
                  </a:cubicBezTo>
                  <a:cubicBezTo>
                    <a:pt x="233" y="62"/>
                    <a:pt x="232" y="62"/>
                    <a:pt x="231" y="62"/>
                  </a:cubicBezTo>
                  <a:cubicBezTo>
                    <a:pt x="231" y="62"/>
                    <a:pt x="230" y="63"/>
                    <a:pt x="230" y="63"/>
                  </a:cubicBezTo>
                  <a:cubicBezTo>
                    <a:pt x="229" y="63"/>
                    <a:pt x="228" y="63"/>
                    <a:pt x="227" y="64"/>
                  </a:cubicBezTo>
                  <a:cubicBezTo>
                    <a:pt x="226" y="64"/>
                    <a:pt x="226" y="64"/>
                    <a:pt x="225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22" y="65"/>
                    <a:pt x="221" y="65"/>
                    <a:pt x="221" y="66"/>
                  </a:cubicBezTo>
                  <a:cubicBezTo>
                    <a:pt x="219" y="66"/>
                    <a:pt x="218" y="66"/>
                    <a:pt x="216" y="67"/>
                  </a:cubicBezTo>
                  <a:cubicBezTo>
                    <a:pt x="214" y="67"/>
                    <a:pt x="212" y="68"/>
                    <a:pt x="210" y="68"/>
                  </a:cubicBezTo>
                  <a:cubicBezTo>
                    <a:pt x="210" y="68"/>
                    <a:pt x="209" y="69"/>
                    <a:pt x="208" y="69"/>
                  </a:cubicBezTo>
                  <a:cubicBezTo>
                    <a:pt x="207" y="69"/>
                    <a:pt x="206" y="69"/>
                    <a:pt x="204" y="70"/>
                  </a:cubicBezTo>
                  <a:cubicBezTo>
                    <a:pt x="203" y="70"/>
                    <a:pt x="203" y="70"/>
                    <a:pt x="202" y="70"/>
                  </a:cubicBezTo>
                  <a:cubicBezTo>
                    <a:pt x="201" y="70"/>
                    <a:pt x="199" y="71"/>
                    <a:pt x="198" y="71"/>
                  </a:cubicBezTo>
                  <a:cubicBezTo>
                    <a:pt x="197" y="71"/>
                    <a:pt x="196" y="71"/>
                    <a:pt x="195" y="71"/>
                  </a:cubicBezTo>
                  <a:cubicBezTo>
                    <a:pt x="194" y="71"/>
                    <a:pt x="193" y="72"/>
                    <a:pt x="192" y="72"/>
                  </a:cubicBezTo>
                  <a:cubicBezTo>
                    <a:pt x="189" y="72"/>
                    <a:pt x="187" y="73"/>
                    <a:pt x="184" y="73"/>
                  </a:cubicBezTo>
                  <a:cubicBezTo>
                    <a:pt x="184" y="73"/>
                    <a:pt x="183" y="73"/>
                    <a:pt x="183" y="73"/>
                  </a:cubicBezTo>
                  <a:cubicBezTo>
                    <a:pt x="181" y="73"/>
                    <a:pt x="178" y="73"/>
                    <a:pt x="175" y="74"/>
                  </a:cubicBezTo>
                  <a:cubicBezTo>
                    <a:pt x="174" y="74"/>
                    <a:pt x="173" y="74"/>
                    <a:pt x="172" y="74"/>
                  </a:cubicBezTo>
                  <a:cubicBezTo>
                    <a:pt x="171" y="74"/>
                    <a:pt x="170" y="74"/>
                    <a:pt x="168" y="74"/>
                  </a:cubicBezTo>
                  <a:cubicBezTo>
                    <a:pt x="167" y="74"/>
                    <a:pt x="166" y="74"/>
                    <a:pt x="165" y="74"/>
                  </a:cubicBezTo>
                  <a:cubicBezTo>
                    <a:pt x="164" y="74"/>
                    <a:pt x="162" y="74"/>
                    <a:pt x="161" y="74"/>
                  </a:cubicBezTo>
                  <a:cubicBezTo>
                    <a:pt x="160" y="74"/>
                    <a:pt x="159" y="74"/>
                    <a:pt x="158" y="74"/>
                  </a:cubicBezTo>
                  <a:cubicBezTo>
                    <a:pt x="157" y="75"/>
                    <a:pt x="156" y="75"/>
                    <a:pt x="155" y="75"/>
                  </a:cubicBezTo>
                  <a:cubicBezTo>
                    <a:pt x="153" y="75"/>
                    <a:pt x="152" y="75"/>
                    <a:pt x="151" y="75"/>
                  </a:cubicBezTo>
                  <a:cubicBezTo>
                    <a:pt x="150" y="75"/>
                    <a:pt x="149" y="74"/>
                    <a:pt x="148" y="74"/>
                  </a:cubicBezTo>
                  <a:cubicBezTo>
                    <a:pt x="147" y="74"/>
                    <a:pt x="146" y="74"/>
                    <a:pt x="144" y="74"/>
                  </a:cubicBezTo>
                  <a:cubicBezTo>
                    <a:pt x="143" y="74"/>
                    <a:pt x="142" y="74"/>
                    <a:pt x="141" y="74"/>
                  </a:cubicBezTo>
                  <a:cubicBezTo>
                    <a:pt x="140" y="74"/>
                    <a:pt x="139" y="74"/>
                    <a:pt x="138" y="74"/>
                  </a:cubicBezTo>
                  <a:cubicBezTo>
                    <a:pt x="137" y="74"/>
                    <a:pt x="136" y="74"/>
                    <a:pt x="135" y="74"/>
                  </a:cubicBezTo>
                  <a:cubicBezTo>
                    <a:pt x="134" y="74"/>
                    <a:pt x="133" y="74"/>
                    <a:pt x="132" y="74"/>
                  </a:cubicBezTo>
                  <a:cubicBezTo>
                    <a:pt x="129" y="73"/>
                    <a:pt x="125" y="73"/>
                    <a:pt x="122" y="73"/>
                  </a:cubicBezTo>
                  <a:cubicBezTo>
                    <a:pt x="121" y="73"/>
                    <a:pt x="121" y="73"/>
                    <a:pt x="120" y="72"/>
                  </a:cubicBezTo>
                  <a:cubicBezTo>
                    <a:pt x="117" y="72"/>
                    <a:pt x="113" y="72"/>
                    <a:pt x="110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5" y="70"/>
                    <a:pt x="101" y="70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7" y="69"/>
                    <a:pt x="96" y="68"/>
                    <a:pt x="95" y="68"/>
                  </a:cubicBezTo>
                  <a:cubicBezTo>
                    <a:pt x="94" y="68"/>
                    <a:pt x="93" y="68"/>
                    <a:pt x="91" y="67"/>
                  </a:cubicBezTo>
                  <a:cubicBezTo>
                    <a:pt x="90" y="67"/>
                    <a:pt x="90" y="67"/>
                    <a:pt x="89" y="67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5"/>
                    <a:pt x="81" y="65"/>
                    <a:pt x="79" y="64"/>
                  </a:cubicBezTo>
                  <a:cubicBezTo>
                    <a:pt x="79" y="64"/>
                    <a:pt x="79" y="64"/>
                    <a:pt x="78" y="64"/>
                  </a:cubicBezTo>
                  <a:cubicBezTo>
                    <a:pt x="77" y="63"/>
                    <a:pt x="75" y="63"/>
                    <a:pt x="73" y="62"/>
                  </a:cubicBezTo>
                  <a:cubicBezTo>
                    <a:pt x="73" y="62"/>
                    <a:pt x="72" y="62"/>
                    <a:pt x="72" y="62"/>
                  </a:cubicBezTo>
                  <a:cubicBezTo>
                    <a:pt x="70" y="61"/>
                    <a:pt x="68" y="60"/>
                    <a:pt x="66" y="60"/>
                  </a:cubicBezTo>
                  <a:cubicBezTo>
                    <a:pt x="66" y="59"/>
                    <a:pt x="65" y="59"/>
                    <a:pt x="64" y="59"/>
                  </a:cubicBezTo>
                  <a:cubicBezTo>
                    <a:pt x="62" y="58"/>
                    <a:pt x="61" y="57"/>
                    <a:pt x="59" y="57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0" y="52"/>
                    <a:pt x="49" y="52"/>
                    <a:pt x="48" y="51"/>
                  </a:cubicBezTo>
                  <a:cubicBezTo>
                    <a:pt x="47" y="51"/>
                    <a:pt x="46" y="50"/>
                    <a:pt x="46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3" y="48"/>
                    <a:pt x="42" y="48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8" y="45"/>
                    <a:pt x="37" y="45"/>
                  </a:cubicBezTo>
                  <a:cubicBezTo>
                    <a:pt x="36" y="44"/>
                    <a:pt x="36" y="44"/>
                    <a:pt x="35" y="43"/>
                  </a:cubicBezTo>
                  <a:cubicBezTo>
                    <a:pt x="34" y="43"/>
                    <a:pt x="34" y="42"/>
                    <a:pt x="33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8"/>
                    <a:pt x="27" y="37"/>
                    <a:pt x="26" y="36"/>
                  </a:cubicBezTo>
                  <a:cubicBezTo>
                    <a:pt x="13" y="24"/>
                    <a:pt x="7" y="12"/>
                    <a:pt x="8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6" y="296"/>
                    <a:pt x="18" y="307"/>
                  </a:cubicBezTo>
                  <a:cubicBezTo>
                    <a:pt x="19" y="308"/>
                    <a:pt x="21" y="309"/>
                    <a:pt x="22" y="310"/>
                  </a:cubicBezTo>
                  <a:cubicBezTo>
                    <a:pt x="22" y="311"/>
                    <a:pt x="23" y="311"/>
                    <a:pt x="23" y="311"/>
                  </a:cubicBezTo>
                  <a:cubicBezTo>
                    <a:pt x="24" y="312"/>
                    <a:pt x="25" y="313"/>
                    <a:pt x="26" y="313"/>
                  </a:cubicBezTo>
                  <a:cubicBezTo>
                    <a:pt x="26" y="314"/>
                    <a:pt x="27" y="314"/>
                    <a:pt x="27" y="315"/>
                  </a:cubicBezTo>
                  <a:cubicBezTo>
                    <a:pt x="28" y="315"/>
                    <a:pt x="29" y="316"/>
                    <a:pt x="30" y="316"/>
                  </a:cubicBezTo>
                  <a:cubicBezTo>
                    <a:pt x="30" y="317"/>
                    <a:pt x="31" y="317"/>
                    <a:pt x="31" y="317"/>
                  </a:cubicBezTo>
                  <a:cubicBezTo>
                    <a:pt x="32" y="318"/>
                    <a:pt x="33" y="318"/>
                    <a:pt x="34" y="319"/>
                  </a:cubicBezTo>
                  <a:cubicBezTo>
                    <a:pt x="34" y="319"/>
                    <a:pt x="35" y="320"/>
                    <a:pt x="36" y="320"/>
                  </a:cubicBezTo>
                  <a:cubicBezTo>
                    <a:pt x="37" y="321"/>
                    <a:pt x="37" y="321"/>
                    <a:pt x="38" y="322"/>
                  </a:cubicBezTo>
                  <a:cubicBezTo>
                    <a:pt x="39" y="322"/>
                    <a:pt x="40" y="322"/>
                    <a:pt x="40" y="323"/>
                  </a:cubicBezTo>
                  <a:cubicBezTo>
                    <a:pt x="41" y="323"/>
                    <a:pt x="42" y="324"/>
                    <a:pt x="43" y="324"/>
                  </a:cubicBezTo>
                  <a:cubicBezTo>
                    <a:pt x="44" y="324"/>
                    <a:pt x="44" y="325"/>
                    <a:pt x="45" y="325"/>
                  </a:cubicBezTo>
                  <a:cubicBezTo>
                    <a:pt x="46" y="326"/>
                    <a:pt x="47" y="326"/>
                    <a:pt x="48" y="326"/>
                  </a:cubicBezTo>
                  <a:cubicBezTo>
                    <a:pt x="49" y="327"/>
                    <a:pt x="49" y="327"/>
                    <a:pt x="50" y="327"/>
                  </a:cubicBezTo>
                  <a:cubicBezTo>
                    <a:pt x="50" y="327"/>
                    <a:pt x="50" y="328"/>
                    <a:pt x="50" y="328"/>
                  </a:cubicBezTo>
                  <a:cubicBezTo>
                    <a:pt x="51" y="328"/>
                    <a:pt x="51" y="328"/>
                    <a:pt x="52" y="328"/>
                  </a:cubicBezTo>
                  <a:cubicBezTo>
                    <a:pt x="53" y="329"/>
                    <a:pt x="55" y="330"/>
                    <a:pt x="57" y="330"/>
                  </a:cubicBezTo>
                  <a:cubicBezTo>
                    <a:pt x="57" y="330"/>
                    <a:pt x="58" y="331"/>
                    <a:pt x="59" y="331"/>
                  </a:cubicBezTo>
                  <a:cubicBezTo>
                    <a:pt x="60" y="332"/>
                    <a:pt x="62" y="332"/>
                    <a:pt x="64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7" y="334"/>
                    <a:pt x="69" y="335"/>
                    <a:pt x="71" y="335"/>
                  </a:cubicBezTo>
                  <a:cubicBezTo>
                    <a:pt x="71" y="335"/>
                    <a:pt x="71" y="335"/>
                    <a:pt x="71" y="335"/>
                  </a:cubicBezTo>
                  <a:cubicBezTo>
                    <a:pt x="74" y="336"/>
                    <a:pt x="76" y="337"/>
                    <a:pt x="78" y="337"/>
                  </a:cubicBezTo>
                  <a:cubicBezTo>
                    <a:pt x="78" y="337"/>
                    <a:pt x="78" y="337"/>
                    <a:pt x="78" y="337"/>
                  </a:cubicBezTo>
                  <a:cubicBezTo>
                    <a:pt x="79" y="338"/>
                    <a:pt x="80" y="338"/>
                    <a:pt x="81" y="338"/>
                  </a:cubicBezTo>
                  <a:cubicBezTo>
                    <a:pt x="82" y="338"/>
                    <a:pt x="83" y="339"/>
                    <a:pt x="84" y="339"/>
                  </a:cubicBezTo>
                  <a:cubicBezTo>
                    <a:pt x="85" y="339"/>
                    <a:pt x="86" y="339"/>
                    <a:pt x="88" y="340"/>
                  </a:cubicBezTo>
                  <a:cubicBezTo>
                    <a:pt x="88" y="340"/>
                    <a:pt x="89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4" y="341"/>
                    <a:pt x="97" y="342"/>
                    <a:pt x="101" y="342"/>
                  </a:cubicBezTo>
                  <a:cubicBezTo>
                    <a:pt x="101" y="342"/>
                    <a:pt x="102" y="342"/>
                    <a:pt x="102" y="342"/>
                  </a:cubicBezTo>
                  <a:cubicBezTo>
                    <a:pt x="102" y="342"/>
                    <a:pt x="102" y="342"/>
                    <a:pt x="102" y="342"/>
                  </a:cubicBezTo>
                  <a:cubicBezTo>
                    <a:pt x="105" y="343"/>
                    <a:pt x="109" y="343"/>
                    <a:pt x="113" y="344"/>
                  </a:cubicBezTo>
                  <a:cubicBezTo>
                    <a:pt x="113" y="344"/>
                    <a:pt x="113" y="344"/>
                    <a:pt x="114" y="344"/>
                  </a:cubicBezTo>
                  <a:cubicBezTo>
                    <a:pt x="114" y="344"/>
                    <a:pt x="114" y="344"/>
                    <a:pt x="114" y="344"/>
                  </a:cubicBezTo>
                  <a:cubicBezTo>
                    <a:pt x="118" y="345"/>
                    <a:pt x="121" y="345"/>
                    <a:pt x="125" y="345"/>
                  </a:cubicBezTo>
                  <a:cubicBezTo>
                    <a:pt x="125" y="345"/>
                    <a:pt x="125" y="345"/>
                    <a:pt x="125" y="345"/>
                  </a:cubicBezTo>
                  <a:cubicBezTo>
                    <a:pt x="126" y="345"/>
                    <a:pt x="127" y="345"/>
                    <a:pt x="127" y="345"/>
                  </a:cubicBezTo>
                  <a:cubicBezTo>
                    <a:pt x="128" y="345"/>
                    <a:pt x="129" y="345"/>
                    <a:pt x="130" y="346"/>
                  </a:cubicBezTo>
                  <a:cubicBezTo>
                    <a:pt x="131" y="346"/>
                    <a:pt x="133" y="346"/>
                    <a:pt x="134" y="346"/>
                  </a:cubicBezTo>
                  <a:cubicBezTo>
                    <a:pt x="135" y="346"/>
                    <a:pt x="136" y="346"/>
                    <a:pt x="137" y="346"/>
                  </a:cubicBezTo>
                  <a:cubicBezTo>
                    <a:pt x="137" y="346"/>
                    <a:pt x="138" y="346"/>
                    <a:pt x="138" y="346"/>
                  </a:cubicBezTo>
                  <a:cubicBezTo>
                    <a:pt x="139" y="346"/>
                    <a:pt x="139" y="346"/>
                    <a:pt x="140" y="346"/>
                  </a:cubicBezTo>
                  <a:cubicBezTo>
                    <a:pt x="141" y="346"/>
                    <a:pt x="142" y="346"/>
                    <a:pt x="144" y="346"/>
                  </a:cubicBezTo>
                  <a:cubicBezTo>
                    <a:pt x="145" y="346"/>
                    <a:pt x="146" y="346"/>
                    <a:pt x="147" y="346"/>
                  </a:cubicBezTo>
                  <a:cubicBezTo>
                    <a:pt x="148" y="346"/>
                    <a:pt x="149" y="346"/>
                    <a:pt x="150" y="346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2" y="346"/>
                    <a:pt x="153" y="346"/>
                    <a:pt x="153" y="346"/>
                  </a:cubicBezTo>
                  <a:cubicBezTo>
                    <a:pt x="155" y="346"/>
                    <a:pt x="156" y="346"/>
                    <a:pt x="158" y="346"/>
                  </a:cubicBezTo>
                  <a:cubicBezTo>
                    <a:pt x="159" y="346"/>
                    <a:pt x="160" y="346"/>
                    <a:pt x="161" y="346"/>
                  </a:cubicBezTo>
                  <a:cubicBezTo>
                    <a:pt x="162" y="345"/>
                    <a:pt x="163" y="345"/>
                    <a:pt x="165" y="345"/>
                  </a:cubicBezTo>
                  <a:cubicBezTo>
                    <a:pt x="165" y="345"/>
                    <a:pt x="166" y="345"/>
                    <a:pt x="166" y="345"/>
                  </a:cubicBezTo>
                  <a:cubicBezTo>
                    <a:pt x="167" y="345"/>
                    <a:pt x="167" y="345"/>
                    <a:pt x="167" y="345"/>
                  </a:cubicBezTo>
                  <a:cubicBezTo>
                    <a:pt x="170" y="345"/>
                    <a:pt x="173" y="345"/>
                    <a:pt x="176" y="344"/>
                  </a:cubicBezTo>
                  <a:cubicBezTo>
                    <a:pt x="176" y="344"/>
                    <a:pt x="176" y="344"/>
                    <a:pt x="176" y="344"/>
                  </a:cubicBezTo>
                  <a:cubicBezTo>
                    <a:pt x="179" y="344"/>
                    <a:pt x="182" y="344"/>
                    <a:pt x="185" y="343"/>
                  </a:cubicBezTo>
                  <a:cubicBezTo>
                    <a:pt x="185" y="343"/>
                    <a:pt x="185" y="343"/>
                    <a:pt x="186" y="343"/>
                  </a:cubicBezTo>
                  <a:cubicBezTo>
                    <a:pt x="186" y="343"/>
                    <a:pt x="187" y="343"/>
                    <a:pt x="188" y="343"/>
                  </a:cubicBezTo>
                  <a:cubicBezTo>
                    <a:pt x="189" y="342"/>
                    <a:pt x="190" y="342"/>
                    <a:pt x="190" y="342"/>
                  </a:cubicBezTo>
                  <a:cubicBezTo>
                    <a:pt x="192" y="342"/>
                    <a:pt x="193" y="342"/>
                    <a:pt x="194" y="341"/>
                  </a:cubicBezTo>
                  <a:cubicBezTo>
                    <a:pt x="195" y="341"/>
                    <a:pt x="196" y="341"/>
                    <a:pt x="197" y="341"/>
                  </a:cubicBezTo>
                  <a:cubicBezTo>
                    <a:pt x="198" y="341"/>
                    <a:pt x="199" y="340"/>
                    <a:pt x="201" y="340"/>
                  </a:cubicBezTo>
                  <a:cubicBezTo>
                    <a:pt x="201" y="340"/>
                    <a:pt x="202" y="340"/>
                    <a:pt x="203" y="340"/>
                  </a:cubicBezTo>
                  <a:cubicBezTo>
                    <a:pt x="205" y="339"/>
                    <a:pt x="207" y="339"/>
                    <a:pt x="209" y="338"/>
                  </a:cubicBezTo>
                  <a:cubicBezTo>
                    <a:pt x="210" y="338"/>
                    <a:pt x="212" y="337"/>
                    <a:pt x="213" y="337"/>
                  </a:cubicBezTo>
                  <a:cubicBezTo>
                    <a:pt x="214" y="337"/>
                    <a:pt x="214" y="337"/>
                    <a:pt x="215" y="337"/>
                  </a:cubicBezTo>
                  <a:cubicBezTo>
                    <a:pt x="216" y="336"/>
                    <a:pt x="217" y="336"/>
                    <a:pt x="218" y="336"/>
                  </a:cubicBezTo>
                  <a:cubicBezTo>
                    <a:pt x="218" y="335"/>
                    <a:pt x="219" y="335"/>
                    <a:pt x="219" y="335"/>
                  </a:cubicBezTo>
                  <a:cubicBezTo>
                    <a:pt x="220" y="335"/>
                    <a:pt x="221" y="334"/>
                    <a:pt x="222" y="334"/>
                  </a:cubicBezTo>
                  <a:cubicBezTo>
                    <a:pt x="223" y="334"/>
                    <a:pt x="223" y="334"/>
                    <a:pt x="224" y="334"/>
                  </a:cubicBezTo>
                  <a:cubicBezTo>
                    <a:pt x="225" y="333"/>
                    <a:pt x="225" y="333"/>
                    <a:pt x="226" y="333"/>
                  </a:cubicBezTo>
                  <a:cubicBezTo>
                    <a:pt x="227" y="332"/>
                    <a:pt x="227" y="332"/>
                    <a:pt x="228" y="332"/>
                  </a:cubicBezTo>
                  <a:cubicBezTo>
                    <a:pt x="229" y="332"/>
                    <a:pt x="230" y="331"/>
                    <a:pt x="231" y="331"/>
                  </a:cubicBezTo>
                  <a:cubicBezTo>
                    <a:pt x="231" y="331"/>
                    <a:pt x="231" y="331"/>
                    <a:pt x="232" y="331"/>
                  </a:cubicBezTo>
                  <a:cubicBezTo>
                    <a:pt x="233" y="330"/>
                    <a:pt x="234" y="329"/>
                    <a:pt x="236" y="329"/>
                  </a:cubicBezTo>
                  <a:cubicBezTo>
                    <a:pt x="236" y="329"/>
                    <a:pt x="236" y="329"/>
                    <a:pt x="236" y="329"/>
                  </a:cubicBezTo>
                  <a:cubicBezTo>
                    <a:pt x="237" y="328"/>
                    <a:pt x="238" y="328"/>
                    <a:pt x="239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1" y="326"/>
                    <a:pt x="242" y="326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5"/>
                    <a:pt x="244" y="325"/>
                    <a:pt x="244" y="325"/>
                  </a:cubicBezTo>
                  <a:cubicBezTo>
                    <a:pt x="245" y="324"/>
                    <a:pt x="245" y="324"/>
                    <a:pt x="246" y="324"/>
                  </a:cubicBezTo>
                  <a:cubicBezTo>
                    <a:pt x="246" y="323"/>
                    <a:pt x="247" y="323"/>
                    <a:pt x="247" y="323"/>
                  </a:cubicBezTo>
                  <a:cubicBezTo>
                    <a:pt x="248" y="323"/>
                    <a:pt x="248" y="322"/>
                    <a:pt x="249" y="322"/>
                  </a:cubicBezTo>
                  <a:cubicBezTo>
                    <a:pt x="249" y="322"/>
                    <a:pt x="250" y="321"/>
                    <a:pt x="250" y="321"/>
                  </a:cubicBezTo>
                  <a:cubicBezTo>
                    <a:pt x="251" y="321"/>
                    <a:pt x="251" y="320"/>
                    <a:pt x="252" y="320"/>
                  </a:cubicBezTo>
                  <a:cubicBezTo>
                    <a:pt x="252" y="320"/>
                    <a:pt x="253" y="319"/>
                    <a:pt x="253" y="319"/>
                  </a:cubicBezTo>
                  <a:cubicBezTo>
                    <a:pt x="254" y="319"/>
                    <a:pt x="254" y="318"/>
                    <a:pt x="255" y="318"/>
                  </a:cubicBezTo>
                  <a:cubicBezTo>
                    <a:pt x="255" y="318"/>
                    <a:pt x="255" y="318"/>
                    <a:pt x="256" y="318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7" y="316"/>
                    <a:pt x="258" y="316"/>
                    <a:pt x="259" y="315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3"/>
                    <a:pt x="262" y="312"/>
                    <a:pt x="263" y="311"/>
                  </a:cubicBezTo>
                  <a:cubicBezTo>
                    <a:pt x="263" y="311"/>
                    <a:pt x="264" y="311"/>
                    <a:pt x="264" y="311"/>
                  </a:cubicBezTo>
                  <a:cubicBezTo>
                    <a:pt x="264" y="311"/>
                    <a:pt x="264" y="311"/>
                    <a:pt x="264" y="311"/>
                  </a:cubicBezTo>
                  <a:cubicBezTo>
                    <a:pt x="265" y="310"/>
                    <a:pt x="265" y="309"/>
                    <a:pt x="266" y="308"/>
                  </a:cubicBezTo>
                  <a:cubicBezTo>
                    <a:pt x="266" y="308"/>
                    <a:pt x="267" y="308"/>
                    <a:pt x="267" y="308"/>
                  </a:cubicBezTo>
                  <a:cubicBezTo>
                    <a:pt x="268" y="307"/>
                    <a:pt x="268" y="306"/>
                    <a:pt x="269" y="305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9" y="305"/>
                    <a:pt x="269" y="305"/>
                    <a:pt x="270" y="305"/>
                  </a:cubicBezTo>
                  <a:cubicBezTo>
                    <a:pt x="270" y="304"/>
                    <a:pt x="271" y="303"/>
                    <a:pt x="271" y="302"/>
                  </a:cubicBezTo>
                  <a:cubicBezTo>
                    <a:pt x="271" y="302"/>
                    <a:pt x="272" y="302"/>
                    <a:pt x="272" y="302"/>
                  </a:cubicBezTo>
                  <a:cubicBezTo>
                    <a:pt x="272" y="301"/>
                    <a:pt x="273" y="300"/>
                    <a:pt x="273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8"/>
                    <a:pt x="275" y="297"/>
                    <a:pt x="275" y="296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5"/>
                    <a:pt x="276" y="294"/>
                    <a:pt x="276" y="294"/>
                  </a:cubicBezTo>
                  <a:cubicBezTo>
                    <a:pt x="277" y="294"/>
                    <a:pt x="277" y="293"/>
                    <a:pt x="277" y="293"/>
                  </a:cubicBezTo>
                  <a:cubicBezTo>
                    <a:pt x="277" y="293"/>
                    <a:pt x="277" y="293"/>
                    <a:pt x="277" y="293"/>
                  </a:cubicBezTo>
                  <a:cubicBezTo>
                    <a:pt x="277" y="292"/>
                    <a:pt x="278" y="291"/>
                    <a:pt x="278" y="290"/>
                  </a:cubicBezTo>
                  <a:cubicBezTo>
                    <a:pt x="278" y="290"/>
                    <a:pt x="278" y="290"/>
                    <a:pt x="278" y="290"/>
                  </a:cubicBezTo>
                  <a:cubicBezTo>
                    <a:pt x="278" y="289"/>
                    <a:pt x="278" y="288"/>
                    <a:pt x="279" y="288"/>
                  </a:cubicBezTo>
                  <a:cubicBezTo>
                    <a:pt x="279" y="288"/>
                    <a:pt x="279" y="287"/>
                    <a:pt x="279" y="287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79" y="286"/>
                    <a:pt x="279" y="285"/>
                    <a:pt x="279" y="285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80" y="283"/>
                    <a:pt x="280" y="282"/>
                    <a:pt x="280" y="281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280" y="280"/>
                    <a:pt x="280" y="280"/>
                    <a:pt x="280" y="279"/>
                  </a:cubicBezTo>
                  <a:cubicBezTo>
                    <a:pt x="288" y="8"/>
                    <a:pt x="288" y="8"/>
                    <a:pt x="288" y="8"/>
                  </a:cubicBezTo>
                  <a:cubicBezTo>
                    <a:pt x="288" y="8"/>
                    <a:pt x="287" y="9"/>
                    <a:pt x="287" y="10"/>
                  </a:cubicBezTo>
                  <a:close/>
                </a:path>
              </a:pathLst>
            </a:custGeom>
            <a:gradFill>
              <a:gsLst>
                <a:gs pos="0">
                  <a:srgbClr val="D7D8D4">
                    <a:lumMod val="81000"/>
                    <a:lumOff val="19000"/>
                  </a:srgbClr>
                </a:gs>
                <a:gs pos="100000">
                  <a:srgbClr val="D7D8D4">
                    <a:lumMod val="84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18537408" y="2332191"/>
              <a:ext cx="2071219" cy="1058931"/>
            </a:xfrm>
            <a:prstGeom prst="ellipse">
              <a:avLst/>
            </a:prstGeom>
            <a:gradFill>
              <a:gsLst>
                <a:gs pos="0">
                  <a:srgbClr val="C4C6CD"/>
                </a:gs>
                <a:gs pos="100000">
                  <a:srgbClr val="959FB0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1" name="Полилиния 50"/>
            <p:cNvSpPr/>
            <p:nvPr/>
          </p:nvSpPr>
          <p:spPr>
            <a:xfrm>
              <a:off x="19906814" y="6064195"/>
              <a:ext cx="392752" cy="1430320"/>
            </a:xfrm>
            <a:custGeom>
              <a:avLst/>
              <a:gdLst>
                <a:gd name="connsiteX0" fmla="*/ 275771 w 324152"/>
                <a:gd name="connsiteY0" fmla="*/ 0 h 1180495"/>
                <a:gd name="connsiteX1" fmla="*/ 0 w 324152"/>
                <a:gd name="connsiteY1" fmla="*/ 1180495 h 1180495"/>
                <a:gd name="connsiteX2" fmla="*/ 324152 w 324152"/>
                <a:gd name="connsiteY2" fmla="*/ 1006324 h 1180495"/>
                <a:gd name="connsiteX3" fmla="*/ 266095 w 324152"/>
                <a:gd name="connsiteY3" fmla="*/ 977295 h 11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52" h="1180495">
                  <a:moveTo>
                    <a:pt x="275771" y="0"/>
                  </a:moveTo>
                  <a:lnTo>
                    <a:pt x="0" y="1180495"/>
                  </a:lnTo>
                  <a:lnTo>
                    <a:pt x="324152" y="1006324"/>
                  </a:lnTo>
                  <a:lnTo>
                    <a:pt x="266095" y="977295"/>
                  </a:lnTo>
                </a:path>
              </a:pathLst>
            </a:custGeom>
            <a:gradFill>
              <a:gsLst>
                <a:gs pos="0">
                  <a:schemeClr val="bg1">
                    <a:lumMod val="50000"/>
                    <a:alpha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18502130" y="538142"/>
              <a:ext cx="2166969" cy="2932969"/>
            </a:xfrm>
            <a:custGeom>
              <a:avLst/>
              <a:gdLst>
                <a:gd name="T0" fmla="*/ 281 w 292"/>
                <a:gd name="T1" fmla="*/ 303 h 394"/>
                <a:gd name="T2" fmla="*/ 281 w 292"/>
                <a:gd name="T3" fmla="*/ 303 h 394"/>
                <a:gd name="T4" fmla="*/ 281 w 292"/>
                <a:gd name="T5" fmla="*/ 303 h 394"/>
                <a:gd name="T6" fmla="*/ 278 w 292"/>
                <a:gd name="T7" fmla="*/ 297 h 394"/>
                <a:gd name="T8" fmla="*/ 144 w 292"/>
                <a:gd name="T9" fmla="*/ 0 h 394"/>
                <a:gd name="T10" fmla="*/ 8 w 292"/>
                <a:gd name="T11" fmla="*/ 293 h 394"/>
                <a:gd name="T12" fmla="*/ 7 w 292"/>
                <a:gd name="T13" fmla="*/ 295 h 394"/>
                <a:gd name="T14" fmla="*/ 7 w 292"/>
                <a:gd name="T15" fmla="*/ 296 h 394"/>
                <a:gd name="T16" fmla="*/ 7 w 292"/>
                <a:gd name="T17" fmla="*/ 296 h 394"/>
                <a:gd name="T18" fmla="*/ 22 w 292"/>
                <a:gd name="T19" fmla="*/ 345 h 394"/>
                <a:gd name="T20" fmla="*/ 212 w 292"/>
                <a:gd name="T21" fmla="*/ 376 h 394"/>
                <a:gd name="T22" fmla="*/ 281 w 292"/>
                <a:gd name="T23" fmla="*/ 30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" h="394">
                  <a:moveTo>
                    <a:pt x="281" y="303"/>
                  </a:move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0" y="301"/>
                    <a:pt x="280" y="299"/>
                    <a:pt x="278" y="29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8" y="294"/>
                    <a:pt x="7" y="295"/>
                    <a:pt x="7" y="295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0" y="312"/>
                    <a:pt x="5" y="329"/>
                    <a:pt x="22" y="345"/>
                  </a:cubicBezTo>
                  <a:cubicBezTo>
                    <a:pt x="60" y="380"/>
                    <a:pt x="145" y="394"/>
                    <a:pt x="212" y="376"/>
                  </a:cubicBezTo>
                  <a:cubicBezTo>
                    <a:pt x="266" y="362"/>
                    <a:pt x="292" y="332"/>
                    <a:pt x="281" y="30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63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2" name="Заголовок 2"/>
          <p:cNvSpPr txBox="1">
            <a:spLocks/>
          </p:cNvSpPr>
          <p:nvPr/>
        </p:nvSpPr>
        <p:spPr>
          <a:xfrm>
            <a:off x="665882" y="1802885"/>
            <a:ext cx="10759374" cy="79813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999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C# WPF Tips</a:t>
            </a:r>
          </a:p>
        </p:txBody>
      </p:sp>
      <p:sp>
        <p:nvSpPr>
          <p:cNvPr id="54" name="Заголовок 2"/>
          <p:cNvSpPr txBox="1">
            <a:spLocks/>
          </p:cNvSpPr>
          <p:nvPr/>
        </p:nvSpPr>
        <p:spPr>
          <a:xfrm>
            <a:off x="8008792" y="5614905"/>
            <a:ext cx="3811099" cy="87794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>
              <a:lnSpc>
                <a:spcPct val="100000"/>
              </a:lnSpc>
            </a:pPr>
            <a:endParaRPr lang="ru-RU" sz="2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Заголовок 2"/>
          <p:cNvSpPr txBox="1">
            <a:spLocks/>
          </p:cNvSpPr>
          <p:nvPr/>
        </p:nvSpPr>
        <p:spPr>
          <a:xfrm>
            <a:off x="665882" y="742740"/>
            <a:ext cx="10759374" cy="12727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499" dirty="0"/>
              <a:t>WPF Advanced</a:t>
            </a:r>
            <a:endParaRPr lang="ru-RU" sz="74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ko-KR" altLang="en-US" dirty="0"/>
              <a:t>프로젝트 생성 후 </a:t>
            </a:r>
            <a:r>
              <a:rPr lang="en-US" altLang="ko-KR" dirty="0"/>
              <a:t>NuGet</a:t>
            </a:r>
            <a:r>
              <a:rPr lang="ko-KR" altLang="en-US" dirty="0"/>
              <a:t>패키지 관리</a:t>
            </a:r>
            <a:endParaRPr lang="en-US" altLang="ko-KR" dirty="0"/>
          </a:p>
          <a:p>
            <a:pPr lvl="2"/>
            <a:r>
              <a:rPr lang="en-US" altLang="ko-KR" dirty="0" err="1"/>
              <a:t>LiveCharts.Wpf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네임스페이스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152BD-3078-4788-ADDC-628142E6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32656"/>
            <a:ext cx="4858295" cy="148770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30365F6-3F43-491D-877C-6B1963A5E0DC}"/>
              </a:ext>
            </a:extLst>
          </p:cNvPr>
          <p:cNvGrpSpPr/>
          <p:nvPr/>
        </p:nvGrpSpPr>
        <p:grpSpPr>
          <a:xfrm>
            <a:off x="1708984" y="2852937"/>
            <a:ext cx="8779504" cy="1368152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9ADFA3-55BD-40C8-A1EA-F9D9B39FDCD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clr-namespace:LiveCharts.Wpf;assembly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LiveCharts.Wpf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LiveCharts.Wpf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CEFB7A2-7C78-4933-9A3F-B8E13519844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C68FAE1-DFD5-4AA1-B2D9-398EEF15E586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8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 err="1"/>
              <a:t>Xaml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11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0365F6-3F43-491D-877C-6B1963A5E0DC}"/>
              </a:ext>
            </a:extLst>
          </p:cNvPr>
          <p:cNvGrpSpPr/>
          <p:nvPr/>
        </p:nvGrpSpPr>
        <p:grpSpPr>
          <a:xfrm>
            <a:off x="1708984" y="2348880"/>
            <a:ext cx="8779504" cy="1368152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9ADFA3-55BD-40C8-A1EA-F9D9B39FDCD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clr-namespace:LiveCharts.Wpf;assembly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LiveCharts.Wpf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LiveCharts.Wpf</a:t>
              </a:r>
              <a:r>
                <a:rPr lang="en-US" altLang="ko-KR" sz="13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CEFB7A2-7C78-4933-9A3F-B8E13519844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C68FAE1-DFD5-4AA1-B2D9-398EEF15E586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12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B89B2B-77CD-4B0F-973D-31619B1BEAAB}"/>
              </a:ext>
            </a:extLst>
          </p:cNvPr>
          <p:cNvGrpSpPr/>
          <p:nvPr/>
        </p:nvGrpSpPr>
        <p:grpSpPr>
          <a:xfrm>
            <a:off x="1708984" y="2348880"/>
            <a:ext cx="8779504" cy="2016224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E3C4B-782E-4FB1-9CAA-9C5BD3AFF195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CartesianChart.Series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LineSeries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CartesianChart.Series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&lt;!--The Selection mode property should be done automatically in future versions--&gt;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DefaultTooltip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SelectionMode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SharedYValues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"&gt;&lt;/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EFF0F86-7EAC-4227-96DE-929322C97F1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498CEE8-BA1D-471E-A0F0-C3A023027AB7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795ADA0-FF92-4B9E-BD95-A35D23D5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3834108"/>
            <a:ext cx="5287008" cy="2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13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B89B2B-77CD-4B0F-973D-31619B1BEAAB}"/>
              </a:ext>
            </a:extLst>
          </p:cNvPr>
          <p:cNvGrpSpPr/>
          <p:nvPr/>
        </p:nvGrpSpPr>
        <p:grpSpPr>
          <a:xfrm>
            <a:off x="1708984" y="2348880"/>
            <a:ext cx="8779504" cy="1584176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E3C4B-782E-4FB1-9CAA-9C5BD3AFF195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float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Values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InitChart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float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3, 4, 6, 3, 2, 6 };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DataContext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EFF0F86-7EAC-4227-96DE-929322C97F1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498CEE8-BA1D-471E-A0F0-C3A023027AB7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BDDC543-44C4-4F36-8566-D5B99CF4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448474"/>
            <a:ext cx="5832648" cy="32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 err="1"/>
              <a:t>Caliburn.Micro</a:t>
            </a:r>
            <a:r>
              <a:rPr lang="en-US" altLang="ko-KR" dirty="0"/>
              <a:t>, </a:t>
            </a:r>
            <a:r>
              <a:rPr lang="en-US" altLang="ko-KR" dirty="0" err="1"/>
              <a:t>LiveCharts</a:t>
            </a:r>
            <a:r>
              <a:rPr lang="en-US" altLang="ko-KR" dirty="0"/>
              <a:t>, </a:t>
            </a:r>
            <a:r>
              <a:rPr lang="en-US" altLang="ko-KR" dirty="0" err="1"/>
              <a:t>MahApps.Metro</a:t>
            </a:r>
            <a:r>
              <a:rPr lang="en-US" altLang="ko-KR" dirty="0"/>
              <a:t>, </a:t>
            </a:r>
            <a:r>
              <a:rPr lang="en-US" altLang="ko-KR" dirty="0" err="1"/>
              <a:t>MahApps.Metro.IconPacks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MVVM</a:t>
            </a:r>
            <a:r>
              <a:rPr lang="ko-KR" altLang="en-US" dirty="0"/>
              <a:t> 기본 작업</a:t>
            </a:r>
            <a:endParaRPr lang="en-US" altLang="ko-KR" dirty="0"/>
          </a:p>
          <a:p>
            <a:pPr lvl="2"/>
            <a:r>
              <a:rPr lang="en-US" altLang="ko-KR" dirty="0"/>
              <a:t>Models, </a:t>
            </a:r>
            <a:r>
              <a:rPr lang="en-US" altLang="ko-KR" dirty="0" err="1"/>
              <a:t>ViewModels</a:t>
            </a:r>
            <a:r>
              <a:rPr lang="en-US" altLang="ko-KR" dirty="0"/>
              <a:t>, Views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2"/>
            <a:r>
              <a:rPr lang="en-US" altLang="ko-KR" dirty="0"/>
              <a:t>Bootstrapper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, override </a:t>
            </a:r>
            <a:r>
              <a:rPr lang="en-US" altLang="ko-KR" dirty="0" err="1">
                <a:sym typeface="Wingdings" panose="05000000000000000000" pitchFamily="2" charset="2"/>
              </a:rPr>
              <a:t>OnStartup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App.xaml</a:t>
            </a:r>
            <a:r>
              <a:rPr lang="en-US" altLang="ko-KR" dirty="0">
                <a:sym typeface="Wingdings" panose="05000000000000000000" pitchFamily="2" charset="2"/>
              </a:rPr>
              <a:t> Bootstrapper </a:t>
            </a:r>
            <a:r>
              <a:rPr lang="ko-KR" altLang="en-US" dirty="0">
                <a:sym typeface="Wingdings" panose="05000000000000000000" pitchFamily="2" charset="2"/>
              </a:rPr>
              <a:t>리소스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 err="1">
                <a:sym typeface="Wingdings" panose="05000000000000000000" pitchFamily="2" charset="2"/>
              </a:rPr>
              <a:t>MahApps.Metro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리소스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xaml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구성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/>
              <a:t>ViewModels</a:t>
            </a:r>
            <a:r>
              <a:rPr lang="en-US" altLang="ko-KR" dirty="0"/>
              <a:t> &gt;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작성 </a:t>
            </a:r>
            <a:r>
              <a:rPr lang="en-US" altLang="ko-KR" dirty="0">
                <a:sym typeface="Wingdings" panose="05000000000000000000" pitchFamily="2" charset="2"/>
              </a:rPr>
              <a:t> Conductor&lt;object&gt;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상속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Views &gt; </a:t>
            </a:r>
            <a:r>
              <a:rPr lang="en-US" altLang="ko-KR" dirty="0" err="1">
                <a:sym typeface="Wingdings" panose="05000000000000000000" pitchFamily="2" charset="2"/>
              </a:rPr>
              <a:t>ShellView.xaml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변경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xmlns:mah</a:t>
            </a:r>
            <a:r>
              <a:rPr lang="en-US" altLang="ko-KR" dirty="0">
                <a:sym typeface="Wingdings" panose="05000000000000000000" pitchFamily="2" charset="2"/>
              </a:rPr>
              <a:t>=“http://metro.mahapps.com/</a:t>
            </a:r>
            <a:r>
              <a:rPr lang="en-US" altLang="ko-KR" dirty="0" err="1">
                <a:sym typeface="Wingdings" panose="05000000000000000000" pitchFamily="2" charset="2"/>
              </a:rPr>
              <a:t>winfx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xaml</a:t>
            </a:r>
            <a:r>
              <a:rPr lang="en-US" altLang="ko-KR" dirty="0">
                <a:sym typeface="Wingdings" panose="05000000000000000000" pitchFamily="2" charset="2"/>
              </a:rPr>
              <a:t>/controls”</a:t>
            </a:r>
          </a:p>
          <a:p>
            <a:pPr lvl="3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xmlns</a:t>
            </a:r>
            <a:r>
              <a:rPr lang="en-US" altLang="ko-KR" dirty="0" err="1">
                <a:solidFill>
                  <a:srgbClr val="0000FF"/>
                </a:solidFill>
              </a:rPr>
              <a:t>:</a:t>
            </a:r>
            <a:r>
              <a:rPr lang="en-US" altLang="ko-KR" dirty="0" err="1">
                <a:solidFill>
                  <a:srgbClr val="FF0000"/>
                </a:solidFill>
              </a:rPr>
              <a:t>iconPacks</a:t>
            </a:r>
            <a:r>
              <a:rPr lang="en-US" altLang="ko-KR" dirty="0">
                <a:solidFill>
                  <a:srgbClr val="0000FF"/>
                </a:solidFill>
              </a:rPr>
              <a:t>="http://metro.mahapps.com/</a:t>
            </a:r>
            <a:r>
              <a:rPr lang="en-US" altLang="ko-KR" dirty="0" err="1">
                <a:solidFill>
                  <a:srgbClr val="0000FF"/>
                </a:solidFill>
              </a:rPr>
              <a:t>winfx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xaml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iconpacks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mah:MetroWindow</a:t>
            </a:r>
            <a:r>
              <a:rPr lang="en-US" altLang="ko-KR" dirty="0">
                <a:sym typeface="Wingdings" panose="05000000000000000000" pitchFamily="2" charset="2"/>
              </a:rPr>
              <a:t> …</a:t>
            </a: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MenuItem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추가 및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ContentControl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x:Name=“ActiveItem” /&gt; </a:t>
            </a:r>
            <a:r>
              <a:rPr lang="ko-KR" altLang="en-US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2822B-542B-493F-9B03-8DD82972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815" y="3140968"/>
            <a:ext cx="2289423" cy="25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3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LineChart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LineChartView.xaml</a:t>
            </a:r>
            <a:r>
              <a:rPr lang="en-US" altLang="ko-KR" dirty="0"/>
              <a:t> </a:t>
            </a:r>
            <a:r>
              <a:rPr lang="ko-KR" altLang="en-US" dirty="0"/>
              <a:t>유저컨트롤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15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C150F1-1C9D-4551-A5B2-7066558ECD9D}"/>
              </a:ext>
            </a:extLst>
          </p:cNvPr>
          <p:cNvGrpSpPr/>
          <p:nvPr/>
        </p:nvGrpSpPr>
        <p:grpSpPr>
          <a:xfrm>
            <a:off x="1708984" y="2348879"/>
            <a:ext cx="8779504" cy="936105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9C1382-F64A-4BC8-922A-EBAECC799F2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LoadLineChart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LineChartViewModel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6B67B9-4B85-40CF-8D22-ABF6F6C37279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B771D00-082F-4C17-971F-C1A8A7D2E431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6A9D89-DA78-42F2-B29F-B3DF406D51A8}"/>
              </a:ext>
            </a:extLst>
          </p:cNvPr>
          <p:cNvGrpSpPr/>
          <p:nvPr/>
        </p:nvGrpSpPr>
        <p:grpSpPr>
          <a:xfrm>
            <a:off x="1708984" y="3717032"/>
            <a:ext cx="8779504" cy="1800200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2CB345-038C-4018-9755-20B222F01AF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CartesianChart.Series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LineSeries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CartesianChart.Series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DefaultTooltip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SelectionMode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SharedYValues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CartesianChart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6CC86E9-A06C-4C48-86C0-095BC53E44D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9A44F0D-633C-43F0-8D86-C6593BACAEF5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28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LineChart</a:t>
            </a:r>
            <a:r>
              <a:rPr lang="en-US" altLang="ko-KR" dirty="0"/>
              <a:t> </a:t>
            </a:r>
            <a:r>
              <a:rPr lang="ko-KR" altLang="en-US" dirty="0"/>
              <a:t>추가 문제 </a:t>
            </a:r>
            <a:endParaRPr lang="en-US" altLang="ko-KR" dirty="0"/>
          </a:p>
          <a:p>
            <a:pPr lvl="2"/>
            <a:r>
              <a:rPr lang="ko-KR" altLang="en-US" dirty="0"/>
              <a:t>아래의 오류가 발생하면 </a:t>
            </a:r>
            <a:r>
              <a:rPr lang="en-US" altLang="ko-KR" dirty="0"/>
              <a:t>VS </a:t>
            </a:r>
            <a:r>
              <a:rPr lang="ko-KR" altLang="en-US" dirty="0"/>
              <a:t>재시작해야 할 것</a:t>
            </a:r>
            <a:endParaRPr lang="en-US" altLang="ko-KR" dirty="0"/>
          </a:p>
          <a:p>
            <a:pPr lvl="1"/>
            <a:r>
              <a:rPr lang="ko-KR" altLang="en-US" dirty="0"/>
              <a:t>이전 </a:t>
            </a:r>
            <a:r>
              <a:rPr lang="ko-KR" altLang="en-US" dirty="0" err="1"/>
              <a:t>튜토리얼에</a:t>
            </a:r>
            <a:r>
              <a:rPr lang="ko-KR" altLang="en-US" dirty="0"/>
              <a:t> 있는 소스를 </a:t>
            </a:r>
            <a:r>
              <a:rPr lang="en-US" altLang="ko-KR" dirty="0" err="1"/>
              <a:t>VIewModel</a:t>
            </a:r>
            <a:r>
              <a:rPr lang="ko-KR" altLang="en-US" dirty="0"/>
              <a:t>에 이전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9E0352-34CD-46F7-9A53-3523333C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077509"/>
            <a:ext cx="6132587" cy="34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0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GaugeChartViewModel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GaugeChartView.xaml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79"/>
            <a:ext cx="8779504" cy="936105"/>
            <a:chOff x="2786368" y="3032956"/>
            <a:chExt cx="6624736" cy="79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LoadGaugeChart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GaugeChartViewModel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537DE9-93A2-49DF-A474-B234312F7C43}"/>
              </a:ext>
            </a:extLst>
          </p:cNvPr>
          <p:cNvGrpSpPr/>
          <p:nvPr/>
        </p:nvGrpSpPr>
        <p:grpSpPr>
          <a:xfrm>
            <a:off x="1708984" y="3772298"/>
            <a:ext cx="8779504" cy="2320998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5F5863-5243-43DD-A007-15D0E7E4ACF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AngularGauge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FromValue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="250"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LabelsStep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TicksStep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Wedge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="300"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TicksForeground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="White"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Foreground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="White"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FontWeight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="Bold"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SectionsInnerRadius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=".5"&gt;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AngularGauge.Sections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AngularSection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FromValue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Fill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="#F8A725"/&gt;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AngularSection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FromValue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Fill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="#FF3939"/&gt;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AngularGauge.Sections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AngularGauge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DC9FC1-C535-45C7-BEE6-D9936E0FCE7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86E8D27-448C-4557-9E0B-2C63FBCCEEEA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5F3113B-93AA-4A29-A1B2-A6AB1914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70" y="531996"/>
            <a:ext cx="3501168" cy="25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GaugeChartViewModel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18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81"/>
            <a:ext cx="8779504" cy="3816424"/>
            <a:chOff x="2786368" y="3032956"/>
            <a:chExt cx="6624736" cy="8070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_value;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_value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Value);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Timer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CustomTimer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GaugeChartViewModel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CustomTimer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Timer(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TickCallBack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CustomTimer.Change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(1000, 1000);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 = 160;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TickCallBack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state)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Random().Next(50, 250);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39989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02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GaugeCircleViewModel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GaugeCircleView.xaml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19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79"/>
            <a:ext cx="8779504" cy="936105"/>
            <a:chOff x="2786368" y="3032956"/>
            <a:chExt cx="6624736" cy="79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LoadGauge360Chart()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GaugeCircleViewModel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537DE9-93A2-49DF-A474-B234312F7C43}"/>
              </a:ext>
            </a:extLst>
          </p:cNvPr>
          <p:cNvGrpSpPr/>
          <p:nvPr/>
        </p:nvGrpSpPr>
        <p:grpSpPr>
          <a:xfrm>
            <a:off x="1708984" y="3772297"/>
            <a:ext cx="8779504" cy="2759131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5F5863-5243-43DD-A007-15D0E7E4ACF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&lt;!--normal gauge--&gt;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Uses360Mode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Value1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&lt;!--this gauge is rotated 90° and has an inverted clockwise fill--&gt;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Uses360Mode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Value2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Gauge.GaugeRenderTransform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TransformGroup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RotateTransform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Angle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="90"&gt;&lt;/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RotateTransform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ScaleTransform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ScaleX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="-1"&gt;&lt;/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ScaleTransform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TransformGroup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Gauge.GaugeRenderTransform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DC9FC1-C535-45C7-BEE6-D9936E0FCE7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86E8D27-448C-4557-9E0B-2C63FBCCEEEA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9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quarter" idx="19"/>
          </p:nvPr>
        </p:nvSpPr>
        <p:spPr>
          <a:xfrm>
            <a:off x="6635988" y="1844824"/>
            <a:ext cx="5220651" cy="3240359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WPF Chart</a:t>
            </a:r>
          </a:p>
          <a:p>
            <a:pPr eaLnBrk="1" hangingPunct="1"/>
            <a:r>
              <a:rPr lang="en-US" altLang="ko-KR" sz="2000" dirty="0"/>
              <a:t>Live Chart (Win</a:t>
            </a:r>
            <a:r>
              <a:rPr lang="ko-KR" altLang="en-US" sz="2000" dirty="0"/>
              <a:t> </a:t>
            </a:r>
            <a:r>
              <a:rPr lang="en-US" altLang="ko-KR" sz="2000" dirty="0"/>
              <a:t>Form)</a:t>
            </a:r>
          </a:p>
          <a:p>
            <a:pPr eaLnBrk="1" hangingPunct="1"/>
            <a:r>
              <a:rPr lang="en-US" altLang="ko-KR" sz="2000" dirty="0"/>
              <a:t>Live Chart (WPF</a:t>
            </a:r>
            <a:r>
              <a:rPr lang="en-US" altLang="ko-KR" sz="2000" dirty="0" smtClean="0"/>
              <a:t>)</a:t>
            </a:r>
          </a:p>
          <a:p>
            <a:pPr eaLnBrk="1" hangingPunct="1"/>
            <a:r>
              <a:rPr lang="en-US" altLang="ko-KR" sz="2000" dirty="0" err="1" smtClean="0"/>
              <a:t>DevExpress</a:t>
            </a:r>
            <a:endParaRPr lang="en-US" altLang="ko-KR" sz="20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856" y="2337672"/>
            <a:ext cx="4791088" cy="2212092"/>
          </a:xfrm>
        </p:spPr>
        <p:txBody>
          <a:bodyPr/>
          <a:lstStyle/>
          <a:p>
            <a:r>
              <a:rPr lang="en-US" altLang="ko-KR" dirty="0"/>
              <a:t>C# WPF Tips</a:t>
            </a:r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GaugeCircleView.xaml</a:t>
            </a:r>
            <a:r>
              <a:rPr lang="ko-KR" altLang="en-US" dirty="0"/>
              <a:t> 계속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20</a:t>
            </a:fld>
            <a:endParaRPr lang="ru-RU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537DE9-93A2-49DF-A474-B234312F7C43}"/>
              </a:ext>
            </a:extLst>
          </p:cNvPr>
          <p:cNvGrpSpPr/>
          <p:nvPr/>
        </p:nvGrpSpPr>
        <p:grpSpPr>
          <a:xfrm>
            <a:off x="1708984" y="2348880"/>
            <a:ext cx="8779504" cy="4464496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5F5863-5243-43DD-A007-15D0E7E4ACF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Uses360Mode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Value3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HighFontSize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="60"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Foreground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="White"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InnerRadius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GaugeBackground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="#BE54A3E9"/&gt;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Uses360Mode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Value4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HighFontSize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="60"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Foreground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="#424242"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FromColor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="White"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ToColor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="Black"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InnerRadius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GaugeBackground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="Transparent"&gt;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&lt;!--standard gauge--&gt;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Value5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}"/&gt;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&lt;!--custom fill gauge--&gt;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From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Value6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LabelsVisibility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="Collapsed"&gt;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Gauge.GaugeActiveFill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LinearGradientBrush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GradientStop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Color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="Yellow"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Offset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="0.0"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GradientStop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Color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="Orange"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Offset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="0.5"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GradientStop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Color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="Red"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Offset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="1.0"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LinearGradientBrush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Gauge.GaugeActiveFill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DC9FC1-C535-45C7-BEE6-D9936E0FCE7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86E8D27-448C-4557-9E0B-2C63FBCCEEEA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54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GaugeCircleViewModel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81"/>
            <a:ext cx="8779504" cy="4320479"/>
            <a:chOff x="2786368" y="3032956"/>
            <a:chExt cx="6624736" cy="8070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value1;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Value1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value1;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value1 = value;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Value1);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 value6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까지 작성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Timer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GaugeTimer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GaugeCircleViewModel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Value1 = Value2 = Value3 = Value4 = Value5 = Value6 = 0;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GaugeTimer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Timer(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TickCallBack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GaugeTimer.Change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(1000, 1000);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39989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72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GaugeCircleViewModel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22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81"/>
            <a:ext cx="8779504" cy="2232247"/>
            <a:chOff x="2786368" y="3032956"/>
            <a:chExt cx="6624736" cy="8070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TickCallBack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state)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temp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Random();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Value1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(10, 99);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Value2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(0, 100);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Value3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(10, 90);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Value4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(5, 100);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Value5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(11, 98);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Value6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temp.Next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(22, 30);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39989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B711A58-1F53-4699-B4E9-254A2817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772990"/>
            <a:ext cx="6526610" cy="3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PieChartViewModel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PieChartView.xaml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23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79"/>
            <a:ext cx="8779504" cy="936105"/>
            <a:chOff x="2786368" y="3032956"/>
            <a:chExt cx="6624736" cy="79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LoadPieChart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5E113B-FC9A-48AF-BC3D-DAC8AE726DED}"/>
              </a:ext>
            </a:extLst>
          </p:cNvPr>
          <p:cNvGrpSpPr/>
          <p:nvPr/>
        </p:nvGrpSpPr>
        <p:grpSpPr>
          <a:xfrm>
            <a:off x="1708984" y="3717032"/>
            <a:ext cx="8779504" cy="2016224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217191-95B9-43B0-83A2-D420483E69A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LegendLocation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="Right"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InnerRadius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 15"&gt;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PieChart.ChartLegend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DefaultLegend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BulletSize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PieChart.ChartLegend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DefaultTooltip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BulletSize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PieChart.DataTooltip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5DBE2F0-851F-4AA1-B6A5-1C16F7F9911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7711234-B328-4EE0-8AE9-BA6A5BCBEB71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6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en-US" altLang="ko-KR" dirty="0" err="1"/>
              <a:t>PieChartViewModel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24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348879"/>
            <a:ext cx="8779504" cy="4443807"/>
            <a:chOff x="2786368" y="3032956"/>
            <a:chExt cx="6624736" cy="79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"Chrome"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(8) 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"Mozilla"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(6) 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"Opera"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(10) 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"Explorer"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ObservableValue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(4) 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   };   }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0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D06B-CA20-4AC7-9475-050C057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(WPF)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BE425-48D0-4E67-8583-A75F0EE0AB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MVVM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9F81-5805-4AAF-87DD-A8B5AE859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F9398B-BF57-4BC0-9303-C1F121AE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49" y="1844824"/>
            <a:ext cx="4946501" cy="47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57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 smtClean="0"/>
              <a:t>상용 컴포넌트 시장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52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err="1" smtClean="0"/>
              <a:t>DevExpress</a:t>
            </a:r>
            <a:r>
              <a:rPr lang="en-US" altLang="ko-KR" dirty="0" smtClean="0"/>
              <a:t> 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Trial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- WPF</a:t>
            </a:r>
            <a:r>
              <a:rPr lang="ko-KR" altLang="en-US" smtClean="0"/>
              <a:t>만 설치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420888"/>
            <a:ext cx="6192688" cy="4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WPF </a:t>
            </a:r>
            <a:r>
              <a:rPr lang="ko-KR" altLang="en-US" dirty="0" smtClean="0"/>
              <a:t>앱 프로젝트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Xaml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디자이너 도구상자에서 </a:t>
            </a:r>
            <a:r>
              <a:rPr lang="en-US" altLang="ko-KR" dirty="0" err="1" smtClean="0"/>
              <a:t>DockLayoutControl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드래그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오른쪽 상단 플레이 버튼 클릭해서 내용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 </a:t>
            </a:r>
            <a:r>
              <a:rPr lang="en-US" altLang="ko-KR" smtClean="0"/>
              <a:t>BarButtonItem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155" y="1507128"/>
            <a:ext cx="2160886" cy="8702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F39E456-EE3B-4A02-AC65-300F11A4074F}"/>
              </a:ext>
            </a:extLst>
          </p:cNvPr>
          <p:cNvGrpSpPr/>
          <p:nvPr/>
        </p:nvGrpSpPr>
        <p:grpSpPr>
          <a:xfrm>
            <a:off x="1708984" y="2657601"/>
            <a:ext cx="8779504" cy="1203447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1A6B9A-C019-4208-9D2C-819B718718C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dxlc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DockLayoutControl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dxlc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DockLayoutControl.Dock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="Top"&gt;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dxb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MainMenuControl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dxlc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DockLayoutControl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9335620-F2C6-4A23-BBDC-B44186606765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A61955A-5829-4598-B443-D312CEE3E17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2465177"/>
            <a:ext cx="3422854" cy="19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>
                <a:cs typeface="Tahoma" panose="020B0604030504040204" pitchFamily="34" charset="0"/>
              </a:rPr>
              <a:t>수고 많으셨습니다</a:t>
            </a:r>
            <a:endParaRPr lang="ru-RU" dirty="0">
              <a:solidFill>
                <a:schemeClr val="bg2"/>
              </a:solidFill>
              <a:cs typeface="Tahoma" panose="020B0604030504040204" pitchFamily="34" charset="0"/>
            </a:endParaRPr>
          </a:p>
        </p:txBody>
      </p:sp>
      <p:sp>
        <p:nvSpPr>
          <p:cNvPr id="17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800856" y="1737032"/>
            <a:ext cx="10595763" cy="3815927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추가 문의사항이 있을 경우</a:t>
            </a:r>
            <a:r>
              <a:rPr lang="en-US" altLang="ko-K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메일로 여쭤주시기 바랍니다</a:t>
            </a:r>
            <a:r>
              <a:rPr lang="en-US" altLang="ko-K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7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personar95@naver.com</a:t>
            </a:r>
            <a:endParaRPr lang="ru-RU" sz="27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5415255" y="3185767"/>
            <a:ext cx="1361491" cy="18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6" name="Группа 175"/>
          <p:cNvGrpSpPr/>
          <p:nvPr/>
        </p:nvGrpSpPr>
        <p:grpSpPr>
          <a:xfrm>
            <a:off x="4423820" y="4976970"/>
            <a:ext cx="3508145" cy="467991"/>
            <a:chOff x="8775990" y="10243170"/>
            <a:chExt cx="7017204" cy="936104"/>
          </a:xfrm>
        </p:grpSpPr>
        <p:sp>
          <p:nvSpPr>
            <p:cNvPr id="177" name="5-конечная звезда 176"/>
            <p:cNvSpPr/>
            <p:nvPr/>
          </p:nvSpPr>
          <p:spPr>
            <a:xfrm>
              <a:off x="8775990" y="10243170"/>
              <a:ext cx="936104" cy="936104"/>
            </a:xfrm>
            <a:prstGeom prst="star5">
              <a:avLst>
                <a:gd name="adj" fmla="val 24860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5-конечная звезда 177"/>
            <p:cNvSpPr/>
            <p:nvPr/>
          </p:nvSpPr>
          <p:spPr>
            <a:xfrm>
              <a:off x="10296265" y="10243170"/>
              <a:ext cx="936104" cy="936104"/>
            </a:xfrm>
            <a:prstGeom prst="star5">
              <a:avLst>
                <a:gd name="adj" fmla="val 24860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5-конечная звезда 178"/>
            <p:cNvSpPr/>
            <p:nvPr/>
          </p:nvSpPr>
          <p:spPr>
            <a:xfrm>
              <a:off x="11816540" y="10243170"/>
              <a:ext cx="936104" cy="936104"/>
            </a:xfrm>
            <a:prstGeom prst="star5">
              <a:avLst>
                <a:gd name="adj" fmla="val 24860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5-конечная звезда 179"/>
            <p:cNvSpPr/>
            <p:nvPr/>
          </p:nvSpPr>
          <p:spPr>
            <a:xfrm>
              <a:off x="13336815" y="10243170"/>
              <a:ext cx="936104" cy="936104"/>
            </a:xfrm>
            <a:prstGeom prst="star5">
              <a:avLst>
                <a:gd name="adj" fmla="val 24860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5-конечная звезда 180"/>
            <p:cNvSpPr/>
            <p:nvPr/>
          </p:nvSpPr>
          <p:spPr>
            <a:xfrm>
              <a:off x="14857090" y="10243170"/>
              <a:ext cx="936104" cy="936104"/>
            </a:xfrm>
            <a:prstGeom prst="star5">
              <a:avLst>
                <a:gd name="adj" fmla="val 24860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Chart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err="1"/>
              <a:t>InteractiveDataDisplay.WPF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NuGet </a:t>
            </a:r>
            <a:r>
              <a:rPr lang="ko-KR" altLang="en-US" dirty="0">
                <a:solidFill>
                  <a:srgbClr val="000000"/>
                </a:solidFill>
              </a:rPr>
              <a:t>패키지에서 </a:t>
            </a:r>
            <a:r>
              <a:rPr lang="en-US" altLang="ko-KR" dirty="0">
                <a:solidFill>
                  <a:srgbClr val="000000"/>
                </a:solidFill>
              </a:rPr>
              <a:t>‘</a:t>
            </a:r>
            <a:r>
              <a:rPr lang="en-US" altLang="ko-KR" dirty="0" err="1">
                <a:solidFill>
                  <a:srgbClr val="000000"/>
                </a:solidFill>
              </a:rPr>
              <a:t>InteractiveDataDisplay</a:t>
            </a:r>
            <a:r>
              <a:rPr lang="en-US" altLang="ko-KR" dirty="0">
                <a:solidFill>
                  <a:srgbClr val="000000"/>
                </a:solidFill>
              </a:rPr>
              <a:t>’</a:t>
            </a:r>
            <a:r>
              <a:rPr lang="ko-KR" altLang="en-US" dirty="0">
                <a:solidFill>
                  <a:srgbClr val="000000"/>
                </a:solidFill>
              </a:rPr>
              <a:t>로 검색 후 </a:t>
            </a:r>
            <a:r>
              <a:rPr lang="en-US" altLang="ko-KR" dirty="0">
                <a:solidFill>
                  <a:srgbClr val="000000"/>
                </a:solidFill>
              </a:rPr>
              <a:t>‘</a:t>
            </a:r>
            <a:r>
              <a:rPr lang="en-US" altLang="ko-KR" dirty="0" err="1">
                <a:solidFill>
                  <a:srgbClr val="000000"/>
                </a:solidFill>
              </a:rPr>
              <a:t>avostres.InteractiveDataDisplay.WPF</a:t>
            </a:r>
            <a:r>
              <a:rPr lang="en-US" altLang="ko-KR" dirty="0">
                <a:solidFill>
                  <a:srgbClr val="000000"/>
                </a:solidFill>
              </a:rPr>
              <a:t>’ </a:t>
            </a:r>
            <a:r>
              <a:rPr lang="ko-KR" altLang="en-US" dirty="0">
                <a:solidFill>
                  <a:srgbClr val="000000"/>
                </a:solidFill>
              </a:rPr>
              <a:t>설치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97CB36-8F50-4E68-A49B-A29E801BF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4D44CF-872A-487B-A3FA-0CD0F4FCE333}"/>
              </a:ext>
            </a:extLst>
          </p:cNvPr>
          <p:cNvGrpSpPr/>
          <p:nvPr/>
        </p:nvGrpSpPr>
        <p:grpSpPr>
          <a:xfrm>
            <a:off x="1708984" y="2348879"/>
            <a:ext cx="8779504" cy="1584177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42DF57-602A-49D2-A283-7CE775DBBC1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d3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clr-namespace:InteractiveDataDisplay.WPF;assembly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InteractiveDataDisplay.WPF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</a:p>
            <a:p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chemeClr val="bg2">
                      <a:lumMod val="2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...</a:t>
              </a:r>
            </a:p>
            <a:p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d3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BottomTitle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="Argument"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LeftTitle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="Function"&gt;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d3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LineGraph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="linegraph"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Description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="Simple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linegraph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Stroke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="Blue"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StrokeThickness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d3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F91FA-CF0F-4777-BCE6-BCEBD4E0DFA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8C5C006-73E4-4990-805D-C643F83D7F48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3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탐색기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이벤트 코딩</a:t>
            </a:r>
            <a:endParaRPr lang="en-US" altLang="ko-KR" dirty="0"/>
          </a:p>
          <a:p>
            <a:pPr lvl="1"/>
            <a:r>
              <a:rPr lang="en-US" altLang="ko-KR" dirty="0" err="1"/>
              <a:t>TvFolder_AfterSelect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핸들러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30</a:t>
            </a:fld>
            <a:endParaRPr lang="ru-RU" dirty="0"/>
          </a:p>
        </p:txBody>
      </p:sp>
      <p:grpSp>
        <p:nvGrpSpPr>
          <p:cNvPr id="5" name="그룹 4"/>
          <p:cNvGrpSpPr/>
          <p:nvPr/>
        </p:nvGrpSpPr>
        <p:grpSpPr>
          <a:xfrm>
            <a:off x="1708984" y="2348879"/>
            <a:ext cx="8779504" cy="3024337"/>
            <a:chOff x="2786368" y="3032956"/>
            <a:chExt cx="6624736" cy="792088"/>
          </a:xfrm>
        </p:grpSpPr>
        <p:sp>
          <p:nvSpPr>
            <p:cNvPr id="6" name="직사각형 5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chemeClr val="bg1">
                      <a:lumMod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FileInfo</a:t>
              </a:r>
              <a:r>
                <a:rPr lang="en-US" altLang="ko-KR" sz="1300" b="0" dirty="0">
                  <a:solidFill>
                    <a:schemeClr val="bg1">
                      <a:lumMod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info = new </a:t>
              </a:r>
              <a:r>
                <a:rPr lang="en-US" altLang="ko-KR" sz="1300" b="0" dirty="0" err="1">
                  <a:solidFill>
                    <a:schemeClr val="bg1">
                      <a:lumMod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FileInfo</a:t>
              </a:r>
              <a:r>
                <a:rPr lang="en-US" altLang="ko-KR" sz="1300" b="0" dirty="0">
                  <a:solidFill>
                    <a:schemeClr val="bg1">
                      <a:lumMod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(file);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이전 페이지 이어서</a:t>
              </a:r>
              <a:r>
                <a:rPr lang="en-US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ListViewItem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item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ListViewItem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[]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info.Name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info.Length.ToString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info.Extension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info.LastWriteTime.ToString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LvFiles.Items.Add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(item);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catch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(Exception ex)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ex.Message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06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Chart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err="1"/>
              <a:t>InteractiveDataDisplay.WPF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실행 결과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97CB36-8F50-4E68-A49B-A29E801BF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71079-A94F-4FA8-8981-D4D44B54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380072"/>
            <a:ext cx="7056784" cy="39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Chart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err="1"/>
              <a:t>InteractiveDataDisplay.WPF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추가 수정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97CB36-8F50-4E68-A49B-A29E801BF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4D44CF-872A-487B-A3FA-0CD0F4FCE333}"/>
              </a:ext>
            </a:extLst>
          </p:cNvPr>
          <p:cNvGrpSpPr/>
          <p:nvPr/>
        </p:nvGrpSpPr>
        <p:grpSpPr>
          <a:xfrm>
            <a:off x="1708984" y="2348879"/>
            <a:ext cx="8779504" cy="1368153"/>
            <a:chOff x="2786368" y="3032956"/>
            <a:chExt cx="6624736" cy="82809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42DF57-602A-49D2-A283-7CE775DBBC1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Window_Loaded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RoutedEventArgs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Enumerable.Range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(0, 1001).Select(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/ 10.0).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ToArray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y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x.Select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(v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Math.Abs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(v) &lt; 1e-10 ? 1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Math.Sin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(v) / v).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ToArray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linegraph.Plot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(x, y);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F91FA-CF0F-4777-BCE6-BCEBD4E0DFA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8C5C006-73E4-4990-805D-C643F83D7F48}"/>
                </a:ext>
              </a:extLst>
            </p:cNvPr>
            <p:cNvCxnSpPr/>
            <p:nvPr/>
          </p:nvCxnSpPr>
          <p:spPr>
            <a:xfrm>
              <a:off x="2786368" y="3861048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F7C189-13F9-45C9-84E7-C325860C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13" y="3356992"/>
            <a:ext cx="6010821" cy="3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</a:t>
            </a:r>
            <a:r>
              <a:rPr lang="en-US" altLang="ko-KR" dirty="0" err="1"/>
              <a:t>Winform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ko-KR" altLang="en-US" dirty="0"/>
              <a:t>프로젝트 생성 후 </a:t>
            </a:r>
            <a:r>
              <a:rPr lang="en-US" altLang="ko-KR" dirty="0"/>
              <a:t>NuGet</a:t>
            </a:r>
            <a:r>
              <a:rPr lang="ko-KR" altLang="en-US" dirty="0"/>
              <a:t>패키지 관리</a:t>
            </a:r>
            <a:endParaRPr lang="en-US" altLang="ko-KR" dirty="0"/>
          </a:p>
          <a:p>
            <a:pPr lvl="2"/>
            <a:r>
              <a:rPr lang="en-US" altLang="ko-KR" dirty="0" err="1"/>
              <a:t>LiveCharts.Winforms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도구상자에서 드래그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0D0766-5372-458A-9170-AED23C71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812820"/>
            <a:ext cx="7199467" cy="40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</a:t>
            </a:r>
            <a:r>
              <a:rPr lang="en-US" altLang="ko-KR" dirty="0" err="1"/>
              <a:t>Winform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 err="1"/>
              <a:t>Form_Load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AAE9B1-9CCF-4CF6-A6E2-671DF1FEA923}"/>
              </a:ext>
            </a:extLst>
          </p:cNvPr>
          <p:cNvGrpSpPr/>
          <p:nvPr/>
        </p:nvGrpSpPr>
        <p:grpSpPr>
          <a:xfrm>
            <a:off x="1708984" y="2348877"/>
            <a:ext cx="8779504" cy="4392486"/>
            <a:chOff x="2786368" y="3032956"/>
            <a:chExt cx="6624736" cy="8052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0B1ECF-33A4-4E7F-963C-53602D61CA4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Func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.Format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"{0} ({1:P})"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chartPoint.Y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chartPoint.Participation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차트에 표시 할 항목 모음 정의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piechartData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SeriesCollection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"First Item"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{25},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"Second Item"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{25},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"Third Item"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{25},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};</a:t>
              </a:r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B45190-8D5F-4F1C-8856-85F03797234A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78BD6F2-A78B-45E5-8AC6-ED599C03DBF6}"/>
                </a:ext>
              </a:extLst>
            </p:cNvPr>
            <p:cNvCxnSpPr/>
            <p:nvPr/>
          </p:nvCxnSpPr>
          <p:spPr>
            <a:xfrm>
              <a:off x="2786368" y="3838245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3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</a:t>
            </a:r>
            <a:r>
              <a:rPr lang="en-US" altLang="ko-KR" dirty="0" err="1"/>
              <a:t>Winform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 err="1"/>
              <a:t>Form_Load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AAE9B1-9CCF-4CF6-A6E2-671DF1FEA923}"/>
              </a:ext>
            </a:extLst>
          </p:cNvPr>
          <p:cNvGrpSpPr/>
          <p:nvPr/>
        </p:nvGrpSpPr>
        <p:grpSpPr>
          <a:xfrm>
            <a:off x="1708984" y="2348877"/>
            <a:ext cx="8779504" cy="3384379"/>
            <a:chOff x="2786368" y="3032956"/>
            <a:chExt cx="6624736" cy="8052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0B1ECF-33A4-4E7F-963C-53602D61CA4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컬렉션의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add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메서드를 사용하여 새 항목을 동적으로 추가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정적이 아닌 데이터를 동적으로 정의 할 때 유용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piechartData.Add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PieSeries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Title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"Fourth Item"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Values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ChartValues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double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25 },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DataLabels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labelPoint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Fill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System.Windows.Media.Brushes.Gray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파이차트에 표시 할 값 모음 정의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pieChart1.Series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piechartData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범례 위치를 차트 오른쪽에 표시하도록 설정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pieChart1.LegendLocation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LegendLocation.Right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en-US" altLang="ko-KR" sz="1300" b="0" dirty="0">
                <a:solidFill>
                  <a:schemeClr val="bg2">
                    <a:lumMod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B45190-8D5F-4F1C-8856-85F03797234A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78BD6F2-A78B-45E5-8AC6-ED599C03DBF6}"/>
                </a:ext>
              </a:extLst>
            </p:cNvPr>
            <p:cNvCxnSpPr/>
            <p:nvPr/>
          </p:nvCxnSpPr>
          <p:spPr>
            <a:xfrm>
              <a:off x="2786368" y="3838245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4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F1A5-A214-4CC4-8188-8F5D161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Chart (</a:t>
            </a:r>
            <a:r>
              <a:rPr lang="en-US" altLang="ko-KR" dirty="0" err="1"/>
              <a:t>Winform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FA57-9D93-4C90-9D53-2A7CA0826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</a:p>
          <a:p>
            <a:pPr lvl="1"/>
            <a:r>
              <a:rPr lang="ko-KR" altLang="en-US" dirty="0"/>
              <a:t>실행결과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C5CA-CD46-4A78-A1EB-8AA240F2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19001-67F5-4118-8D59-91DDFC5C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73" y="2348880"/>
            <a:ext cx="8440254" cy="43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64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25A3FB"/>
      </a:accent1>
      <a:accent2>
        <a:srgbClr val="28519A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21181</TotalTime>
  <Words>1856</Words>
  <Application>Microsoft Office PowerPoint</Application>
  <PresentationFormat>와이드스크린</PresentationFormat>
  <Paragraphs>435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Source Serif Pro</vt:lpstr>
      <vt:lpstr>굴림</vt:lpstr>
      <vt:lpstr>나눔고딕</vt:lpstr>
      <vt:lpstr>나눔고딕코딩</vt:lpstr>
      <vt:lpstr>나눔스퀘어</vt:lpstr>
      <vt:lpstr>나눔스퀘어 Bold</vt:lpstr>
      <vt:lpstr>나눔스퀘어 ExtraBold</vt:lpstr>
      <vt:lpstr>Arial</vt:lpstr>
      <vt:lpstr>Calibri</vt:lpstr>
      <vt:lpstr>Tahoma</vt:lpstr>
      <vt:lpstr>Times New Roman</vt:lpstr>
      <vt:lpstr>Wingdings</vt:lpstr>
      <vt:lpstr>Тема Office</vt:lpstr>
      <vt:lpstr>PowerPoint 프레젠테이션</vt:lpstr>
      <vt:lpstr>C# WPF Tips 목차</vt:lpstr>
      <vt:lpstr>WPF Chart</vt:lpstr>
      <vt:lpstr>WPF Chart</vt:lpstr>
      <vt:lpstr>WPF Chart</vt:lpstr>
      <vt:lpstr>Live Chart (Winform)</vt:lpstr>
      <vt:lpstr>Live Chart (Winform)</vt:lpstr>
      <vt:lpstr>Live Chart (Winform)</vt:lpstr>
      <vt:lpstr>Live Chart (Winform)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Live Chart (WPF)</vt:lpstr>
      <vt:lpstr>DevExpress</vt:lpstr>
      <vt:lpstr>DevExpress</vt:lpstr>
      <vt:lpstr>DevExpress</vt:lpstr>
      <vt:lpstr>수고 많으셨습니다</vt:lpstr>
      <vt:lpstr>윈도우 탐색기</vt:lpstr>
    </vt:vector>
  </TitlesOfParts>
  <Company>동의대학교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김성우</dc:creator>
  <cp:lastModifiedBy>PKNU</cp:lastModifiedBy>
  <cp:revision>1555</cp:revision>
  <cp:lastPrinted>2001-02-25T07:30:54Z</cp:lastPrinted>
  <dcterms:created xsi:type="dcterms:W3CDTF">1998-07-27T04:31:16Z</dcterms:created>
  <dcterms:modified xsi:type="dcterms:W3CDTF">2020-08-03T02:07:20Z</dcterms:modified>
</cp:coreProperties>
</file>