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6" r:id="rId2"/>
    <p:sldId id="257" r:id="rId3"/>
    <p:sldId id="259" r:id="rId4"/>
    <p:sldId id="260" r:id="rId5"/>
    <p:sldId id="261" r:id="rId6"/>
    <p:sldId id="262" r:id="rId7"/>
    <p:sldId id="263" r:id="rId8"/>
    <p:sldId id="264" r:id="rId9"/>
    <p:sldId id="266" r:id="rId10"/>
    <p:sldId id="265"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4" d="100"/>
          <a:sy n="44" d="100"/>
        </p:scale>
        <p:origin x="53" y="7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239213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411450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C4923A-88F9-453E-B2DE-6DCEA2F0C5F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422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1997168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C4923A-88F9-453E-B2DE-6DCEA2F0C5F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3069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337781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179893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3361502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421077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98214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3107B1-B2DA-4504-A617-CDCF15001AA6}"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19936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80018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3107B1-B2DA-4504-A617-CDCF15001AA6}"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168314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3107B1-B2DA-4504-A617-CDCF15001AA6}"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2292825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107B1-B2DA-4504-A617-CDCF15001AA6}"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287043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2632966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3107B1-B2DA-4504-A617-CDCF15001AA6}"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C4923A-88F9-453E-B2DE-6DCEA2F0C5F3}" type="slidenum">
              <a:rPr lang="en-US" smtClean="0"/>
              <a:t>‹#›</a:t>
            </a:fld>
            <a:endParaRPr lang="en-US"/>
          </a:p>
        </p:txBody>
      </p:sp>
    </p:spTree>
    <p:extLst>
      <p:ext uri="{BB962C8B-B14F-4D97-AF65-F5344CB8AC3E}">
        <p14:creationId xmlns:p14="http://schemas.microsoft.com/office/powerpoint/2010/main" val="124991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23107B1-B2DA-4504-A617-CDCF15001AA6}" type="datetimeFigureOut">
              <a:rPr lang="en-US" smtClean="0"/>
              <a:t>7/27/2022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C4923A-88F9-453E-B2DE-6DCEA2F0C5F3}" type="slidenum">
              <a:rPr lang="en-US" smtClean="0"/>
              <a:t>‹#›</a:t>
            </a:fld>
            <a:endParaRPr lang="en-US"/>
          </a:p>
        </p:txBody>
      </p:sp>
    </p:spTree>
    <p:extLst>
      <p:ext uri="{BB962C8B-B14F-4D97-AF65-F5344CB8AC3E}">
        <p14:creationId xmlns:p14="http://schemas.microsoft.com/office/powerpoint/2010/main" val="45821777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data:image/jpg;base64,%20/9j/4AAQSkZJRgABAQEAYABgAAD/2wBDAAUDBAQEAwUEBAQFBQUGBwwIBwcHBw8LCwkMEQ8SEhEPERETFhwXExQaFRERGCEYGh0dHx8fExciJCIeJBweHx7/2wBDAQUFBQcGBw4ICA4eFBEUHh4eHh4eHh4eHh4eHh4eHh4eHh4eHh4eHh4eHh4eHh4eHh4eHh4eHh4eHh4eHh4eHh7/wAARCAB5AHo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xfGPirw/wCENJOqeItThsLYHapc5Z29FUcsfYCnGLk7JCbSV2bVUNd1rR9Cszea1qlnp1vnHmXMyxqT6Ak8mvBPjt8XfFdjq1paeAbmwk0t9MXVftsKiV5olchwM8ADHPGcZ6YrL+Ouu/8ACwdU+F8ei6WNXj1BWvzYM+xZCWRTG7fwgFXUntzXbTwMm4uWid/wOeeJirqO6PoYeJNNuPCx8SaSZdZsTEZY/wCz1EryqOuwZGT1468VwMXx/wDh2/hm91t7y8ga0nED2EsIW7dj02pnkcHnPGDnFcj8GfCvxY+HOvX+nrodpe+Hr2N7hLdNRUpazHOxVZsMegVsDkYPJFZN98APGGuR6p4s1fWtPg8Z3F+t1bRwc2igHOGO3OemOD93nOTWkaGHjJqctNLO/wCZMqtVpOMdT6C8Ha/H4m0GDWYNN1HT4Lgboo76IRyMvZtoJwD2zWxWP4Tm10eG7ZvFUNnBqsabbo2sm6FiP41JAwD1xjitJbq2a1N0txE0AUsZFYFcDqcivPnbmaR1Rva5NRXi3hr4+aNdarc2+q25Wxl1Sa10y9tlLLNBGpZpnUnKqoxlhnOc4GDXr+kajY6vplvqemXcV3Z3KCSGaJtyup7g1dWhUpfEiYVIz+FlqiiisiwooooAKKKyPGPiHTvCvhq+1/VZClrZxl2A+856KijuxOAB6mmk27ITaSuzJ+JPjqx8GWlrH9judV1jUJDFp2mWgzNcuOv0Ud27V4B4t1C8+NV3feHtQ8MyeHfHXh+J7qwidyy3EYI3wOGAwxypB5B+ldJ47h8fal8SND+JXgXTYNSuLSxS0vdHnnjMtg7gs0Ug3DaSrg5ByCOa9A+F3gzWoPEmpeP/ABsbU+J9UiWAW9rzFYwLjEYP8TcDJ9q9KnyYeCn9r11v2t2sckuarLl6fp69zivhL8F401DSfGOpwXOitJZSx3vh+QB498ilHwckojA7tnUHjPFe0eGfDuieGtLg0zQ9NgsbWBSsaRryATk8nk5JJ5PU1q0VxVsRUqu8mdFOlGmtEFcV8Tvif4U+HkVv/b1zM91cAtDaW0e+VlHBbGQAue5I9qb8XfiRpXw10qy1HVtPvruK7nMCfZQpKsF3c7iOwNfHPxy8daf8QfHR8Qadb3lrCbWOHyrrblSpPTaSMHOfrmnhFRqVlTqSsb1sNilh3XpwbXc+0Phr8Q/DHxB06a78PXUjPbkLcW86bJYs9Mj0ODggkcU3xZ4Ij1FpNR8O6pc+HNbxkXVp/q5T6TQn5JR9Rn0NfGvwO+JUXwz8R32rSaXNqgurT7P5KXAiAO8NuJIOemPxNe0+Hv2kvEHijWotH8M/DZ729l+7GNQztHdmPlgKo7knFZY10KdZ04yudeBwOPlRVfksvOy080+nqZGs/wDCLHW4/BXxZ8OQeENWKmO21vRh5Nnews4ZsjGFDHqSOM87aJJviB8JvFi6nIIrzS7p3t7CCG6P2e+BX90oXcVhSONQxbA6HqDmvavHHgX/AIWN8P20nxfa2NrqhBkt5bRjILOXHBDMAWHZuACPwNfOHw+8YzeEtSv/AIQfFi3+1eHWlNqxlJJsWP3XRuvlHIII6ZyO4p0cdOi+St70H3LnllPG05VMMuWpHdLZ+a/y/wCGPqr4f+MdH8a6CmraRNuXJWRCCCrAkEjIGVJBw2MHH1A6KvlTVIfEHwb8fpc6WZrzTrlImfU5418q5t8jMTvjbEka/dCYJODgggD6R8F+KtD8YaIuseH7z7VaMxTJRkZWHYqwBHBB9wQa3xGH5LThrFnj0qvN7st0bVFFFcpuFeJftFWPi7xPPp1v4FvNK1CTQbkXl5pnnI1wZhgxlo2+VlAOQD1z34r2m6nhtbaW6uJFihhQySO3RVAySfwr448S6PD8SPijdal8Hotca8Nw019qtxd+TArE/eQ4DqPbPTotd2Ahebm9Ld9vmc2KlaPL3+89t/ZbvdQn8HahZ6r4bvNK1C2v3+3XV1nffXD/ADO5DAEEZUenTBr16svwlYX+l+GNN0/VNQk1G/t7ZEubqQ5MsgHzNn65rUrmrzU6jkjanHlgkFFFFZFnhX7bSxn4TWTNjeurw7P+/cma+NK+qf26dZjXS/Dnh9JP3kk8l5IueiquxT+JZvyr5Wry8U71GffZBBxwUW+rZt+B/C+reMvE9p4f0WHzLq5b7x+5Eg+87HsoH+HevvT4UfDvQfh34eXTdJhEl1IAby9df3lw/qfRfReg/M1wv7JPgGPwx4DTxHewgatriCUlh80Vv1jT8fvH6j0r2uurDUVFcz3PAzvM5V6jowfur8WFfM/7bXgqOSw0/wAdWcIEsLCzvyo+8h/1bn6HK/8AAh6V9MVyvxe0VPEPww8RaS65M1hK0fHR1G5D/wB9KK2qw54NHm5diXh8TCfnr6M+e/gZqlv8UPhxdfDTXrkjVdGC3mjXTRrI4RTgAK3DFc7cH+Fh6V0H7LGu3Wn69f8Ahy90uS1gvAzxzy5MjTxth0kc4UuQx+RQNuzp3rxfwPJb+A77wh8QNN1j7YxuVXUrZEx5Eb5V1YgnHG4DdjJGQMCvUvjlG3hH40Wfi6G6M/2nyr63CwGeSMLhXUM7COJGx1GW+Y115XUdalLDy+RfEeFhQxKxFPaW/r1/rzPqSiobC6hvrG3vbZw8FxEssbA5DKwyD+RqasDzzmvilqWi6T8PtavPEX2r+yvsxiuha/60pJhDt5HPzV83/Dzw38FdX8e6KfCni3xJZ363aSxWF1AcTbDu2bwowCFOcsa+qdb0rTdb0yXTNWsoL2ymx5kEybkbByMj6gVz2jfDXwFo2rwavpXhXTbK+tyTFNDHtZCQQcfgTXZh8RGlTlG7u+2xz1aTnJPSx1tFFFcZ0BTZZEijaSR1REBZmY4AA6k06vmv9rL4uRWtncfD/wAN3Qe6mGzVbiNuIk7wg/3j/F6DjqeIqVFCN2dWDwk8XVVOH/DI8O+PHjQeOviXqOsQOWsIiLWx/wCuKZAb/gRLN+Nc54I0Y+IvGWjaFzi/vYoGx2VmAb9M1j16N+zTEkvxx8MrJghZ5GGfURORXkr3569T9EmlhsM1D7MXb5I+97eGO3t47eFAkUaBEUdFUDAFPoor2T8xCorxVe0mVvumNgfpipaxfHmpx6L4J1vVpXCLaWE0uT6hCR+uKTdkVCLlJJHw9DeT6r8FtQsZrS6vF0u5URXJvcJaoXUqBEWAwcuMqC3PUCu9+Lvia8l+Hnw31BptKZbrRvKK3Fokk5YBUkId1KBcYznvzXm2gQ7fhFrN1PZQzI11tjkZWYo+I+c+WQhGePnTduIO7AFe4afqfibw9+zt4D1fRLbT5kVZIrg3GmtdyIHd2RlA5A+XB+oqMpnbER0vofRcTU19UflP9NT2r4N6j/a3wv8AD96ZxOzWao0gZWBKEoeVAH8PYAV1tcd8GdX1bXfh3p2qa3Gkd5M0u4Jam3BUSMFIQ8rkAGuxrorK1SXqfMU37iCue8U63Zpp1/Z6dqdm+sw273ENotwplcxjdjZnODjB4710NfKPh618P+Dfjjp+gTwzzXFhq8n+m28Mccs/mxjyxICWllC7iWZdoO48cVpQoKqpa6pCnVdOUXbqfUOg6paa1otlq9hIJLW8gSeJvVWGR+PNWLu4t7S2kurqeKCCJS0kkjBVQDqSTwBXzboXj3xR8PfE+p/DXR/DP9pteXb3fhpb26W2VYJSX2ZJwwDZ2gEHqPSuM+KPh39ofxlIW8RaJfS2YOUsrKWLyF/4ArncfdsmvPdey0V2e7DKeap71RRi9U21dr0Or+On7RcbRT+Hvh7OWZgUn1cDAA7iEdz/ALZ/D1r5gdmd2kdmd2JZmY5JJ6knua2tc8H+LNDydY8NavYqP4prRwv/AH1jH61hgg9DmvPqzlN3kfZYHCUMNT5aP39wrsPgrqa6P8WvC+oSMEjTUY0cnsrnYf8A0KuPpUZ0dZI2KupDKw6gjoazi7NM6qsFUg4PqrH6f0Vy/wAKfFEPjL4faP4gjYGS5t1E4B+7MvyyD/voH9K6ivbTuro/LakJU5OEt0FeFftmeLY9H+HUfhqCQfbNblCsoPIgQhnP4nav4mvZ9f1bT9B0W71jVrlLWytIjLNK54VR/M9gO5r4S8Y+Ibz4s/FSbVrxLiPTQyqI4yC9tZq4UYB6uSw4Gcs3ANc+JqcseVbs9fJMJ7Wt7aXww1+fRGPquq6Gvw9tNG0tjJe+dvuTJaLHIc5b72GLAHAGHXjqte9/G21tdC+EXgHwjdeb9qggSVoVs/PBKRBG3AOpHzSdsnNeWfC/wdZ+KfjdZeHdJnub3w/ptybqVp1IKxoQXU5A6uFTJAJ9BXtnxO8cWmo+PptCv/BMfizw3DKmn3EqWrebazOyh9soJGC20FTtOV610ZRCXtee2xpxRWh7OFFPfV389j1D4MWK6f8ACzw7bKqKDZLLhFZR8+X6MSw+93NdfUdpbw2trFa20axQQoscaKMBVAwAPYCpKucuaTl3PAirJIK8I/an8KzSWsHiy0VfJjjFtfru8tWUthGfyx5kvJChAwHI9693qprWnWmr6Tc6Zf28NxbXMZjkjlTcjA+orShVdKopEVYc8XE+Z9R8K/8ACzvgTYahoMt3L4n8JyPDHvgWCRlXDGFQhIG1Su3nIK4PJNbnwD/aAs9Whg8NeO7lLLVUxFDfy/LHc44xIf4JPc8H2PFcdFP4x+Dvj6LUNUsN6TCVFtbWb91dW6kDCjkRqCVKqAZCevGa6D9oL4JN4igPjrwTYvHfXEQuL/SSu15CwyWVe0nPzL3PTnrGYYeVKp7alqpHrZTiqOJpfU8VpbZ9v+Az6X+V07MrD6giuL8Y/CrwB4rRzq3hqy89h/x826eTMD67kwT+Oa+P/h18Z/HvgEjTorv7fYQtsbT9QDMI8dVU/eT6dB6V7p4Y/am8I3kar4g0bU9Km7tCBcRfmMN/47XFHEU5q0jrq5PjsLLmo6rut/uOQ+Iv7LupWaS3vgfVP7RjGSLG8ISXHosg+VvxC/WvnvWdL1LRdSl03V7C4sLyE4kgnjKOv4Ht79K+5rX4+fCe4jD/APCVpEf7stpMpH/jlcT8W/iV8BPGGjtY63dz6nKgPkXFlZSCeE+qOyj8jwe4rGrRpNXjJHp4DMcfCShXpSku9nf/AIJwX7HvxEj0HxFL4M1W4Een6rIHs3c/LFc4xt9g4AH1A9a+q/FniTRPCujS6vr+owWNnEOXkblj/dUdWY+g5r83r77LDqMv9mT3D2ySk28sqCOUqD8pIUkBvoa7TUdN+IPjy+0q71zUnvJb6Mixe9ulA2KpPyjoMhWIHVsE4PWppYiUY8trm2YZPSr11WcuVPf/AIHy3Oh+M/xU1j4sa9DoelRyWOhJLm3t2JzKwz+9mxnoMnHRRyfWsnVfJ8C+G4NJ06eObxDqA3XEkI23FqWVR5eV+YdflKkBskkOpUixLPo/gfTYLTQrWTVNe1SEPDcsFaS2b7hTZtPVt6mPJ+6QSwcAeq/BX4UWPgew/wCFk/E6RLe4tlElpZyjd9m4+UsozmTsqD7v16EITqzstWzStXw+CoJ2tBbLrJmn8NNNsfgf8J77XNZjim8U6hFHPPaGYLJDGz7I1Y4JVFLZZsEA59BWd+zb4JudX8SQ+PWvmWC0uJ4pVcATTS7c4d0Oydf3m7eecqBisnU5tU+MXxaiS1txb2XzrZapZ2xDwWgBKymX7sisflaJ8EFsAda+ofD+k2Oh6PbaVptvFBbW6BVWONUBPc4UAAk5JwOpr6HlWDoezj8T39D4CtXnjsQ61QvUUUVwGoUUUUAVNR02w1AwPeWVrcS2z+bbPNCrmGTs65HB9xXzvp3g/wCJ/hXx9ckeI3iTUQ9zqOtkGSBLaN9zu4cbRKeFVBwq55Oa+k6r6lY2epafPp+oW0VzaXEZjmhlXcrqRggj0rejXdO63TMqlJTsz521Wy+Fvxoe7m1CSHwxr+52s7vzAkt3bAHZNKpAU5Cs23O4KM5Aryfxd8AvHmjxfbdHt7fxNpjjdFdaZIHLqeh2df8AvncPevefG/7P+n6heS3Xh7Ufsa3D4mtrgF0VWKiQxsOQfLXy1B4AJ6Vyvh25+M/g2VbG4iktLJ5Cc3cYubW1ghjkkk2bD8ibfLRRkEkZx1p1svw+I96lKz7M9DBZ7jcFaEvej9//AAx4TFpWj2mj2Nj4kjvdG1CLU2e/86xlWZrUiNQIyVxkfvDg47dav/ZvhRCZ5G1XUZ9t2nlRKW+aLau/nYO5bB4Py4x3r3XRPj/e3kQj8R+FdNnTyHlYx3HlgEQCbaRICB95ATnq3SoJvjJpdx/pFj8PtHgSNEeaSZEdlP2sW7AAKuRzkEkH1Fczyaunay/r5npriqlJXaa9H/wD59uIdL1uPS7bw34V1KW7j2m7S2WSTzwUTcoPzEEOHw2OjDjitu90Px5pVn4c8PeLI7nw1ot7O1vbXdzbqWhR3ywZh84UFidpI4JOMV7XefHzVHt5LXw34X0+wf7SkUbyuZVCO0sakqoXDb4wMZIw3tUPxL8Ha98VfD/grxTaWuqSS6liPVbF52WKzJTaZkjcgIFZWPq2R1zSeUTgrzdv62+Y48UQnNRUPd77teav2ubegeHfhh8FrS3urRW8S+Jbi4FnC6NE8/nFSdigkJDkDucnpk1xR074jfFDxC2j32py6hZW0+8XShI7aKMsds8Txgr58TBkZQTnBA4BNVf2fPBvh/U/Fuu+CvHCqmqaevkmw+aM3RjfcJxICG3IOAFx8rZ5ya+rtG0yw0fTINN0u1itLSBdscUYwFHU/Uk5JPUk12YevRo017FXfn0PDzCjiZ4hrEyv+q6fJmN8PPB2l+CtBGm6aoaSVvOu7jbtNxMQA0hUcLnHQcCukoornlJyd3uZpJKyCiiipGFFFFABRRRQAUUUUAZepeHPD+pK66hoem3QdWVvNtkYkMACOR3AH5Csz/hXvgbai/8ACJ6PtQEKPsiYALbyOn97n68109FWqklsyXGL6FCw0TRrCSaSx0mwtXnfzJWht0QyN/eYgcnk8mr9FFS23uUlY8t+IHwZ0/xT8QbTxtZ6/qGharbogMlmiEu6H5XJbvj5T6gV6fAsiQRpLJ5siqAz7QNxxycDpT6KhRSbaNqmIqVIxjN3UdgoooqjEKKKKAP/2Q=="/>
          <p:cNvSpPr>
            <a:spLocks noGrp="1" noChangeAspect="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0000"/>
          </a:bodyPr>
          <a:lstStyle/>
          <a:p>
            <a:r>
              <a:rPr lang="en-US" dirty="0"/>
              <a:t>INTRODUCTION ​</a:t>
            </a:r>
            <a:br>
              <a:rPr lang="en-US" dirty="0"/>
            </a:br>
            <a:r>
              <a:rPr lang="en-US" dirty="0"/>
              <a:t>TO ​</a:t>
            </a:r>
            <a:br>
              <a:rPr lang="en-US" dirty="0"/>
            </a:br>
            <a:r>
              <a:rPr lang="en-US" dirty="0"/>
              <a:t>NETWORKING​</a:t>
            </a:r>
          </a:p>
        </p:txBody>
      </p:sp>
      <p:sp>
        <p:nvSpPr>
          <p:cNvPr id="3" name="Subtitle 2"/>
          <p:cNvSpPr>
            <a:spLocks noGrp="1"/>
          </p:cNvSpPr>
          <p:nvPr>
            <p:ph type="subTitle" idx="1"/>
          </p:nvPr>
        </p:nvSpPr>
        <p:spPr/>
        <p:txBody>
          <a:bodyPr>
            <a:normAutofit lnSpcReduction="10000"/>
          </a:bodyPr>
          <a:lstStyle/>
          <a:p>
            <a:pPr fontAlgn="base"/>
            <a:r>
              <a:rPr lang="en-US" b="1" dirty="0"/>
              <a:t>MODULE CODE: CT043-3-1-IN</a:t>
            </a:r>
            <a:r>
              <a:rPr lang="en-US" dirty="0"/>
              <a:t>​</a:t>
            </a:r>
          </a:p>
          <a:p>
            <a:pPr fontAlgn="base"/>
            <a:r>
              <a:rPr lang="en-US" b="1" dirty="0"/>
              <a:t>TITLE: PRESENTATION</a:t>
            </a:r>
            <a:r>
              <a:rPr lang="en-US" dirty="0"/>
              <a:t>​</a:t>
            </a:r>
          </a:p>
          <a:p>
            <a:pPr fontAlgn="base"/>
            <a:r>
              <a:rPr lang="en-US" b="1" dirty="0"/>
              <a:t>LECTURER: </a:t>
            </a:r>
            <a:r>
              <a:rPr lang="en-US" b="1" dirty="0" err="1"/>
              <a:t>Er.Yubaraj</a:t>
            </a:r>
            <a:r>
              <a:rPr lang="en-US" b="1" dirty="0"/>
              <a:t> Sharma</a:t>
            </a:r>
            <a:r>
              <a:rPr lang="en-US" dirty="0"/>
              <a:t>​</a:t>
            </a:r>
          </a:p>
          <a:p>
            <a:endParaRPr lang="en-US" dirty="0"/>
          </a:p>
        </p:txBody>
      </p:sp>
    </p:spTree>
    <p:extLst>
      <p:ext uri="{BB962C8B-B14F-4D97-AF65-F5344CB8AC3E}">
        <p14:creationId xmlns:p14="http://schemas.microsoft.com/office/powerpoint/2010/main" val="2785212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14032" r="3850" b="3297"/>
          <a:stretch/>
        </p:blipFill>
        <p:spPr>
          <a:xfrm>
            <a:off x="975131" y="1458097"/>
            <a:ext cx="9543451" cy="5148649"/>
          </a:xfrm>
          <a:prstGeom prst="rect">
            <a:avLst/>
          </a:prstGeom>
        </p:spPr>
      </p:pic>
    </p:spTree>
    <p:extLst>
      <p:ext uri="{BB962C8B-B14F-4D97-AF65-F5344CB8AC3E}">
        <p14:creationId xmlns:p14="http://schemas.microsoft.com/office/powerpoint/2010/main" val="2653642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TOPOLOGIES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1743" y="1285875"/>
            <a:ext cx="7021286" cy="4363811"/>
          </a:xfrm>
        </p:spPr>
      </p:pic>
    </p:spTree>
    <p:extLst>
      <p:ext uri="{BB962C8B-B14F-4D97-AF65-F5344CB8AC3E}">
        <p14:creationId xmlns:p14="http://schemas.microsoft.com/office/powerpoint/2010/main" val="3945198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95" y="1306158"/>
            <a:ext cx="9403742" cy="4478511"/>
          </a:xfrm>
        </p:spPr>
        <p:txBody>
          <a:bodyPr/>
          <a:lstStyle/>
          <a:p>
            <a:pPr marL="0" indent="0" algn="just">
              <a:buNone/>
            </a:pPr>
            <a:r>
              <a:rPr lang="en-US" dirty="0"/>
              <a:t>In this project we have used the popular topology use in networking i.e., star topology in both building Penang and Cyberjaya. In this topology, network is divided into multiple layer. In LAN, network device have three prime categories. In the bottom, layer computer is connected know as access layer. In middle layer, there are two layer where server are connected. From this topology, the new device which is use in company can be easily be connected and disconnected.  Increasing speed of the internet is also easily done in this topology. It has some many advantage. So, in this project we have use this topology. Whereas, if there is network issue we can simply find the problem and overcome it.  Maintenance- of the network will be easy. </a:t>
            </a:r>
          </a:p>
        </p:txBody>
      </p:sp>
    </p:spTree>
    <p:extLst>
      <p:ext uri="{BB962C8B-B14F-4D97-AF65-F5344CB8AC3E}">
        <p14:creationId xmlns:p14="http://schemas.microsoft.com/office/powerpoint/2010/main" val="3309946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CONCLUSION</a:t>
            </a:r>
          </a:p>
        </p:txBody>
      </p:sp>
      <p:sp>
        <p:nvSpPr>
          <p:cNvPr id="3" name="Content Placeholder 2"/>
          <p:cNvSpPr>
            <a:spLocks noGrp="1"/>
          </p:cNvSpPr>
          <p:nvPr>
            <p:ph idx="1"/>
          </p:nvPr>
        </p:nvSpPr>
        <p:spPr/>
        <p:txBody>
          <a:bodyPr/>
          <a:lstStyle/>
          <a:p>
            <a:pPr marL="0" indent="0">
              <a:buNone/>
            </a:pPr>
            <a:r>
              <a:rPr lang="en-US" dirty="0"/>
              <a:t>This project was completed with the hard work and research of the whole team. The network design with network diagrams as well as network configuration was successfully done with the help of Cisco Packet Tracer. The floor design was done with the help of Microsoft Visio software. Overall, the requirement of Seagate Co. was successfully fulfilled.</a:t>
            </a:r>
          </a:p>
          <a:p>
            <a:pPr marL="0" indent="0">
              <a:buNone/>
            </a:pPr>
            <a:endParaRPr lang="en-US" dirty="0"/>
          </a:p>
        </p:txBody>
      </p:sp>
    </p:spTree>
    <p:extLst>
      <p:ext uri="{BB962C8B-B14F-4D97-AF65-F5344CB8AC3E}">
        <p14:creationId xmlns:p14="http://schemas.microsoft.com/office/powerpoint/2010/main" val="3584129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975232"/>
            <a:ext cx="8946541" cy="4195481"/>
          </a:xfrm>
        </p:spPr>
        <p:txBody>
          <a:bodyPr/>
          <a:lstStyle/>
          <a:p>
            <a:pPr marL="0" indent="0">
              <a:buNone/>
            </a:pPr>
            <a:endParaRPr lang="en-US" dirty="0" smtClean="0"/>
          </a:p>
          <a:p>
            <a:pPr marL="0" indent="0">
              <a:buNone/>
            </a:pPr>
            <a:endParaRPr lang="en-US" dirty="0"/>
          </a:p>
          <a:p>
            <a:pPr marL="0" indent="0">
              <a:buNone/>
            </a:pPr>
            <a:r>
              <a:rPr lang="en-US" dirty="0" smtClean="0"/>
              <a:t>                       </a:t>
            </a:r>
          </a:p>
          <a:p>
            <a:pPr marL="0" indent="0">
              <a:buNone/>
            </a:pPr>
            <a:endParaRPr lang="en-US" dirty="0"/>
          </a:p>
          <a:p>
            <a:pPr marL="0" indent="0">
              <a:buNone/>
            </a:pPr>
            <a:r>
              <a:rPr lang="en-US" dirty="0" smtClean="0"/>
              <a:t>                               </a:t>
            </a:r>
            <a:r>
              <a:rPr lang="en-US" b="1" dirty="0" smtClean="0"/>
              <a:t>CONTINUE TO </a:t>
            </a:r>
          </a:p>
          <a:p>
            <a:pPr marL="0" indent="0">
              <a:buNone/>
            </a:pPr>
            <a:r>
              <a:rPr lang="en-US" b="1" dirty="0" smtClean="0"/>
              <a:t>                                                  CISCO PACKET TRACER…….</a:t>
            </a:r>
            <a:endParaRPr lang="en-US" b="1" dirty="0"/>
          </a:p>
        </p:txBody>
      </p:sp>
    </p:spTree>
    <p:extLst>
      <p:ext uri="{BB962C8B-B14F-4D97-AF65-F5344CB8AC3E}">
        <p14:creationId xmlns:p14="http://schemas.microsoft.com/office/powerpoint/2010/main" val="30503641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001025"/>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t>
            </a:r>
            <a:r>
              <a:rPr lang="en-US" dirty="0" smtClean="0"/>
              <a:t>       </a:t>
            </a:r>
            <a:br>
              <a:rPr lang="en-US" dirty="0" smtClean="0"/>
            </a:br>
            <a:r>
              <a:rPr lang="en-US" dirty="0"/>
              <a:t> </a:t>
            </a:r>
            <a:r>
              <a:rPr lang="en-US" dirty="0" smtClean="0"/>
              <a:t>            ANY QUESTIONS……….</a:t>
            </a:r>
            <a:endParaRPr lang="en-US" dirty="0"/>
          </a:p>
        </p:txBody>
      </p:sp>
    </p:spTree>
    <p:extLst>
      <p:ext uri="{BB962C8B-B14F-4D97-AF65-F5344CB8AC3E}">
        <p14:creationId xmlns:p14="http://schemas.microsoft.com/office/powerpoint/2010/main" val="2116329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638" y="409832"/>
            <a:ext cx="8365997" cy="809368"/>
          </a:xfrm>
        </p:spPr>
        <p:txBody>
          <a:bodyPr>
            <a:normAutofit fontScale="90000"/>
          </a:bodyPr>
          <a:lstStyle/>
          <a:p>
            <a:r>
              <a:rPr lang="en-US" dirty="0"/>
              <a:t>GROUP MEMBERS:</a:t>
            </a:r>
          </a:p>
        </p:txBody>
      </p:sp>
      <p:sp>
        <p:nvSpPr>
          <p:cNvPr id="3" name="Text Placeholder 2"/>
          <p:cNvSpPr>
            <a:spLocks noGrp="1"/>
          </p:cNvSpPr>
          <p:nvPr>
            <p:ph type="body" sz="half" idx="2"/>
          </p:nvPr>
        </p:nvSpPr>
        <p:spPr>
          <a:xfrm>
            <a:off x="692806" y="1668161"/>
            <a:ext cx="8825659" cy="37338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3305017"/>
              </p:ext>
            </p:extLst>
          </p:nvPr>
        </p:nvGraphicFramePr>
        <p:xfrm>
          <a:off x="692806" y="1730754"/>
          <a:ext cx="8625341" cy="3801292"/>
        </p:xfrm>
        <a:graphic>
          <a:graphicData uri="http://schemas.openxmlformats.org/drawingml/2006/table">
            <a:tbl>
              <a:tblPr/>
              <a:tblGrid>
                <a:gridCol w="2078848">
                  <a:extLst>
                    <a:ext uri="{9D8B030D-6E8A-4147-A177-3AD203B41FA5}">
                      <a16:colId xmlns:a16="http://schemas.microsoft.com/office/drawing/2014/main" val="707202251"/>
                    </a:ext>
                  </a:extLst>
                </a:gridCol>
                <a:gridCol w="2785449">
                  <a:extLst>
                    <a:ext uri="{9D8B030D-6E8A-4147-A177-3AD203B41FA5}">
                      <a16:colId xmlns:a16="http://schemas.microsoft.com/office/drawing/2014/main" val="4070078052"/>
                    </a:ext>
                  </a:extLst>
                </a:gridCol>
                <a:gridCol w="3761044">
                  <a:extLst>
                    <a:ext uri="{9D8B030D-6E8A-4147-A177-3AD203B41FA5}">
                      <a16:colId xmlns:a16="http://schemas.microsoft.com/office/drawing/2014/main" val="1940642048"/>
                    </a:ext>
                  </a:extLst>
                </a:gridCol>
              </a:tblGrid>
              <a:tr h="721723">
                <a:tc>
                  <a:txBody>
                    <a:bodyPr/>
                    <a:lstStyle/>
                    <a:p>
                      <a:pPr algn="ctr" rtl="0" fontAlgn="base"/>
                      <a:r>
                        <a:rPr lang="en-US" b="1" i="0" dirty="0">
                          <a:solidFill>
                            <a:srgbClr val="FFFFFF"/>
                          </a:solidFill>
                          <a:effectLst/>
                          <a:latin typeface="Trebuchet MS" panose="020B0603020202020204" pitchFamily="34" charset="0"/>
                        </a:rPr>
                        <a:t>TEAM MEMEBERS​</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0058"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base"/>
                      <a:r>
                        <a:rPr lang="en-US" b="1" i="0" dirty="0">
                          <a:solidFill>
                            <a:srgbClr val="FFFFFF"/>
                          </a:solidFill>
                          <a:effectLst/>
                          <a:latin typeface="Trebuchet MS" panose="020B0603020202020204" pitchFamily="34" charset="0"/>
                        </a:rPr>
                        <a:t>STUDENT NUMBER​</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0058"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base"/>
                      <a:r>
                        <a:rPr lang="en-US" b="1" i="0" dirty="0">
                          <a:solidFill>
                            <a:srgbClr val="FFFFFF"/>
                          </a:solidFill>
                          <a:effectLst/>
                          <a:latin typeface="Trebuchet MS" panose="020B0603020202020204" pitchFamily="34" charset="0"/>
                        </a:rPr>
                        <a:t>SIGNATURE​</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10058" cap="flat" cmpd="sng" algn="ctr">
                      <a:solidFill>
                        <a:srgbClr val="FFFFFF"/>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076847235"/>
                  </a:ext>
                </a:extLst>
              </a:tr>
              <a:tr h="721723">
                <a:tc>
                  <a:txBody>
                    <a:bodyPr/>
                    <a:lstStyle/>
                    <a:p>
                      <a:pPr algn="ctr" rtl="0" fontAlgn="auto"/>
                      <a:r>
                        <a:rPr lang="en-US" b="1" i="0" dirty="0" smtClean="0">
                          <a:solidFill>
                            <a:srgbClr val="FFFFFF"/>
                          </a:solidFill>
                          <a:effectLst/>
                          <a:latin typeface="Trebuchet MS" panose="020B0603020202020204" pitchFamily="34" charset="0"/>
                        </a:rPr>
                        <a:t>JITEN CHAPAGAIN​</a:t>
                      </a:r>
                      <a:endParaRPr lang="en-US" b="1" i="0" dirty="0">
                        <a:solidFill>
                          <a:srgbClr val="FFFFFF"/>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0058"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auto"/>
                      <a:r>
                        <a:rPr lang="en-US" b="0" i="0" dirty="0" smtClean="0">
                          <a:solidFill>
                            <a:srgbClr val="000000"/>
                          </a:solidFill>
                          <a:effectLst/>
                          <a:latin typeface="Trebuchet MS" panose="020B0603020202020204" pitchFamily="34" charset="0"/>
                        </a:rPr>
                        <a:t>NPI000150​</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0058"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2ECF9"/>
                    </a:solidFill>
                  </a:tcPr>
                </a:tc>
                <a:tc>
                  <a:txBody>
                    <a:bodyPr/>
                    <a:lstStyle/>
                    <a:p>
                      <a:pPr algn="ctr" rtl="0" fontAlgn="auto"/>
                      <a:r>
                        <a:rPr lang="en-US" b="0" i="0" dirty="0" smtClean="0">
                          <a:solidFill>
                            <a:srgbClr val="000000"/>
                          </a:solidFill>
                          <a:effectLst/>
                          <a:latin typeface="Trebuchet MS" panose="020B0603020202020204" pitchFamily="34" charset="0"/>
                        </a:rPr>
                        <a:t>​Jiten</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10058"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1236545895"/>
                  </a:ext>
                </a:extLst>
              </a:tr>
              <a:tr h="721723">
                <a:tc>
                  <a:txBody>
                    <a:bodyPr/>
                    <a:lstStyle/>
                    <a:p>
                      <a:pPr algn="ctr" rtl="0" fontAlgn="auto"/>
                      <a:r>
                        <a:rPr lang="en-US" b="1" i="0" dirty="0" smtClean="0">
                          <a:solidFill>
                            <a:srgbClr val="FFFFFF"/>
                          </a:solidFill>
                          <a:effectLst/>
                          <a:latin typeface="Trebuchet MS" panose="020B0603020202020204" pitchFamily="34" charset="0"/>
                        </a:rPr>
                        <a:t>​ANKIT ACHARYA</a:t>
                      </a:r>
                      <a:endParaRPr lang="en-US" b="1" i="0" dirty="0">
                        <a:solidFill>
                          <a:srgbClr val="FFFFFF"/>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auto"/>
                      <a:r>
                        <a:rPr lang="en-US" b="0" i="0" dirty="0" smtClean="0">
                          <a:solidFill>
                            <a:srgbClr val="000000"/>
                          </a:solidFill>
                          <a:effectLst/>
                          <a:latin typeface="Trebuchet MS" panose="020B0603020202020204" pitchFamily="34" charset="0"/>
                        </a:rPr>
                        <a:t>​NPI000140</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AF6FC"/>
                    </a:solidFill>
                  </a:tcPr>
                </a:tc>
                <a:tc>
                  <a:txBody>
                    <a:bodyPr/>
                    <a:lstStyle/>
                    <a:p>
                      <a:pPr algn="ctr" rtl="0" fontAlgn="auto"/>
                      <a:r>
                        <a:rPr lang="en-US" b="0" i="0" dirty="0" smtClean="0">
                          <a:solidFill>
                            <a:srgbClr val="000000"/>
                          </a:solidFill>
                          <a:effectLst/>
                          <a:latin typeface="Trebuchet MS" panose="020B0603020202020204" pitchFamily="34" charset="0"/>
                        </a:rPr>
                        <a:t>​Ankit</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750043946"/>
                  </a:ext>
                </a:extLst>
              </a:tr>
              <a:tr h="721723">
                <a:tc>
                  <a:txBody>
                    <a:bodyPr/>
                    <a:lstStyle/>
                    <a:p>
                      <a:pPr algn="ctr" rtl="0" fontAlgn="auto"/>
                      <a:r>
                        <a:rPr lang="en-US" b="1" i="0" dirty="0" smtClean="0">
                          <a:solidFill>
                            <a:srgbClr val="FFFFFF"/>
                          </a:solidFill>
                          <a:effectLst/>
                          <a:latin typeface="Trebuchet MS" panose="020B0603020202020204" pitchFamily="34" charset="0"/>
                        </a:rPr>
                        <a:t>​PUKAR NEPALI</a:t>
                      </a:r>
                      <a:endParaRPr lang="en-US" b="1" i="0" dirty="0">
                        <a:solidFill>
                          <a:srgbClr val="FFFFFF"/>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auto"/>
                      <a:r>
                        <a:rPr lang="en-US" b="0" i="0" dirty="0" smtClean="0">
                          <a:solidFill>
                            <a:srgbClr val="000000"/>
                          </a:solidFill>
                          <a:effectLst/>
                          <a:latin typeface="Trebuchet MS" panose="020B0603020202020204" pitchFamily="34" charset="0"/>
                        </a:rPr>
                        <a:t>​NPI000165</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2ECF9"/>
                    </a:solidFill>
                  </a:tcPr>
                </a:tc>
                <a:tc>
                  <a:txBody>
                    <a:bodyPr/>
                    <a:lstStyle/>
                    <a:p>
                      <a:pPr algn="ctr" rtl="0" fontAlgn="auto"/>
                      <a:r>
                        <a:rPr lang="en-US" b="0" i="0" dirty="0" smtClean="0">
                          <a:solidFill>
                            <a:srgbClr val="000000"/>
                          </a:solidFill>
                          <a:effectLst/>
                          <a:latin typeface="Calibri" panose="020F0502020204030204" pitchFamily="34" charset="0"/>
                        </a:rPr>
                        <a:t>​Pukar</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D2ECF9"/>
                    </a:solidFill>
                  </a:tcPr>
                </a:tc>
                <a:extLst>
                  <a:ext uri="{0D108BD9-81ED-4DB2-BD59-A6C34878D82A}">
                    <a16:rowId xmlns:a16="http://schemas.microsoft.com/office/drawing/2014/main" val="1984143523"/>
                  </a:ext>
                </a:extLst>
              </a:tr>
              <a:tr h="721723">
                <a:tc>
                  <a:txBody>
                    <a:bodyPr/>
                    <a:lstStyle/>
                    <a:p>
                      <a:pPr algn="ctr" rtl="0" fontAlgn="auto"/>
                      <a:r>
                        <a:rPr lang="en-US" b="1" i="0" dirty="0" smtClean="0">
                          <a:solidFill>
                            <a:srgbClr val="FFFFFF"/>
                          </a:solidFill>
                          <a:effectLst/>
                          <a:latin typeface="Trebuchet MS" panose="020B0603020202020204" pitchFamily="34" charset="0"/>
                        </a:rPr>
                        <a:t>​SATINDRA BAHADUR</a:t>
                      </a:r>
                      <a:r>
                        <a:rPr lang="en-US" b="1" i="0" baseline="0" dirty="0" smtClean="0">
                          <a:solidFill>
                            <a:srgbClr val="FFFFFF"/>
                          </a:solidFill>
                          <a:effectLst/>
                          <a:latin typeface="Trebuchet MS" panose="020B0603020202020204" pitchFamily="34" charset="0"/>
                        </a:rPr>
                        <a:t> KHADKA</a:t>
                      </a:r>
                      <a:endParaRPr lang="en-US" b="1" i="0" dirty="0">
                        <a:solidFill>
                          <a:srgbClr val="FFFFFF"/>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auto"/>
                      <a:r>
                        <a:rPr lang="en-US" b="0" i="0" dirty="0" smtClean="0">
                          <a:solidFill>
                            <a:srgbClr val="000000"/>
                          </a:solidFill>
                          <a:effectLst/>
                          <a:latin typeface="Trebuchet MS" panose="020B0603020202020204" pitchFamily="34" charset="0"/>
                        </a:rPr>
                        <a:t>NPI000178​</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AF6FC"/>
                    </a:solidFill>
                  </a:tcPr>
                </a:tc>
                <a:tc>
                  <a:txBody>
                    <a:bodyPr/>
                    <a:lstStyle/>
                    <a:p>
                      <a:pPr algn="ctr" rtl="0" fontAlgn="auto"/>
                      <a:r>
                        <a:rPr lang="en-US" b="0" i="0" dirty="0" smtClean="0">
                          <a:solidFill>
                            <a:srgbClr val="000000"/>
                          </a:solidFill>
                          <a:effectLst/>
                          <a:latin typeface="Trebuchet MS" panose="020B0603020202020204" pitchFamily="34" charset="0"/>
                        </a:rPr>
                        <a:t>​Satindra</a:t>
                      </a:r>
                      <a:endParaRPr lang="en-US" b="0" i="0" dirty="0">
                        <a:solidFill>
                          <a:srgbClr val="000000"/>
                        </a:solidFill>
                        <a:effectLst/>
                        <a:latin typeface="Trebuchet MS" panose="020B0603020202020204" pitchFamily="34" charset="0"/>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AF6FC"/>
                    </a:solidFill>
                  </a:tcPr>
                </a:tc>
                <a:extLst>
                  <a:ext uri="{0D108BD9-81ED-4DB2-BD59-A6C34878D82A}">
                    <a16:rowId xmlns:a16="http://schemas.microsoft.com/office/drawing/2014/main" val="2686115821"/>
                  </a:ext>
                </a:extLst>
              </a:tr>
            </a:tbl>
          </a:graphicData>
        </a:graphic>
      </p:graphicFrame>
    </p:spTree>
    <p:extLst>
      <p:ext uri="{BB962C8B-B14F-4D97-AF65-F5344CB8AC3E}">
        <p14:creationId xmlns:p14="http://schemas.microsoft.com/office/powerpoint/2010/main" val="1861470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525" y="370114"/>
            <a:ext cx="8825659" cy="919843"/>
          </a:xfrm>
        </p:spPr>
        <p:txBody>
          <a:bodyPr/>
          <a:lstStyle/>
          <a:p>
            <a:r>
              <a:rPr lang="en-US" dirty="0"/>
              <a:t>INTRODUCTION</a:t>
            </a:r>
          </a:p>
        </p:txBody>
      </p:sp>
      <p:sp>
        <p:nvSpPr>
          <p:cNvPr id="3" name="Text Placeholder 2"/>
          <p:cNvSpPr>
            <a:spLocks noGrp="1"/>
          </p:cNvSpPr>
          <p:nvPr>
            <p:ph type="body" sz="half" idx="2"/>
          </p:nvPr>
        </p:nvSpPr>
        <p:spPr>
          <a:xfrm>
            <a:off x="338526" y="1600200"/>
            <a:ext cx="10470988" cy="4419600"/>
          </a:xfrm>
        </p:spPr>
        <p:txBody>
          <a:bodyPr/>
          <a:lstStyle/>
          <a:p>
            <a:r>
              <a:rPr lang="en-US" dirty="0"/>
              <a:t>The main purpose of this assignment is to make the network plan for the hardware company known by Seagate.co. The company is in Malaysia and they are planning to create the new network designed for their two building. The names of the two buildings for which we are making the network diagram are Penang and Cyberjaya. Our main purpose is to make the network designed for those two buildings. The pictorial picture i.e., network diagram is done using cisco packet tracer. After that the documentation was done. As we know there are two buildings, we do sub netting and give the network. To make the design we make the diagram using star topology and tree topology. We have used many devices which are essential in the company like computers, laptop, Wi-Fi, router, CCTV, VoIP phone, printer, server </a:t>
            </a:r>
            <a:r>
              <a:rPr lang="en-US" dirty="0" smtClean="0"/>
              <a:t>etc</a:t>
            </a:r>
            <a:r>
              <a:rPr lang="en-US" dirty="0"/>
              <a:t>.</a:t>
            </a:r>
          </a:p>
        </p:txBody>
      </p:sp>
    </p:spTree>
    <p:extLst>
      <p:ext uri="{BB962C8B-B14F-4D97-AF65-F5344CB8AC3E}">
        <p14:creationId xmlns:p14="http://schemas.microsoft.com/office/powerpoint/2010/main" val="1599864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97" y="566057"/>
            <a:ext cx="8825659" cy="677857"/>
          </a:xfrm>
        </p:spPr>
        <p:txBody>
          <a:bodyPr/>
          <a:lstStyle/>
          <a:p>
            <a:r>
              <a:rPr lang="en-US" sz="2000" dirty="0"/>
              <a:t>ASSUMPTIONS</a:t>
            </a:r>
          </a:p>
        </p:txBody>
      </p:sp>
      <p:sp>
        <p:nvSpPr>
          <p:cNvPr id="3" name="Text Placeholder 2"/>
          <p:cNvSpPr>
            <a:spLocks noGrp="1"/>
          </p:cNvSpPr>
          <p:nvPr>
            <p:ph type="body" sz="half" idx="2"/>
          </p:nvPr>
        </p:nvSpPr>
        <p:spPr>
          <a:xfrm>
            <a:off x="436496" y="1243914"/>
            <a:ext cx="8825659" cy="3663779"/>
          </a:xfrm>
        </p:spPr>
        <p:txBody>
          <a:bodyPr/>
          <a:lstStyle/>
          <a:p>
            <a:r>
              <a:rPr lang="en-US" dirty="0"/>
              <a:t>In this network diagram we have made many of the assumptions which are essential for the company to run in a smooth way without any hindrance. In this network diagram there are access points with password which help to secure data for being incorrupt. Furthermore, we use Ethernet cable to share network help reduce chance of data incorruption. In the switch box we open all the ports and make them accessible so that we can easily connect the other device and switches as per our requirement and need. In telephone service the max number of phones we can use is only 10 because another person cannot connect and listen to the </a:t>
            </a:r>
            <a:r>
              <a:rPr lang="en-US" dirty="0" smtClean="0"/>
              <a:t>communication.</a:t>
            </a:r>
            <a:endParaRPr lang="en-US" dirty="0"/>
          </a:p>
          <a:p>
            <a:endParaRPr lang="en-US" dirty="0"/>
          </a:p>
        </p:txBody>
      </p:sp>
    </p:spTree>
    <p:extLst>
      <p:ext uri="{BB962C8B-B14F-4D97-AF65-F5344CB8AC3E}">
        <p14:creationId xmlns:p14="http://schemas.microsoft.com/office/powerpoint/2010/main" val="3077460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40" y="435428"/>
            <a:ext cx="9034074" cy="783772"/>
          </a:xfrm>
        </p:spPr>
        <p:txBody>
          <a:bodyPr/>
          <a:lstStyle/>
          <a:p>
            <a:r>
              <a:rPr lang="en-US" sz="2000" dirty="0" smtClean="0"/>
              <a:t>PENANG </a:t>
            </a:r>
            <a:r>
              <a:rPr lang="en-US" sz="2000" dirty="0"/>
              <a:t>BUILDING FLOOR-1 </a:t>
            </a:r>
            <a:r>
              <a:rPr lang="en-US" sz="2000" dirty="0" smtClean="0"/>
              <a:t>(JITEN)</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17" y="1219201"/>
            <a:ext cx="9576526" cy="4768824"/>
          </a:xfrm>
          <a:prstGeom prst="rect">
            <a:avLst/>
          </a:prstGeom>
        </p:spPr>
      </p:pic>
      <p:sp>
        <p:nvSpPr>
          <p:cNvPr id="6" name="Text Placeholder 2"/>
          <p:cNvSpPr txBox="1">
            <a:spLocks/>
          </p:cNvSpPr>
          <p:nvPr/>
        </p:nvSpPr>
        <p:spPr>
          <a:xfrm>
            <a:off x="2301741" y="3945189"/>
            <a:ext cx="7250473" cy="2042836"/>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endParaRPr lang="en-US" dirty="0"/>
          </a:p>
        </p:txBody>
      </p:sp>
    </p:spTree>
    <p:extLst>
      <p:ext uri="{BB962C8B-B14F-4D97-AF65-F5344CB8AC3E}">
        <p14:creationId xmlns:p14="http://schemas.microsoft.com/office/powerpoint/2010/main" val="175044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 y="314477"/>
            <a:ext cx="8755970" cy="697894"/>
          </a:xfrm>
        </p:spPr>
        <p:txBody>
          <a:bodyPr/>
          <a:lstStyle/>
          <a:p>
            <a:r>
              <a:rPr lang="en-US" sz="2000" dirty="0"/>
              <a:t>PENANG BUILDING FLOOR-1 </a:t>
            </a:r>
            <a:r>
              <a:rPr lang="en-US" sz="2000" dirty="0" smtClean="0"/>
              <a:t>(SATINDRA)</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71" y="1257300"/>
            <a:ext cx="8755970" cy="4163786"/>
          </a:xfrm>
          <a:prstGeom prst="rect">
            <a:avLst/>
          </a:prstGeom>
        </p:spPr>
      </p:pic>
    </p:spTree>
    <p:extLst>
      <p:ext uri="{BB962C8B-B14F-4D97-AF65-F5344CB8AC3E}">
        <p14:creationId xmlns:p14="http://schemas.microsoft.com/office/powerpoint/2010/main" val="123270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78011"/>
          </a:xfrm>
        </p:spPr>
        <p:txBody>
          <a:bodyPr/>
          <a:lstStyle/>
          <a:p>
            <a:r>
              <a:rPr lang="en-US" sz="2000" dirty="0" smtClean="0"/>
              <a:t>Cyber Jaya </a:t>
            </a:r>
            <a:r>
              <a:rPr lang="en-US" sz="2000" dirty="0"/>
              <a:t>BUILDING FLOOR-1 </a:t>
            </a:r>
            <a:r>
              <a:rPr lang="en-US" sz="2000" dirty="0" smtClean="0"/>
              <a:t>(PUKAR)</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1224643"/>
            <a:ext cx="9267063" cy="4914900"/>
          </a:xfrm>
          <a:prstGeom prst="rect">
            <a:avLst/>
          </a:prstGeom>
        </p:spPr>
      </p:pic>
    </p:spTree>
    <p:extLst>
      <p:ext uri="{BB962C8B-B14F-4D97-AF65-F5344CB8AC3E}">
        <p14:creationId xmlns:p14="http://schemas.microsoft.com/office/powerpoint/2010/main" val="1894976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3953"/>
          </a:xfrm>
        </p:spPr>
        <p:txBody>
          <a:bodyPr/>
          <a:lstStyle/>
          <a:p>
            <a:r>
              <a:rPr lang="en-US" sz="2000" dirty="0" smtClean="0"/>
              <a:t>Cyberjaya BUILDING FLOOR-2 (ANKIT)</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2" y="1240971"/>
            <a:ext cx="9404722" cy="4212772"/>
          </a:xfrm>
          <a:prstGeom prst="rect">
            <a:avLst/>
          </a:prstGeom>
        </p:spPr>
      </p:pic>
    </p:spTree>
    <p:extLst>
      <p:ext uri="{BB962C8B-B14F-4D97-AF65-F5344CB8AC3E}">
        <p14:creationId xmlns:p14="http://schemas.microsoft.com/office/powerpoint/2010/main" val="3759724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HOST AND NETWORKING DEVICES​</a:t>
            </a:r>
          </a:p>
        </p:txBody>
      </p:sp>
      <p:sp>
        <p:nvSpPr>
          <p:cNvPr id="3" name="Content Placeholder 2"/>
          <p:cNvSpPr>
            <a:spLocks noGrp="1"/>
          </p:cNvSpPr>
          <p:nvPr>
            <p:ph idx="1"/>
          </p:nvPr>
        </p:nvSpPr>
        <p:spPr>
          <a:xfrm>
            <a:off x="433841" y="1399775"/>
            <a:ext cx="8946541" cy="4195481"/>
          </a:xfrm>
        </p:spPr>
        <p:txBody>
          <a:bodyPr>
            <a:normAutofit/>
          </a:bodyPr>
          <a:lstStyle/>
          <a:p>
            <a:pPr fontAlgn="base"/>
            <a:r>
              <a:rPr lang="en-US" dirty="0"/>
              <a:t>DESKTOP PC </a:t>
            </a:r>
            <a:r>
              <a:rPr lang="en-US" dirty="0" smtClean="0"/>
              <a:t>​</a:t>
            </a:r>
            <a:endParaRPr lang="en-US" dirty="0"/>
          </a:p>
          <a:p>
            <a:pPr fontAlgn="base"/>
            <a:r>
              <a:rPr lang="en-US" dirty="0" smtClean="0"/>
              <a:t>ROUTER</a:t>
            </a:r>
            <a:endParaRPr lang="en-US" dirty="0"/>
          </a:p>
          <a:p>
            <a:pPr fontAlgn="base"/>
            <a:r>
              <a:rPr lang="en-US" dirty="0" smtClean="0"/>
              <a:t>SWITCH</a:t>
            </a:r>
            <a:endParaRPr lang="en-US" dirty="0"/>
          </a:p>
          <a:p>
            <a:pPr fontAlgn="base"/>
            <a:r>
              <a:rPr lang="en-US" dirty="0" smtClean="0"/>
              <a:t>LAPTOP</a:t>
            </a:r>
            <a:endParaRPr lang="en-US" dirty="0"/>
          </a:p>
          <a:p>
            <a:pPr fontAlgn="base"/>
            <a:r>
              <a:rPr lang="en-US" dirty="0" smtClean="0"/>
              <a:t>SMARTPHONE</a:t>
            </a:r>
            <a:endParaRPr lang="en-US" dirty="0"/>
          </a:p>
          <a:p>
            <a:pPr fontAlgn="base"/>
            <a:r>
              <a:rPr lang="en-US" dirty="0"/>
              <a:t>VOIP </a:t>
            </a:r>
            <a:r>
              <a:rPr lang="en-US" dirty="0" smtClean="0"/>
              <a:t>PHONE</a:t>
            </a:r>
            <a:endParaRPr lang="en-US" dirty="0"/>
          </a:p>
          <a:p>
            <a:pPr fontAlgn="base"/>
            <a:r>
              <a:rPr lang="en-US" dirty="0" smtClean="0"/>
              <a:t>PRINTERS</a:t>
            </a:r>
            <a:endParaRPr lang="en-US" dirty="0"/>
          </a:p>
          <a:p>
            <a:pPr fontAlgn="base"/>
            <a:r>
              <a:rPr lang="en-US" dirty="0"/>
              <a:t>CCTV </a:t>
            </a:r>
            <a:r>
              <a:rPr lang="en-US" dirty="0" smtClean="0"/>
              <a:t>CAMERA</a:t>
            </a:r>
            <a:endParaRPr lang="en-US" dirty="0"/>
          </a:p>
          <a:p>
            <a:pPr fontAlgn="base"/>
            <a:r>
              <a:rPr lang="en-US" dirty="0"/>
              <a:t>WIRELESS </a:t>
            </a:r>
            <a:r>
              <a:rPr lang="en-US" dirty="0" smtClean="0"/>
              <a:t>ROUTER</a:t>
            </a:r>
            <a:endParaRPr lang="en-US" dirty="0"/>
          </a:p>
          <a:p>
            <a:endParaRPr lang="en-US" dirty="0"/>
          </a:p>
        </p:txBody>
      </p:sp>
    </p:spTree>
    <p:extLst>
      <p:ext uri="{BB962C8B-B14F-4D97-AF65-F5344CB8AC3E}">
        <p14:creationId xmlns:p14="http://schemas.microsoft.com/office/powerpoint/2010/main" val="2644836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157</TotalTime>
  <Words>614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Trebuchet MS</vt:lpstr>
      <vt:lpstr>Wingdings 3</vt:lpstr>
      <vt:lpstr>Wisp</vt:lpstr>
      <vt:lpstr>INTRODUCTION ​ TO ​ NETWORKING​</vt:lpstr>
      <vt:lpstr>GROUP MEMBERS:</vt:lpstr>
      <vt:lpstr>INTRODUCTION</vt:lpstr>
      <vt:lpstr>ASSUMPTIONS</vt:lpstr>
      <vt:lpstr>PENANG BUILDING FLOOR-1 (JITEN)</vt:lpstr>
      <vt:lpstr>PENANG BUILDING FLOOR-1 (SATINDRA)</vt:lpstr>
      <vt:lpstr>Cyber Jaya BUILDING FLOOR-1 (PUKAR)</vt:lpstr>
      <vt:lpstr>Cyberjaya BUILDING FLOOR-2 (ANKIT)</vt:lpstr>
      <vt:lpstr>HOST AND NETWORKING DEVICES​</vt:lpstr>
      <vt:lpstr>PowerPoint Presentation</vt:lpstr>
      <vt:lpstr>TOPOLOGIES</vt:lpstr>
      <vt:lpstr>PowerPoint Presentation</vt:lpstr>
      <vt:lpstr>CONCLUSION</vt:lpstr>
      <vt:lpstr>PowerPoint Presentation</vt:lpstr>
      <vt:lpstr>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 TO ​ NETWORKING</dc:title>
  <dc:creator>dell</dc:creator>
  <cp:lastModifiedBy>dell</cp:lastModifiedBy>
  <cp:revision>10</cp:revision>
  <dcterms:created xsi:type="dcterms:W3CDTF">2022-06-27T13:39:32Z</dcterms:created>
  <dcterms:modified xsi:type="dcterms:W3CDTF">2022-07-27T09:40:59Z</dcterms:modified>
</cp:coreProperties>
</file>