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23"/>
  </p:notesMasterIdLst>
  <p:sldIdLst>
    <p:sldId id="256" r:id="rId2"/>
    <p:sldId id="257" r:id="rId3"/>
    <p:sldId id="263" r:id="rId4"/>
    <p:sldId id="261" r:id="rId5"/>
    <p:sldId id="266" r:id="rId6"/>
    <p:sldId id="268" r:id="rId7"/>
    <p:sldId id="267" r:id="rId8"/>
    <p:sldId id="269" r:id="rId9"/>
    <p:sldId id="265" r:id="rId10"/>
    <p:sldId id="262" r:id="rId11"/>
    <p:sldId id="279" r:id="rId12"/>
    <p:sldId id="290" r:id="rId13"/>
    <p:sldId id="283" r:id="rId14"/>
    <p:sldId id="284" r:id="rId15"/>
    <p:sldId id="285" r:id="rId16"/>
    <p:sldId id="286" r:id="rId17"/>
    <p:sldId id="287" r:id="rId18"/>
    <p:sldId id="281" r:id="rId19"/>
    <p:sldId id="258" r:id="rId20"/>
    <p:sldId id="288" r:id="rId21"/>
    <p:sldId id="28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4660"/>
  </p:normalViewPr>
  <p:slideViewPr>
    <p:cSldViewPr snapToGrid="0">
      <p:cViewPr varScale="1">
        <p:scale>
          <a:sx n="82" d="100"/>
          <a:sy n="82" d="100"/>
        </p:scale>
        <p:origin x="96" y="197"/>
      </p:cViewPr>
      <p:guideLst/>
    </p:cSldViewPr>
  </p:slideViewPr>
  <p:notesTextViewPr>
    <p:cViewPr>
      <p:scale>
        <a:sx n="1" d="1"/>
        <a:sy n="1" d="1"/>
      </p:scale>
      <p:origin x="0" y="0"/>
    </p:cViewPr>
  </p:notesTextViewPr>
  <p:sorterViewPr>
    <p:cViewPr>
      <p:scale>
        <a:sx n="100" d="100"/>
        <a:sy n="100" d="100"/>
      </p:scale>
      <p:origin x="0" y="-32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A9047C-1D59-4B83-990A-30A4A2011256}" type="datetimeFigureOut">
              <a:rPr lang="en-US" smtClean="0"/>
              <a:t>7/26/2022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25BE5D-4B22-4A24-AFA8-D1D754597A55}" type="slidenum">
              <a:rPr lang="en-US" smtClean="0"/>
              <a:t>‹#›</a:t>
            </a:fld>
            <a:endParaRPr lang="en-US"/>
          </a:p>
        </p:txBody>
      </p:sp>
    </p:spTree>
    <p:extLst>
      <p:ext uri="{BB962C8B-B14F-4D97-AF65-F5344CB8AC3E}">
        <p14:creationId xmlns:p14="http://schemas.microsoft.com/office/powerpoint/2010/main" val="3677329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General-purpose programming language means a programming language that is designed </a:t>
            </a:r>
          </a:p>
          <a:p>
            <a:r>
              <a:rPr lang="en-US" dirty="0"/>
              <a:t>to be used for writing software in a wide variety of domains. C is used to write software in wide varieties &amp; it is capable of creating</a:t>
            </a:r>
          </a:p>
          <a:p>
            <a:r>
              <a:rPr lang="en-US" dirty="0"/>
              <a:t> all types of programs{can solve any problems.</a:t>
            </a:r>
          </a:p>
        </p:txBody>
      </p:sp>
      <p:sp>
        <p:nvSpPr>
          <p:cNvPr id="4" name="Slide Number Placeholder 3"/>
          <p:cNvSpPr>
            <a:spLocks noGrp="1"/>
          </p:cNvSpPr>
          <p:nvPr>
            <p:ph type="sldNum" sz="quarter" idx="5"/>
          </p:nvPr>
        </p:nvSpPr>
        <p:spPr/>
        <p:txBody>
          <a:bodyPr/>
          <a:lstStyle/>
          <a:p>
            <a:fld id="{1025BE5D-4B22-4A24-AFA8-D1D754597A55}" type="slidenum">
              <a:rPr lang="en-US" smtClean="0"/>
              <a:t>4</a:t>
            </a:fld>
            <a:endParaRPr lang="en-US"/>
          </a:p>
        </p:txBody>
      </p:sp>
    </p:spTree>
    <p:extLst>
      <p:ext uri="{BB962C8B-B14F-4D97-AF65-F5344CB8AC3E}">
        <p14:creationId xmlns:p14="http://schemas.microsoft.com/office/powerpoint/2010/main" val="41311867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855B409-EFFE-43A1-AFAE-5043F2111E5F}" type="datetimeFigureOut">
              <a:rPr lang="en-US" smtClean="0"/>
              <a:t>7/26/2022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9FA982C-2C7A-4F23-8B4A-C9118C4BE94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2440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855B409-EFFE-43A1-AFAE-5043F2111E5F}" type="datetimeFigureOut">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FA982C-2C7A-4F23-8B4A-C9118C4BE94B}" type="slidenum">
              <a:rPr lang="en-US" smtClean="0"/>
              <a:t>‹#›</a:t>
            </a:fld>
            <a:endParaRPr lang="en-US"/>
          </a:p>
        </p:txBody>
      </p:sp>
    </p:spTree>
    <p:extLst>
      <p:ext uri="{BB962C8B-B14F-4D97-AF65-F5344CB8AC3E}">
        <p14:creationId xmlns:p14="http://schemas.microsoft.com/office/powerpoint/2010/main" val="3756632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55B409-EFFE-43A1-AFAE-5043F2111E5F}"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FA982C-2C7A-4F23-8B4A-C9118C4BE94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8850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55B409-EFFE-43A1-AFAE-5043F2111E5F}"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FA982C-2C7A-4F23-8B4A-C9118C4BE94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3133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55B409-EFFE-43A1-AFAE-5043F2111E5F}"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FA982C-2C7A-4F23-8B4A-C9118C4BE94B}" type="slidenum">
              <a:rPr lang="en-US" smtClean="0"/>
              <a:t>‹#›</a:t>
            </a:fld>
            <a:endParaRPr lang="en-US"/>
          </a:p>
        </p:txBody>
      </p:sp>
    </p:spTree>
    <p:extLst>
      <p:ext uri="{BB962C8B-B14F-4D97-AF65-F5344CB8AC3E}">
        <p14:creationId xmlns:p14="http://schemas.microsoft.com/office/powerpoint/2010/main" val="4163152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55B409-EFFE-43A1-AFAE-5043F2111E5F}"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FA982C-2C7A-4F23-8B4A-C9118C4BE94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3312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55B409-EFFE-43A1-AFAE-5043F2111E5F}"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FA982C-2C7A-4F23-8B4A-C9118C4BE94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7097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55B409-EFFE-43A1-AFAE-5043F2111E5F}"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FA982C-2C7A-4F23-8B4A-C9118C4BE94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15082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55B409-EFFE-43A1-AFAE-5043F2111E5F}"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FA982C-2C7A-4F23-8B4A-C9118C4BE94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3023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55B409-EFFE-43A1-AFAE-5043F2111E5F}"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FA982C-2C7A-4F23-8B4A-C9118C4BE94B}" type="slidenum">
              <a:rPr lang="en-US" smtClean="0"/>
              <a:t>‹#›</a:t>
            </a:fld>
            <a:endParaRPr lang="en-US"/>
          </a:p>
        </p:txBody>
      </p:sp>
    </p:spTree>
    <p:extLst>
      <p:ext uri="{BB962C8B-B14F-4D97-AF65-F5344CB8AC3E}">
        <p14:creationId xmlns:p14="http://schemas.microsoft.com/office/powerpoint/2010/main" val="2157925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55B409-EFFE-43A1-AFAE-5043F2111E5F}"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FA982C-2C7A-4F23-8B4A-C9118C4BE94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5524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855B409-EFFE-43A1-AFAE-5043F2111E5F}" type="datetimeFigureOut">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FA982C-2C7A-4F23-8B4A-C9118C4BE94B}" type="slidenum">
              <a:rPr lang="en-US" smtClean="0"/>
              <a:t>‹#›</a:t>
            </a:fld>
            <a:endParaRPr lang="en-US"/>
          </a:p>
        </p:txBody>
      </p:sp>
    </p:spTree>
    <p:extLst>
      <p:ext uri="{BB962C8B-B14F-4D97-AF65-F5344CB8AC3E}">
        <p14:creationId xmlns:p14="http://schemas.microsoft.com/office/powerpoint/2010/main" val="3124350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855B409-EFFE-43A1-AFAE-5043F2111E5F}" type="datetimeFigureOut">
              <a:rPr lang="en-US" smtClean="0"/>
              <a:t>7/26/2022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FA982C-2C7A-4F23-8B4A-C9118C4BE94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0756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855B409-EFFE-43A1-AFAE-5043F2111E5F}" type="datetimeFigureOut">
              <a:rPr lang="en-US" smtClean="0"/>
              <a:t>7/26/2022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FA982C-2C7A-4F23-8B4A-C9118C4BE94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8385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55B409-EFFE-43A1-AFAE-5043F2111E5F}" type="datetimeFigureOut">
              <a:rPr lang="en-US" smtClean="0"/>
              <a:t>7/26/2022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FA982C-2C7A-4F23-8B4A-C9118C4BE94B}" type="slidenum">
              <a:rPr lang="en-US" smtClean="0"/>
              <a:t>‹#›</a:t>
            </a:fld>
            <a:endParaRPr lang="en-US"/>
          </a:p>
        </p:txBody>
      </p:sp>
    </p:spTree>
    <p:extLst>
      <p:ext uri="{BB962C8B-B14F-4D97-AF65-F5344CB8AC3E}">
        <p14:creationId xmlns:p14="http://schemas.microsoft.com/office/powerpoint/2010/main" val="258195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855B409-EFFE-43A1-AFAE-5043F2111E5F}" type="datetimeFigureOut">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FA982C-2C7A-4F23-8B4A-C9118C4BE94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8232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855B409-EFFE-43A1-AFAE-5043F2111E5F}" type="datetimeFigureOut">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FA982C-2C7A-4F23-8B4A-C9118C4BE94B}" type="slidenum">
              <a:rPr lang="en-US" smtClean="0"/>
              <a:t>‹#›</a:t>
            </a:fld>
            <a:endParaRPr lang="en-US"/>
          </a:p>
        </p:txBody>
      </p:sp>
    </p:spTree>
    <p:extLst>
      <p:ext uri="{BB962C8B-B14F-4D97-AF65-F5344CB8AC3E}">
        <p14:creationId xmlns:p14="http://schemas.microsoft.com/office/powerpoint/2010/main" val="837188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855B409-EFFE-43A1-AFAE-5043F2111E5F}" type="datetimeFigureOut">
              <a:rPr lang="en-US" smtClean="0"/>
              <a:t>7/26/2022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9FA982C-2C7A-4F23-8B4A-C9118C4BE94B}" type="slidenum">
              <a:rPr lang="en-US" smtClean="0"/>
              <a:t>‹#›</a:t>
            </a:fld>
            <a:endParaRPr lang="en-US"/>
          </a:p>
        </p:txBody>
      </p:sp>
    </p:spTree>
    <p:extLst>
      <p:ext uri="{BB962C8B-B14F-4D97-AF65-F5344CB8AC3E}">
        <p14:creationId xmlns:p14="http://schemas.microsoft.com/office/powerpoint/2010/main" val="301070657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58C91-2465-0CF1-126D-336CADB52DC2}"/>
              </a:ext>
            </a:extLst>
          </p:cNvPr>
          <p:cNvSpPr>
            <a:spLocks noGrp="1"/>
          </p:cNvSpPr>
          <p:nvPr>
            <p:ph type="ctrTitle"/>
          </p:nvPr>
        </p:nvSpPr>
        <p:spPr>
          <a:xfrm>
            <a:off x="2460458" y="2276976"/>
            <a:ext cx="6924795" cy="406274"/>
          </a:xfrm>
        </p:spPr>
        <p:txBody>
          <a:bodyPr/>
          <a:lstStyle/>
          <a:p>
            <a:r>
              <a:rPr lang="en-US" dirty="0"/>
              <a:t>ICP Presentation</a:t>
            </a:r>
          </a:p>
        </p:txBody>
      </p:sp>
      <p:sp>
        <p:nvSpPr>
          <p:cNvPr id="3" name="Subtitle 2">
            <a:extLst>
              <a:ext uri="{FF2B5EF4-FFF2-40B4-BE49-F238E27FC236}">
                <a16:creationId xmlns:a16="http://schemas.microsoft.com/office/drawing/2014/main" id="{47D44294-F2A9-BE3A-EEF1-45DE3EEE7E0D}"/>
              </a:ext>
            </a:extLst>
          </p:cNvPr>
          <p:cNvSpPr>
            <a:spLocks noGrp="1"/>
          </p:cNvSpPr>
          <p:nvPr>
            <p:ph type="subTitle" idx="1"/>
          </p:nvPr>
        </p:nvSpPr>
        <p:spPr>
          <a:xfrm>
            <a:off x="883255" y="3474720"/>
            <a:ext cx="9697659" cy="2090058"/>
          </a:xfrm>
        </p:spPr>
        <p:txBody>
          <a:bodyPr>
            <a:normAutofit fontScale="92500" lnSpcReduction="10000"/>
          </a:bodyPr>
          <a:lstStyle/>
          <a:p>
            <a:r>
              <a:rPr lang="en-US" dirty="0" smtClean="0"/>
              <a:t>Name: JITEN CHAPAGAIN</a:t>
            </a:r>
            <a:endParaRPr lang="en-US" dirty="0"/>
          </a:p>
          <a:p>
            <a:r>
              <a:rPr lang="en-US" dirty="0"/>
              <a:t>Roll no: </a:t>
            </a:r>
            <a:r>
              <a:rPr lang="en-US" dirty="0" smtClean="0"/>
              <a:t>13/ NPI000150</a:t>
            </a:r>
            <a:endParaRPr lang="en-US" dirty="0"/>
          </a:p>
          <a:p>
            <a:r>
              <a:rPr lang="en-US" dirty="0"/>
              <a:t>B.SC.IT 1st semester</a:t>
            </a:r>
          </a:p>
          <a:p>
            <a:r>
              <a:rPr lang="en-US" dirty="0"/>
              <a:t>Subject: Introduction to C programming</a:t>
            </a:r>
          </a:p>
          <a:p>
            <a:r>
              <a:rPr lang="en-US" dirty="0"/>
              <a:t>Sub teacher: Mr. Sushil Adhikari</a:t>
            </a:r>
          </a:p>
          <a:p>
            <a:endParaRPr lang="en-US" dirty="0"/>
          </a:p>
        </p:txBody>
      </p:sp>
      <p:pic>
        <p:nvPicPr>
          <p:cNvPr id="4" name="Picture 3">
            <a:extLst>
              <a:ext uri="{FF2B5EF4-FFF2-40B4-BE49-F238E27FC236}">
                <a16:creationId xmlns:a16="http://schemas.microsoft.com/office/drawing/2014/main" id="{5723E354-E1CF-5A7A-AA86-384166B1BB5B}"/>
              </a:ext>
            </a:extLst>
          </p:cNvPr>
          <p:cNvPicPr>
            <a:picLocks noChangeAspect="1"/>
          </p:cNvPicPr>
          <p:nvPr/>
        </p:nvPicPr>
        <p:blipFill>
          <a:blip r:embed="rId2"/>
          <a:stretch>
            <a:fillRect/>
          </a:stretch>
        </p:blipFill>
        <p:spPr>
          <a:xfrm>
            <a:off x="2327244" y="1512221"/>
            <a:ext cx="1243272" cy="1372883"/>
          </a:xfrm>
          <a:prstGeom prst="rect">
            <a:avLst/>
          </a:prstGeom>
        </p:spPr>
      </p:pic>
      <p:pic>
        <p:nvPicPr>
          <p:cNvPr id="5" name="Picture 4">
            <a:extLst>
              <a:ext uri="{FF2B5EF4-FFF2-40B4-BE49-F238E27FC236}">
                <a16:creationId xmlns:a16="http://schemas.microsoft.com/office/drawing/2014/main" id="{3FBB7B19-57C4-E74B-10C7-C00DEB842BCB}"/>
              </a:ext>
            </a:extLst>
          </p:cNvPr>
          <p:cNvPicPr>
            <a:picLocks noChangeAspect="1"/>
          </p:cNvPicPr>
          <p:nvPr/>
        </p:nvPicPr>
        <p:blipFill>
          <a:blip r:embed="rId3"/>
          <a:stretch>
            <a:fillRect/>
          </a:stretch>
        </p:blipFill>
        <p:spPr>
          <a:xfrm>
            <a:off x="8577943" y="1587527"/>
            <a:ext cx="1297577" cy="1297577"/>
          </a:xfrm>
          <a:prstGeom prst="rect">
            <a:avLst/>
          </a:prstGeom>
        </p:spPr>
      </p:pic>
    </p:spTree>
    <p:extLst>
      <p:ext uri="{BB962C8B-B14F-4D97-AF65-F5344CB8AC3E}">
        <p14:creationId xmlns:p14="http://schemas.microsoft.com/office/powerpoint/2010/main" val="17957813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9E436-A84E-E147-E654-085C86E6E3B5}"/>
              </a:ext>
            </a:extLst>
          </p:cNvPr>
          <p:cNvSpPr>
            <a:spLocks noGrp="1"/>
          </p:cNvSpPr>
          <p:nvPr>
            <p:ph type="title"/>
          </p:nvPr>
        </p:nvSpPr>
        <p:spPr/>
        <p:txBody>
          <a:bodyPr/>
          <a:lstStyle/>
          <a:p>
            <a:r>
              <a:rPr lang="en-US" dirty="0"/>
              <a:t>Functions in c</a:t>
            </a:r>
          </a:p>
        </p:txBody>
      </p:sp>
      <p:sp>
        <p:nvSpPr>
          <p:cNvPr id="3" name="Content Placeholder 2">
            <a:extLst>
              <a:ext uri="{FF2B5EF4-FFF2-40B4-BE49-F238E27FC236}">
                <a16:creationId xmlns:a16="http://schemas.microsoft.com/office/drawing/2014/main" id="{19A9359B-5341-3614-0356-FFE2A58727ED}"/>
              </a:ext>
            </a:extLst>
          </p:cNvPr>
          <p:cNvSpPr>
            <a:spLocks noGrp="1"/>
          </p:cNvSpPr>
          <p:nvPr>
            <p:ph idx="1"/>
          </p:nvPr>
        </p:nvSpPr>
        <p:spPr>
          <a:xfrm>
            <a:off x="1154954" y="2654300"/>
            <a:ext cx="8761413" cy="3416300"/>
          </a:xfrm>
        </p:spPr>
        <p:txBody>
          <a:bodyPr/>
          <a:lstStyle/>
          <a:p>
            <a:pPr marL="0" indent="0">
              <a:buNone/>
            </a:pPr>
            <a:endParaRPr lang="en-US" dirty="0"/>
          </a:p>
          <a:p>
            <a:r>
              <a:rPr lang="en-US" dirty="0"/>
              <a:t>A function is a block of code that performs some action.</a:t>
            </a:r>
          </a:p>
          <a:p>
            <a:r>
              <a:rPr lang="en-US" dirty="0"/>
              <a:t>C is a functional programming</a:t>
            </a:r>
          </a:p>
          <a:p>
            <a:r>
              <a:rPr lang="en-US" dirty="0"/>
              <a:t>The biggest advantages of function is code can understood easily</a:t>
            </a:r>
            <a:br>
              <a:rPr lang="en-US" dirty="0"/>
            </a:br>
            <a:r>
              <a:rPr lang="en-US" dirty="0"/>
              <a:t>because function is a code cut into pieces and error can be find easily.</a:t>
            </a:r>
          </a:p>
          <a:p>
            <a:r>
              <a:rPr lang="en-US" dirty="0"/>
              <a:t>Predefined and user defined both functions were used in this application</a:t>
            </a:r>
          </a:p>
          <a:p>
            <a:pPr marL="0" indent="0">
              <a:buNone/>
            </a:pPr>
            <a:endParaRPr lang="en-US" dirty="0"/>
          </a:p>
          <a:p>
            <a:endParaRPr lang="en-US" dirty="0"/>
          </a:p>
        </p:txBody>
      </p:sp>
    </p:spTree>
    <p:extLst>
      <p:ext uri="{BB962C8B-B14F-4D97-AF65-F5344CB8AC3E}">
        <p14:creationId xmlns:p14="http://schemas.microsoft.com/office/powerpoint/2010/main" val="35050483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91ED2-1203-7139-E490-25AFB01921D9}"/>
              </a:ext>
            </a:extLst>
          </p:cNvPr>
          <p:cNvSpPr>
            <a:spLocks noGrp="1"/>
          </p:cNvSpPr>
          <p:nvPr>
            <p:ph type="title"/>
          </p:nvPr>
        </p:nvSpPr>
        <p:spPr/>
        <p:txBody>
          <a:bodyPr/>
          <a:lstStyle/>
          <a:p>
            <a:r>
              <a:rPr lang="en-US" dirty="0"/>
              <a:t>User defined function used</a:t>
            </a:r>
          </a:p>
        </p:txBody>
      </p:sp>
      <p:sp>
        <p:nvSpPr>
          <p:cNvPr id="3" name="Content Placeholder 2">
            <a:extLst>
              <a:ext uri="{FF2B5EF4-FFF2-40B4-BE49-F238E27FC236}">
                <a16:creationId xmlns:a16="http://schemas.microsoft.com/office/drawing/2014/main" id="{6280E75A-281B-9B09-A4DC-F98872435FDB}"/>
              </a:ext>
            </a:extLst>
          </p:cNvPr>
          <p:cNvSpPr>
            <a:spLocks noGrp="1"/>
          </p:cNvSpPr>
          <p:nvPr>
            <p:ph idx="1"/>
          </p:nvPr>
        </p:nvSpPr>
        <p:spPr>
          <a:xfrm>
            <a:off x="1154954" y="2458720"/>
            <a:ext cx="10017760" cy="2824480"/>
          </a:xfrm>
        </p:spPr>
        <p:txBody>
          <a:bodyPr>
            <a:normAutofit/>
          </a:bodyPr>
          <a:lstStyle/>
          <a:p>
            <a:r>
              <a:rPr lang="en-US" dirty="0"/>
              <a:t>All user defined function used were shown already using flowchart.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2" y="2955359"/>
            <a:ext cx="9541067" cy="3215919"/>
          </a:xfrm>
          <a:prstGeom prst="rect">
            <a:avLst/>
          </a:prstGeom>
        </p:spPr>
      </p:pic>
    </p:spTree>
    <p:extLst>
      <p:ext uri="{BB962C8B-B14F-4D97-AF65-F5344CB8AC3E}">
        <p14:creationId xmlns:p14="http://schemas.microsoft.com/office/powerpoint/2010/main" val="16755795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B04E4-99EB-7A9B-7DBC-134B1BC75479}"/>
              </a:ext>
            </a:extLst>
          </p:cNvPr>
          <p:cNvSpPr>
            <a:spLocks noGrp="1"/>
          </p:cNvSpPr>
          <p:nvPr>
            <p:ph type="title"/>
          </p:nvPr>
        </p:nvSpPr>
        <p:spPr/>
        <p:txBody>
          <a:bodyPr/>
          <a:lstStyle/>
          <a:p>
            <a:r>
              <a:rPr lang="en-US" dirty="0"/>
              <a:t>Library function used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1918" y="2718123"/>
            <a:ext cx="6660941" cy="2698829"/>
          </a:xfrm>
          <a:prstGeom prst="rect">
            <a:avLst/>
          </a:prstGeom>
        </p:spPr>
      </p:pic>
    </p:spTree>
    <p:extLst>
      <p:ext uri="{BB962C8B-B14F-4D97-AF65-F5344CB8AC3E}">
        <p14:creationId xmlns:p14="http://schemas.microsoft.com/office/powerpoint/2010/main" val="3454040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31714-FD9A-A46C-F43D-540110FE6ECA}"/>
              </a:ext>
            </a:extLst>
          </p:cNvPr>
          <p:cNvSpPr>
            <a:spLocks noGrp="1"/>
          </p:cNvSpPr>
          <p:nvPr>
            <p:ph type="title" idx="4294967295"/>
          </p:nvPr>
        </p:nvSpPr>
        <p:spPr>
          <a:xfrm>
            <a:off x="0" y="982663"/>
            <a:ext cx="9601200" cy="1303337"/>
          </a:xfrm>
        </p:spPr>
        <p:txBody>
          <a:bodyPr/>
          <a:lstStyle/>
          <a:p>
            <a:r>
              <a:rPr lang="en-US" dirty="0"/>
              <a:t>loop</a:t>
            </a:r>
          </a:p>
        </p:txBody>
      </p:sp>
      <p:sp>
        <p:nvSpPr>
          <p:cNvPr id="3" name="Content Placeholder 2">
            <a:extLst>
              <a:ext uri="{FF2B5EF4-FFF2-40B4-BE49-F238E27FC236}">
                <a16:creationId xmlns:a16="http://schemas.microsoft.com/office/drawing/2014/main" id="{25EFC8FF-7667-969B-8036-D45B54758901}"/>
              </a:ext>
            </a:extLst>
          </p:cNvPr>
          <p:cNvSpPr>
            <a:spLocks noGrp="1"/>
          </p:cNvSpPr>
          <p:nvPr>
            <p:ph idx="4294967295"/>
          </p:nvPr>
        </p:nvSpPr>
        <p:spPr>
          <a:xfrm>
            <a:off x="717631" y="1960490"/>
            <a:ext cx="9339263" cy="3097212"/>
          </a:xfrm>
        </p:spPr>
        <p:txBody>
          <a:bodyPr/>
          <a:lstStyle/>
          <a:p>
            <a:r>
              <a:rPr lang="en-US" dirty="0"/>
              <a:t>In any programming language including C, loops are used to execute a set of statements repeatedly until a particular condition is satisfied</a:t>
            </a:r>
            <a:r>
              <a:rPr lang="en-US" dirty="0" smtClean="0"/>
              <a:t>.</a:t>
            </a:r>
            <a:endParaRPr lang="en-US" dirty="0"/>
          </a:p>
          <a:p>
            <a:r>
              <a:rPr lang="en-US" dirty="0"/>
              <a:t>There are 3 types of loops in </a:t>
            </a:r>
            <a:r>
              <a:rPr lang="en-US" dirty="0" smtClean="0"/>
              <a:t>c</a:t>
            </a:r>
            <a:endParaRPr lang="en-US" dirty="0"/>
          </a:p>
          <a:p>
            <a:r>
              <a:rPr lang="en-US" dirty="0"/>
              <a:t>Loop inside loop is also possible in c which is called nested loop.</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0570" y="3876650"/>
            <a:ext cx="7474745" cy="2257932"/>
          </a:xfrm>
          <a:prstGeom prst="rect">
            <a:avLst/>
          </a:prstGeom>
        </p:spPr>
      </p:pic>
    </p:spTree>
    <p:extLst>
      <p:ext uri="{BB962C8B-B14F-4D97-AF65-F5344CB8AC3E}">
        <p14:creationId xmlns:p14="http://schemas.microsoft.com/office/powerpoint/2010/main" val="23488326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9591D-BA3C-5992-C1F2-F7F8E34A4478}"/>
              </a:ext>
            </a:extLst>
          </p:cNvPr>
          <p:cNvSpPr>
            <a:spLocks noGrp="1"/>
          </p:cNvSpPr>
          <p:nvPr>
            <p:ph type="title"/>
          </p:nvPr>
        </p:nvSpPr>
        <p:spPr/>
        <p:txBody>
          <a:bodyPr/>
          <a:lstStyle/>
          <a:p>
            <a:r>
              <a:rPr lang="en-US" dirty="0"/>
              <a:t>array</a:t>
            </a:r>
          </a:p>
        </p:txBody>
      </p:sp>
      <p:sp>
        <p:nvSpPr>
          <p:cNvPr id="3" name="Content Placeholder 2">
            <a:extLst>
              <a:ext uri="{FF2B5EF4-FFF2-40B4-BE49-F238E27FC236}">
                <a16:creationId xmlns:a16="http://schemas.microsoft.com/office/drawing/2014/main" id="{A072A58F-02A8-B222-ADA4-3FBAABBA3E3E}"/>
              </a:ext>
            </a:extLst>
          </p:cNvPr>
          <p:cNvSpPr>
            <a:spLocks noGrp="1"/>
          </p:cNvSpPr>
          <p:nvPr>
            <p:ph idx="1"/>
          </p:nvPr>
        </p:nvSpPr>
        <p:spPr/>
        <p:txBody>
          <a:bodyPr/>
          <a:lstStyle/>
          <a:p>
            <a:r>
              <a:rPr lang="en-US" dirty="0"/>
              <a:t>An array is a variable that can store multiple values.</a:t>
            </a:r>
          </a:p>
          <a:p>
            <a:endParaRPr lang="en-US" dirty="0"/>
          </a:p>
          <a:p>
            <a:r>
              <a:rPr lang="en-US" dirty="0"/>
              <a:t> For example, if you want to store 100 integers, you can create an array for it. int data[100];</a:t>
            </a:r>
          </a:p>
          <a:p>
            <a:endParaRPr lang="en-US" dirty="0"/>
          </a:p>
          <a:p>
            <a:r>
              <a:rPr lang="en-US" dirty="0"/>
              <a:t>There are 2 types of array </a:t>
            </a:r>
            <a:r>
              <a:rPr lang="en-US" dirty="0" err="1"/>
              <a:t>i.e</a:t>
            </a:r>
            <a:r>
              <a:rPr lang="en-US" dirty="0"/>
              <a:t> one dimensional and </a:t>
            </a:r>
            <a:r>
              <a:rPr lang="en-US" dirty="0" smtClean="0"/>
              <a:t>multidimensional</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4130" y="5467725"/>
            <a:ext cx="6873836" cy="251482"/>
          </a:xfrm>
          <a:prstGeom prst="rect">
            <a:avLst/>
          </a:prstGeom>
        </p:spPr>
      </p:pic>
    </p:spTree>
    <p:extLst>
      <p:ext uri="{BB962C8B-B14F-4D97-AF65-F5344CB8AC3E}">
        <p14:creationId xmlns:p14="http://schemas.microsoft.com/office/powerpoint/2010/main" val="23491433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EEA37-F44D-51AA-79AC-166EF02DCD2D}"/>
              </a:ext>
            </a:extLst>
          </p:cNvPr>
          <p:cNvSpPr>
            <a:spLocks noGrp="1"/>
          </p:cNvSpPr>
          <p:nvPr>
            <p:ph type="title"/>
          </p:nvPr>
        </p:nvSpPr>
        <p:spPr/>
        <p:txBody>
          <a:bodyPr/>
          <a:lstStyle/>
          <a:p>
            <a:r>
              <a:rPr lang="en-US" dirty="0"/>
              <a:t>File handling</a:t>
            </a:r>
          </a:p>
        </p:txBody>
      </p:sp>
      <p:sp>
        <p:nvSpPr>
          <p:cNvPr id="3" name="Content Placeholder 2">
            <a:extLst>
              <a:ext uri="{FF2B5EF4-FFF2-40B4-BE49-F238E27FC236}">
                <a16:creationId xmlns:a16="http://schemas.microsoft.com/office/drawing/2014/main" id="{F7DCCB32-8CFB-9E82-994F-1449896B03A8}"/>
              </a:ext>
            </a:extLst>
          </p:cNvPr>
          <p:cNvSpPr>
            <a:spLocks noGrp="1"/>
          </p:cNvSpPr>
          <p:nvPr>
            <p:ph idx="1"/>
          </p:nvPr>
        </p:nvSpPr>
        <p:spPr/>
        <p:txBody>
          <a:bodyPr/>
          <a:lstStyle/>
          <a:p>
            <a:r>
              <a:rPr lang="en-US" dirty="0"/>
              <a:t>File handling in can be defined as a process of how user save available data and information in a file using a c </a:t>
            </a:r>
            <a:r>
              <a:rPr lang="en-US" dirty="0" smtClean="0"/>
              <a:t>programming</a:t>
            </a:r>
            <a:endParaRPr lang="en-US" dirty="0"/>
          </a:p>
        </p:txBody>
      </p:sp>
      <p:sp>
        <p:nvSpPr>
          <p:cNvPr id="7" name="TextBox 6">
            <a:extLst>
              <a:ext uri="{FF2B5EF4-FFF2-40B4-BE49-F238E27FC236}">
                <a16:creationId xmlns:a16="http://schemas.microsoft.com/office/drawing/2014/main" id="{8250FD1D-4C7C-130B-9067-EB5CFCB02273}"/>
              </a:ext>
            </a:extLst>
          </p:cNvPr>
          <p:cNvSpPr txBox="1"/>
          <p:nvPr/>
        </p:nvSpPr>
        <p:spPr>
          <a:xfrm>
            <a:off x="2147868" y="4581427"/>
            <a:ext cx="12811026" cy="1754326"/>
          </a:xfrm>
          <a:prstGeom prst="rect">
            <a:avLst/>
          </a:prstGeom>
          <a:noFill/>
        </p:spPr>
        <p:txBody>
          <a:bodyPr wrap="square">
            <a:spAutoFit/>
          </a:bodyPr>
          <a:lstStyle/>
          <a:p>
            <a:r>
              <a:rPr lang="en-US" dirty="0">
                <a:solidFill>
                  <a:srgbClr val="002060"/>
                </a:solidFill>
              </a:rPr>
              <a:t>*used to open an existing file or a new file                    =fopen()</a:t>
            </a:r>
          </a:p>
          <a:p>
            <a:r>
              <a:rPr lang="en-US" dirty="0">
                <a:solidFill>
                  <a:srgbClr val="002060"/>
                </a:solidFill>
              </a:rPr>
              <a:t>*writing data into an available file	                            = fprintf()</a:t>
            </a:r>
          </a:p>
          <a:p>
            <a:r>
              <a:rPr lang="en-US" dirty="0">
                <a:solidFill>
                  <a:srgbClr val="002060"/>
                </a:solidFill>
              </a:rPr>
              <a:t>*reading the data available in a file	                            = fscanf()</a:t>
            </a:r>
          </a:p>
          <a:p>
            <a:r>
              <a:rPr lang="en-US" dirty="0">
                <a:solidFill>
                  <a:srgbClr val="002060"/>
                </a:solidFill>
              </a:rPr>
              <a:t>*writing any character into the program file	              =fputc()</a:t>
            </a:r>
          </a:p>
          <a:p>
            <a:r>
              <a:rPr lang="en-US" dirty="0">
                <a:solidFill>
                  <a:srgbClr val="002060"/>
                </a:solidFill>
              </a:rPr>
              <a:t>*reading the character from an available file	              = fgetc()</a:t>
            </a:r>
          </a:p>
          <a:p>
            <a:r>
              <a:rPr lang="en-US" dirty="0">
                <a:solidFill>
                  <a:srgbClr val="002060"/>
                </a:solidFill>
              </a:rPr>
              <a:t>*used to close the program file                                   	= fclose()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237" y="3455275"/>
            <a:ext cx="4503810" cy="990686"/>
          </a:xfrm>
          <a:prstGeom prst="rect">
            <a:avLst/>
          </a:prstGeom>
        </p:spPr>
      </p:pic>
    </p:spTree>
    <p:extLst>
      <p:ext uri="{BB962C8B-B14F-4D97-AF65-F5344CB8AC3E}">
        <p14:creationId xmlns:p14="http://schemas.microsoft.com/office/powerpoint/2010/main" val="22597606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AE6DF-6423-43B7-A6EF-D949D58B9079}"/>
              </a:ext>
            </a:extLst>
          </p:cNvPr>
          <p:cNvSpPr>
            <a:spLocks noGrp="1"/>
          </p:cNvSpPr>
          <p:nvPr>
            <p:ph type="title"/>
          </p:nvPr>
        </p:nvSpPr>
        <p:spPr/>
        <p:txBody>
          <a:bodyPr/>
          <a:lstStyle/>
          <a:p>
            <a:r>
              <a:rPr lang="en-US" dirty="0"/>
              <a:t>pointer</a:t>
            </a:r>
          </a:p>
        </p:txBody>
      </p:sp>
      <p:sp>
        <p:nvSpPr>
          <p:cNvPr id="3" name="Content Placeholder 2">
            <a:extLst>
              <a:ext uri="{FF2B5EF4-FFF2-40B4-BE49-F238E27FC236}">
                <a16:creationId xmlns:a16="http://schemas.microsoft.com/office/drawing/2014/main" id="{C96C40E9-2B1A-53DB-C52A-5BFFCE371AB0}"/>
              </a:ext>
            </a:extLst>
          </p:cNvPr>
          <p:cNvSpPr>
            <a:spLocks noGrp="1"/>
          </p:cNvSpPr>
          <p:nvPr>
            <p:ph idx="1"/>
          </p:nvPr>
        </p:nvSpPr>
        <p:spPr/>
        <p:txBody>
          <a:bodyPr/>
          <a:lstStyle/>
          <a:p>
            <a:r>
              <a:rPr lang="en-US" dirty="0"/>
              <a:t>Pointer can be defined as a type of variable who point the memory address of another variable as it’s value. </a:t>
            </a:r>
          </a:p>
          <a:p>
            <a:r>
              <a:rPr lang="en-US" dirty="0"/>
              <a:t>There are four arithmetic operators that can be used in pointers: ++, --, +, -</a:t>
            </a:r>
          </a:p>
          <a:p>
            <a:endParaRPr lang="en-US" dirty="0"/>
          </a:p>
          <a:p>
            <a:r>
              <a:rPr lang="en-US" dirty="0"/>
              <a:t>You can define arrays to hold a number of pointers.</a:t>
            </a:r>
          </a:p>
          <a:p>
            <a:endParaRPr lang="en-US" dirty="0"/>
          </a:p>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8813" y="5093692"/>
            <a:ext cx="2361288" cy="782176"/>
          </a:xfrm>
          <a:prstGeom prst="rect">
            <a:avLst/>
          </a:prstGeom>
        </p:spPr>
      </p:pic>
    </p:spTree>
    <p:extLst>
      <p:ext uri="{BB962C8B-B14F-4D97-AF65-F5344CB8AC3E}">
        <p14:creationId xmlns:p14="http://schemas.microsoft.com/office/powerpoint/2010/main" val="30041786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753B-10A9-084B-EECD-FDCC73FF1FE8}"/>
              </a:ext>
            </a:extLst>
          </p:cNvPr>
          <p:cNvSpPr>
            <a:spLocks noGrp="1"/>
          </p:cNvSpPr>
          <p:nvPr>
            <p:ph type="title"/>
          </p:nvPr>
        </p:nvSpPr>
        <p:spPr/>
        <p:txBody>
          <a:bodyPr/>
          <a:lstStyle/>
          <a:p>
            <a:r>
              <a:rPr lang="en-US" dirty="0"/>
              <a:t>structures</a:t>
            </a:r>
          </a:p>
        </p:txBody>
      </p:sp>
      <p:sp>
        <p:nvSpPr>
          <p:cNvPr id="3" name="Content Placeholder 2">
            <a:extLst>
              <a:ext uri="{FF2B5EF4-FFF2-40B4-BE49-F238E27FC236}">
                <a16:creationId xmlns:a16="http://schemas.microsoft.com/office/drawing/2014/main" id="{DC1E5F29-4355-2ABE-239C-25CBE448B427}"/>
              </a:ext>
            </a:extLst>
          </p:cNvPr>
          <p:cNvSpPr>
            <a:spLocks noGrp="1"/>
          </p:cNvSpPr>
          <p:nvPr>
            <p:ph idx="1"/>
          </p:nvPr>
        </p:nvSpPr>
        <p:spPr>
          <a:xfrm>
            <a:off x="650240" y="2550160"/>
            <a:ext cx="10911840" cy="4307840"/>
          </a:xfrm>
        </p:spPr>
        <p:txBody>
          <a:bodyPr/>
          <a:lstStyle/>
          <a:p>
            <a:r>
              <a:rPr lang="en-US" dirty="0"/>
              <a:t>Structure is a user-defined datatype in C language which allows us to combine data of different types together.</a:t>
            </a:r>
          </a:p>
          <a:p>
            <a:r>
              <a:rPr lang="en-US" dirty="0"/>
              <a:t> Structure helps to construct a complex data type which is more meaningful.</a:t>
            </a:r>
          </a:p>
          <a:p>
            <a:r>
              <a:rPr lang="en-US" dirty="0"/>
              <a:t> It is somewhat similar to an Array, but an array holds data of similar type only. But structure on the other hand, can store data of any type, which is practical more useful.</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2329" y="4704080"/>
            <a:ext cx="6059236" cy="1519553"/>
          </a:xfrm>
          <a:prstGeom prst="rect">
            <a:avLst/>
          </a:prstGeom>
        </p:spPr>
      </p:pic>
    </p:spTree>
    <p:extLst>
      <p:ext uri="{BB962C8B-B14F-4D97-AF65-F5344CB8AC3E}">
        <p14:creationId xmlns:p14="http://schemas.microsoft.com/office/powerpoint/2010/main" val="37688905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E0A3-1FBE-B603-26BD-5042A14E32E1}"/>
              </a:ext>
            </a:extLst>
          </p:cNvPr>
          <p:cNvSpPr>
            <a:spLocks noGrp="1"/>
          </p:cNvSpPr>
          <p:nvPr>
            <p:ph type="title" idx="4294967295"/>
          </p:nvPr>
        </p:nvSpPr>
        <p:spPr>
          <a:xfrm>
            <a:off x="0" y="982663"/>
            <a:ext cx="9601200" cy="1303337"/>
          </a:xfrm>
        </p:spPr>
        <p:txBody>
          <a:bodyPr/>
          <a:lstStyle/>
          <a:p>
            <a:r>
              <a:rPr lang="en-US" dirty="0"/>
              <a:t>others</a:t>
            </a:r>
          </a:p>
        </p:txBody>
      </p:sp>
      <p:sp>
        <p:nvSpPr>
          <p:cNvPr id="3" name="Content Placeholder 2">
            <a:extLst>
              <a:ext uri="{FF2B5EF4-FFF2-40B4-BE49-F238E27FC236}">
                <a16:creationId xmlns:a16="http://schemas.microsoft.com/office/drawing/2014/main" id="{3A6280A8-9EBF-228F-5111-19A8A40F607B}"/>
              </a:ext>
            </a:extLst>
          </p:cNvPr>
          <p:cNvSpPr>
            <a:spLocks noGrp="1"/>
          </p:cNvSpPr>
          <p:nvPr>
            <p:ph idx="4294967295"/>
          </p:nvPr>
        </p:nvSpPr>
        <p:spPr>
          <a:xfrm>
            <a:off x="994611" y="2509337"/>
            <a:ext cx="9601200" cy="3317875"/>
          </a:xfrm>
        </p:spPr>
        <p:txBody>
          <a:bodyPr>
            <a:normAutofit fontScale="77500" lnSpcReduction="20000"/>
          </a:bodyPr>
          <a:lstStyle/>
          <a:p>
            <a:r>
              <a:rPr lang="en-US" dirty="0"/>
              <a:t>Jump statements like goto statement</a:t>
            </a:r>
          </a:p>
          <a:p>
            <a:endParaRPr lang="en-US" dirty="0"/>
          </a:p>
          <a:p>
            <a:r>
              <a:rPr lang="en-US" dirty="0"/>
              <a:t>Conditional statements (if else and elseif)</a:t>
            </a:r>
          </a:p>
          <a:p>
            <a:endParaRPr lang="en-US" dirty="0"/>
          </a:p>
          <a:p>
            <a:r>
              <a:rPr lang="en-US" dirty="0"/>
              <a:t>Switch statement</a:t>
            </a:r>
          </a:p>
          <a:p>
            <a:pPr marL="0" indent="0">
              <a:buNone/>
            </a:pPr>
            <a:endParaRPr lang="en-US" dirty="0"/>
          </a:p>
          <a:p>
            <a:r>
              <a:rPr lang="en-US" dirty="0"/>
              <a:t>Variables</a:t>
            </a:r>
          </a:p>
          <a:p>
            <a:pPr marL="0" indent="0">
              <a:buNone/>
            </a:pPr>
            <a:endParaRPr lang="en-US" dirty="0"/>
          </a:p>
          <a:p>
            <a:r>
              <a:rPr lang="en-US" dirty="0"/>
              <a:t>Keyword Datatypes &amp; format specifiers</a:t>
            </a:r>
          </a:p>
        </p:txBody>
      </p:sp>
    </p:spTree>
    <p:extLst>
      <p:ext uri="{BB962C8B-B14F-4D97-AF65-F5344CB8AC3E}">
        <p14:creationId xmlns:p14="http://schemas.microsoft.com/office/powerpoint/2010/main" val="35444314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ADFC-04E1-10A2-49EA-E90F1A0CA479}"/>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18D83AEC-24D6-3E93-548E-7611700187ED}"/>
              </a:ext>
            </a:extLst>
          </p:cNvPr>
          <p:cNvSpPr>
            <a:spLocks noGrp="1"/>
          </p:cNvSpPr>
          <p:nvPr>
            <p:ph idx="1"/>
          </p:nvPr>
        </p:nvSpPr>
        <p:spPr/>
        <p:txBody>
          <a:bodyPr>
            <a:normAutofit/>
          </a:bodyPr>
          <a:lstStyle/>
          <a:p>
            <a:pPr marL="0" indent="0">
              <a:buNone/>
            </a:pPr>
            <a:endParaRPr lang="en-US" dirty="0"/>
          </a:p>
          <a:p>
            <a:r>
              <a:rPr lang="en-US" dirty="0"/>
              <a:t>Non graphical</a:t>
            </a:r>
          </a:p>
          <a:p>
            <a:endParaRPr lang="en-US" dirty="0"/>
          </a:p>
          <a:p>
            <a:r>
              <a:rPr lang="en-US" dirty="0"/>
              <a:t>No data protection</a:t>
            </a:r>
          </a:p>
          <a:p>
            <a:endParaRPr lang="en-US" dirty="0"/>
          </a:p>
          <a:p>
            <a:pPr marL="0" indent="0">
              <a:buNone/>
            </a:pPr>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28830957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EB9D8-F6D2-556D-9127-5F6E6A9B986C}"/>
              </a:ext>
            </a:extLst>
          </p:cNvPr>
          <p:cNvSpPr>
            <a:spLocks noGrp="1"/>
          </p:cNvSpPr>
          <p:nvPr>
            <p:ph type="title"/>
          </p:nvPr>
        </p:nvSpPr>
        <p:spPr/>
        <p:txBody>
          <a:bodyPr/>
          <a:lstStyle/>
          <a:p>
            <a:r>
              <a:rPr lang="en-US" dirty="0"/>
              <a:t>Contents </a:t>
            </a:r>
          </a:p>
        </p:txBody>
      </p:sp>
      <p:sp>
        <p:nvSpPr>
          <p:cNvPr id="3" name="Content Placeholder 2">
            <a:extLst>
              <a:ext uri="{FF2B5EF4-FFF2-40B4-BE49-F238E27FC236}">
                <a16:creationId xmlns:a16="http://schemas.microsoft.com/office/drawing/2014/main" id="{AC1231A9-E094-981F-6FD5-9F3C86CA53B6}"/>
              </a:ext>
            </a:extLst>
          </p:cNvPr>
          <p:cNvSpPr>
            <a:spLocks noGrp="1"/>
          </p:cNvSpPr>
          <p:nvPr>
            <p:ph idx="1"/>
          </p:nvPr>
        </p:nvSpPr>
        <p:spPr>
          <a:xfrm>
            <a:off x="1079540" y="2273562"/>
            <a:ext cx="8761413" cy="3416300"/>
          </a:xfrm>
        </p:spPr>
        <p:txBody>
          <a:bodyPr>
            <a:normAutofit fontScale="92500" lnSpcReduction="20000"/>
          </a:bodyPr>
          <a:lstStyle/>
          <a:p>
            <a:pPr marL="0" indent="0">
              <a:buNone/>
            </a:pPr>
            <a:endParaRPr lang="en-US" dirty="0"/>
          </a:p>
          <a:p>
            <a:r>
              <a:rPr lang="en-US" dirty="0"/>
              <a:t>Introduction to application</a:t>
            </a:r>
          </a:p>
          <a:p>
            <a:r>
              <a:rPr lang="en-US" dirty="0"/>
              <a:t>Design of program</a:t>
            </a:r>
          </a:p>
          <a:p>
            <a:r>
              <a:rPr lang="en-US" dirty="0"/>
              <a:t>Introduction to c programming</a:t>
            </a:r>
          </a:p>
          <a:p>
            <a:r>
              <a:rPr lang="en-US" dirty="0"/>
              <a:t>Basic c concepts used</a:t>
            </a:r>
          </a:p>
          <a:p>
            <a:r>
              <a:rPr lang="en-US" dirty="0"/>
              <a:t>Limitations</a:t>
            </a:r>
          </a:p>
          <a:p>
            <a:r>
              <a:rPr lang="en-US" dirty="0"/>
              <a:t>Conclusion</a:t>
            </a:r>
          </a:p>
          <a:p>
            <a:r>
              <a:rPr lang="en-US" dirty="0"/>
              <a:t>References</a:t>
            </a:r>
          </a:p>
          <a:p>
            <a:endParaRPr lang="en-US" dirty="0"/>
          </a:p>
        </p:txBody>
      </p:sp>
    </p:spTree>
    <p:extLst>
      <p:ext uri="{BB962C8B-B14F-4D97-AF65-F5344CB8AC3E}">
        <p14:creationId xmlns:p14="http://schemas.microsoft.com/office/powerpoint/2010/main" val="10682252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80E6-8D35-3016-3E26-75179698E754}"/>
              </a:ext>
            </a:extLst>
          </p:cNvPr>
          <p:cNvSpPr>
            <a:spLocks noGrp="1"/>
          </p:cNvSpPr>
          <p:nvPr>
            <p:ph type="title"/>
          </p:nvPr>
        </p:nvSpPr>
        <p:spPr/>
        <p:txBody>
          <a:bodyPr/>
          <a:lstStyle/>
          <a:p>
            <a:r>
              <a:rPr lang="en-US" dirty="0"/>
              <a:t>C</a:t>
            </a:r>
            <a:r>
              <a:rPr lang="en-US" dirty="0" smtClean="0"/>
              <a:t>onclusion</a:t>
            </a:r>
            <a:endParaRPr lang="en-US" dirty="0"/>
          </a:p>
        </p:txBody>
      </p:sp>
      <p:sp>
        <p:nvSpPr>
          <p:cNvPr id="3" name="Content Placeholder 2">
            <a:extLst>
              <a:ext uri="{FF2B5EF4-FFF2-40B4-BE49-F238E27FC236}">
                <a16:creationId xmlns:a16="http://schemas.microsoft.com/office/drawing/2014/main" id="{221BEE20-6F75-BD37-21B9-8E7C50F263A2}"/>
              </a:ext>
            </a:extLst>
          </p:cNvPr>
          <p:cNvSpPr>
            <a:spLocks noGrp="1"/>
          </p:cNvSpPr>
          <p:nvPr>
            <p:ph idx="1"/>
          </p:nvPr>
        </p:nvSpPr>
        <p:spPr>
          <a:xfrm>
            <a:off x="1058700" y="2470483"/>
            <a:ext cx="10812457" cy="3721769"/>
          </a:xfrm>
        </p:spPr>
        <p:txBody>
          <a:bodyPr>
            <a:normAutofit/>
          </a:bodyPr>
          <a:lstStyle/>
          <a:p>
            <a:pPr marL="0" indent="0">
              <a:buNone/>
            </a:pPr>
            <a:endParaRPr lang="en-US" dirty="0"/>
          </a:p>
          <a:p>
            <a:r>
              <a:rPr lang="en-US" dirty="0"/>
              <a:t>This application reduces paperwork and frees up time for other </a:t>
            </a:r>
            <a:r>
              <a:rPr lang="en-US" dirty="0" smtClean="0"/>
              <a:t>tasks.</a:t>
            </a:r>
          </a:p>
          <a:p>
            <a:r>
              <a:rPr lang="en-US" dirty="0" smtClean="0"/>
              <a:t>will </a:t>
            </a:r>
            <a:r>
              <a:rPr lang="en-US" dirty="0"/>
              <a:t>surely increase the productivity of the NGO</a:t>
            </a:r>
            <a:r>
              <a:rPr lang="en-US" dirty="0" smtClean="0"/>
              <a:t>.</a:t>
            </a:r>
            <a:endParaRPr lang="en-US" dirty="0"/>
          </a:p>
          <a:p>
            <a:r>
              <a:rPr lang="en-US" dirty="0" smtClean="0"/>
              <a:t>Doing this project, I improve my c language concept.</a:t>
            </a:r>
            <a:endParaRPr lang="en-US" dirty="0"/>
          </a:p>
          <a:p>
            <a:pPr marL="0" indent="0">
              <a:buNone/>
            </a:pPr>
            <a:endParaRPr lang="en-US" dirty="0"/>
          </a:p>
          <a:p>
            <a:endParaRPr lang="en-US" dirty="0"/>
          </a:p>
        </p:txBody>
      </p:sp>
    </p:spTree>
    <p:extLst>
      <p:ext uri="{BB962C8B-B14F-4D97-AF65-F5344CB8AC3E}">
        <p14:creationId xmlns:p14="http://schemas.microsoft.com/office/powerpoint/2010/main" val="24089121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BC6A-EF9D-5ED6-8D27-027C51030F78}"/>
              </a:ext>
            </a:extLst>
          </p:cNvPr>
          <p:cNvSpPr>
            <a:spLocks noGrp="1"/>
          </p:cNvSpPr>
          <p:nvPr>
            <p:ph type="title"/>
          </p:nvPr>
        </p:nvSpPr>
        <p:spPr/>
        <p:txBody>
          <a:bodyPr/>
          <a:lstStyle/>
          <a:p>
            <a:r>
              <a:rPr lang="en-US" dirty="0"/>
              <a:t>R</a:t>
            </a:r>
            <a:r>
              <a:rPr lang="en-US" dirty="0" smtClean="0"/>
              <a:t>eferences</a:t>
            </a:r>
            <a:endParaRPr lang="en-US" dirty="0"/>
          </a:p>
        </p:txBody>
      </p:sp>
      <p:sp>
        <p:nvSpPr>
          <p:cNvPr id="5" name="TextBox 4">
            <a:extLst>
              <a:ext uri="{FF2B5EF4-FFF2-40B4-BE49-F238E27FC236}">
                <a16:creationId xmlns:a16="http://schemas.microsoft.com/office/drawing/2014/main" id="{94F46FE1-B67D-5700-365E-BDB2BFAC226C}"/>
              </a:ext>
            </a:extLst>
          </p:cNvPr>
          <p:cNvSpPr txBox="1"/>
          <p:nvPr/>
        </p:nvSpPr>
        <p:spPr>
          <a:xfrm>
            <a:off x="844730" y="2516777"/>
            <a:ext cx="10511247" cy="3416320"/>
          </a:xfrm>
          <a:prstGeom prst="rect">
            <a:avLst/>
          </a:prstGeom>
          <a:noFill/>
        </p:spPr>
        <p:txBody>
          <a:bodyPr wrap="square">
            <a:spAutoFit/>
          </a:bodyPr>
          <a:lstStyle/>
          <a:p>
            <a:r>
              <a:rPr lang="en-US" dirty="0"/>
              <a:t>bubble sort flow chart. (2022, 06 29). Retrieved from softwareideas: https://www.softwareideas.net/a/1598/bubble-sort-flowchart-</a:t>
            </a:r>
          </a:p>
          <a:p>
            <a:r>
              <a:rPr lang="en-US" dirty="0"/>
              <a:t>c tutorial. (2022, 06 29). Retrieved from w3schools: https://www.w3schools.com/c/</a:t>
            </a:r>
          </a:p>
          <a:p>
            <a:r>
              <a:rPr lang="en-US" dirty="0"/>
              <a:t>c_pointers. (2022, 06 29). Retrieved from w3schools: https://www.w3schools.com/c/c_pointers.php#:~:text=A%20pointer%20is%20a%20variable,is%20created%20with%20the%20*%20operator.</a:t>
            </a:r>
          </a:p>
          <a:p>
            <a:r>
              <a:rPr lang="en-US" dirty="0"/>
              <a:t>File Handling in C. (2022, 06 29). Retrieved from bujus: https://byjus.com/gate/file-handling-in-c/#:~:text=The%20process%20of%20file%20handling,work%20again%20in%20any%20program.</a:t>
            </a:r>
          </a:p>
          <a:p>
            <a:r>
              <a:rPr lang="en-US" dirty="0"/>
              <a:t>jump statement in c. (2022, 06 29). Retrieved from scaler: https://www.scaler.com/topics/c/jump-statements-in-c/</a:t>
            </a:r>
          </a:p>
          <a:p>
            <a:r>
              <a:rPr lang="en-US" dirty="0"/>
              <a:t>What is Pseudocode? How to Use Pseudocode to Solve Coding Problems. (2022, 06 29). Retrieved from freecodecamp: https://www.freecodecamp.org/news/what-is-pseudocode-in-programming/</a:t>
            </a:r>
          </a:p>
          <a:p>
            <a:endParaRPr lang="en-US" dirty="0"/>
          </a:p>
        </p:txBody>
      </p:sp>
    </p:spTree>
    <p:extLst>
      <p:ext uri="{BB962C8B-B14F-4D97-AF65-F5344CB8AC3E}">
        <p14:creationId xmlns:p14="http://schemas.microsoft.com/office/powerpoint/2010/main" val="18089331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E7A3D-9DF2-2724-64FA-6A3FB6A6BFE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4ABFEC6-43E3-0F27-3788-5AB24A566A4C}"/>
              </a:ext>
            </a:extLst>
          </p:cNvPr>
          <p:cNvSpPr>
            <a:spLocks noGrp="1"/>
          </p:cNvSpPr>
          <p:nvPr>
            <p:ph idx="1"/>
          </p:nvPr>
        </p:nvSpPr>
        <p:spPr/>
        <p:txBody>
          <a:bodyPr>
            <a:normAutofit/>
          </a:bodyPr>
          <a:lstStyle/>
          <a:p>
            <a:endParaRPr lang="en-US" dirty="0" smtClean="0"/>
          </a:p>
          <a:p>
            <a:r>
              <a:rPr lang="en-US" dirty="0" smtClean="0"/>
              <a:t>Made </a:t>
            </a:r>
            <a:r>
              <a:rPr lang="en-US" dirty="0"/>
              <a:t>for The Malaysia Red Crescent Society NGO.</a:t>
            </a:r>
          </a:p>
          <a:p>
            <a:r>
              <a:rPr lang="en-US" dirty="0"/>
              <a:t>C programming based application.</a:t>
            </a:r>
          </a:p>
          <a:p>
            <a:r>
              <a:rPr lang="en-US" dirty="0"/>
              <a:t>Non graphical application</a:t>
            </a:r>
            <a:r>
              <a:rPr lang="en-US" dirty="0" smtClean="0"/>
              <a:t>.</a:t>
            </a:r>
            <a:endParaRPr lang="en-US" dirty="0"/>
          </a:p>
          <a:p>
            <a:r>
              <a:rPr lang="en-US" dirty="0"/>
              <a:t>Designed to allow users to input, update, display, distribute, and remove data/material written in application.</a:t>
            </a:r>
          </a:p>
          <a:p>
            <a:pPr marL="0" indent="0">
              <a:buNone/>
            </a:pPr>
            <a:endParaRPr lang="en-US" dirty="0"/>
          </a:p>
          <a:p>
            <a:endParaRPr lang="en-US" dirty="0"/>
          </a:p>
        </p:txBody>
      </p:sp>
    </p:spTree>
    <p:extLst>
      <p:ext uri="{BB962C8B-B14F-4D97-AF65-F5344CB8AC3E}">
        <p14:creationId xmlns:p14="http://schemas.microsoft.com/office/powerpoint/2010/main" val="190261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1EA00-6C1A-12A1-F5E5-0BDBC52263F4}"/>
              </a:ext>
            </a:extLst>
          </p:cNvPr>
          <p:cNvSpPr>
            <a:spLocks noGrp="1"/>
          </p:cNvSpPr>
          <p:nvPr>
            <p:ph type="title"/>
          </p:nvPr>
        </p:nvSpPr>
        <p:spPr/>
        <p:txBody>
          <a:bodyPr/>
          <a:lstStyle/>
          <a:p>
            <a:r>
              <a:rPr lang="en-US" dirty="0"/>
              <a:t>Introduction to c</a:t>
            </a:r>
          </a:p>
        </p:txBody>
      </p:sp>
      <p:sp>
        <p:nvSpPr>
          <p:cNvPr id="3" name="Content Placeholder 2">
            <a:extLst>
              <a:ext uri="{FF2B5EF4-FFF2-40B4-BE49-F238E27FC236}">
                <a16:creationId xmlns:a16="http://schemas.microsoft.com/office/drawing/2014/main" id="{3D557C46-B178-B5DC-AD08-A408A454AE1F}"/>
              </a:ext>
            </a:extLst>
          </p:cNvPr>
          <p:cNvSpPr>
            <a:spLocks noGrp="1"/>
          </p:cNvSpPr>
          <p:nvPr>
            <p:ph idx="1"/>
          </p:nvPr>
        </p:nvSpPr>
        <p:spPr>
          <a:xfrm>
            <a:off x="802105" y="2662989"/>
            <a:ext cx="8331043" cy="3709246"/>
          </a:xfrm>
        </p:spPr>
        <p:txBody>
          <a:bodyPr/>
          <a:lstStyle/>
          <a:p>
            <a:r>
              <a:rPr lang="en-US" dirty="0"/>
              <a:t>developed by Dennis Ritchie(1941-2011) at </a:t>
            </a:r>
            <a:r>
              <a:rPr lang="en-US" dirty="0"/>
              <a:t>AT</a:t>
            </a:r>
            <a:r>
              <a:rPr lang="en-US" dirty="0"/>
              <a:t> &amp; T bell laboratory in 1972 in USA.</a:t>
            </a:r>
          </a:p>
          <a:p>
            <a:r>
              <a:rPr lang="en-US" dirty="0"/>
              <a:t>C is a low level, compiled, general purpose and functional</a:t>
            </a:r>
          </a:p>
          <a:p>
            <a:pPr marL="0" indent="0">
              <a:buNone/>
            </a:pPr>
            <a:r>
              <a:rPr lang="en-US" dirty="0"/>
              <a:t> programming language.</a:t>
            </a:r>
          </a:p>
          <a:p>
            <a:pPr marL="0" indent="0">
              <a:buNone/>
            </a:pPr>
            <a:endParaRPr lang="en-US" dirty="0"/>
          </a:p>
        </p:txBody>
      </p:sp>
      <p:pic>
        <p:nvPicPr>
          <p:cNvPr id="4" name="Picture 3">
            <a:extLst>
              <a:ext uri="{FF2B5EF4-FFF2-40B4-BE49-F238E27FC236}">
                <a16:creationId xmlns:a16="http://schemas.microsoft.com/office/drawing/2014/main" id="{348E7253-77EC-0579-482F-BBEA908BC891}"/>
              </a:ext>
            </a:extLst>
          </p:cNvPr>
          <p:cNvPicPr>
            <a:picLocks noChangeAspect="1"/>
          </p:cNvPicPr>
          <p:nvPr/>
        </p:nvPicPr>
        <p:blipFill>
          <a:blip r:embed="rId3"/>
          <a:stretch>
            <a:fillRect/>
          </a:stretch>
        </p:blipFill>
        <p:spPr>
          <a:xfrm>
            <a:off x="8448372" y="2480709"/>
            <a:ext cx="2861312" cy="2861312"/>
          </a:xfrm>
          <a:prstGeom prst="rect">
            <a:avLst/>
          </a:prstGeom>
        </p:spPr>
      </p:pic>
    </p:spTree>
    <p:extLst>
      <p:ext uri="{BB962C8B-B14F-4D97-AF65-F5344CB8AC3E}">
        <p14:creationId xmlns:p14="http://schemas.microsoft.com/office/powerpoint/2010/main" val="1494250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B7F7B-FA4C-A6F5-558C-49B50D9A8753}"/>
              </a:ext>
            </a:extLst>
          </p:cNvPr>
          <p:cNvSpPr>
            <a:spLocks noGrp="1"/>
          </p:cNvSpPr>
          <p:nvPr>
            <p:ph type="title"/>
          </p:nvPr>
        </p:nvSpPr>
        <p:spPr/>
        <p:txBody>
          <a:bodyPr/>
          <a:lstStyle/>
          <a:p>
            <a:r>
              <a:rPr lang="en-US" dirty="0"/>
              <a:t>PSEUDOCODE</a:t>
            </a:r>
          </a:p>
        </p:txBody>
      </p:sp>
      <p:sp>
        <p:nvSpPr>
          <p:cNvPr id="3" name="Content Placeholder 2">
            <a:extLst>
              <a:ext uri="{FF2B5EF4-FFF2-40B4-BE49-F238E27FC236}">
                <a16:creationId xmlns:a16="http://schemas.microsoft.com/office/drawing/2014/main" id="{493A6AD1-0DDD-5BB3-EEE8-09B5550CF025}"/>
              </a:ext>
            </a:extLst>
          </p:cNvPr>
          <p:cNvSpPr>
            <a:spLocks noGrp="1"/>
          </p:cNvSpPr>
          <p:nvPr>
            <p:ph idx="1"/>
          </p:nvPr>
        </p:nvSpPr>
        <p:spPr/>
        <p:txBody>
          <a:bodyPr>
            <a:normAutofit/>
          </a:bodyPr>
          <a:lstStyle/>
          <a:p>
            <a:r>
              <a:rPr lang="en-US" dirty="0"/>
              <a:t> pseudocode is a plain language description of the steps in an algorithm or another system</a:t>
            </a:r>
            <a:r>
              <a:rPr lang="en-US" dirty="0" smtClean="0"/>
              <a:t>.</a:t>
            </a:r>
            <a:endParaRPr lang="en-US" dirty="0"/>
          </a:p>
          <a:p>
            <a:r>
              <a:rPr lang="en-US" dirty="0" smtClean="0"/>
              <a:t>Easy </a:t>
            </a:r>
            <a:r>
              <a:rPr lang="en-US" dirty="0"/>
              <a:t>methods to describe a program.</a:t>
            </a:r>
          </a:p>
          <a:p>
            <a:r>
              <a:rPr lang="en-US" dirty="0"/>
              <a:t>Not a programming language.</a:t>
            </a:r>
          </a:p>
          <a:p>
            <a:r>
              <a:rPr lang="en-US" dirty="0"/>
              <a:t>Saves time of the programming.</a:t>
            </a:r>
          </a:p>
          <a:p>
            <a:r>
              <a:rPr lang="en-US" dirty="0"/>
              <a:t>People with no technical/computing can understand it.</a:t>
            </a:r>
          </a:p>
          <a:p>
            <a:endParaRPr lang="en-US" dirty="0"/>
          </a:p>
        </p:txBody>
      </p:sp>
    </p:spTree>
    <p:extLst>
      <p:ext uri="{BB962C8B-B14F-4D97-AF65-F5344CB8AC3E}">
        <p14:creationId xmlns:p14="http://schemas.microsoft.com/office/powerpoint/2010/main" val="1542686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B0E4E-65C5-9494-8C25-3867B540B380}"/>
              </a:ext>
            </a:extLst>
          </p:cNvPr>
          <p:cNvSpPr>
            <a:spLocks noGrp="1"/>
          </p:cNvSpPr>
          <p:nvPr>
            <p:ph type="title"/>
          </p:nvPr>
        </p:nvSpPr>
        <p:spPr>
          <a:xfrm>
            <a:off x="1997912" y="1100320"/>
            <a:ext cx="8761413" cy="728480"/>
          </a:xfrm>
        </p:spPr>
        <p:txBody>
          <a:bodyPr>
            <a:normAutofit fontScale="90000"/>
          </a:bodyPr>
          <a:lstStyle/>
          <a:p>
            <a:r>
              <a:rPr lang="en-US" dirty="0"/>
              <a:t>Sample of pseudocode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1698" y="2566527"/>
            <a:ext cx="4648603" cy="3299746"/>
          </a:xfrm>
        </p:spPr>
      </p:pic>
    </p:spTree>
    <p:extLst>
      <p:ext uri="{BB962C8B-B14F-4D97-AF65-F5344CB8AC3E}">
        <p14:creationId xmlns:p14="http://schemas.microsoft.com/office/powerpoint/2010/main" val="5106842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DCCD1-E3E3-7A75-2796-CFA76F5195A7}"/>
              </a:ext>
            </a:extLst>
          </p:cNvPr>
          <p:cNvSpPr>
            <a:spLocks noGrp="1"/>
          </p:cNvSpPr>
          <p:nvPr>
            <p:ph type="title"/>
          </p:nvPr>
        </p:nvSpPr>
        <p:spPr/>
        <p:txBody>
          <a:bodyPr/>
          <a:lstStyle/>
          <a:p>
            <a:r>
              <a:rPr lang="en-US" dirty="0"/>
              <a:t>FLOWCHART</a:t>
            </a:r>
          </a:p>
        </p:txBody>
      </p:sp>
      <p:sp>
        <p:nvSpPr>
          <p:cNvPr id="3" name="Content Placeholder 2">
            <a:extLst>
              <a:ext uri="{FF2B5EF4-FFF2-40B4-BE49-F238E27FC236}">
                <a16:creationId xmlns:a16="http://schemas.microsoft.com/office/drawing/2014/main" id="{311BD7DB-925C-7F82-975B-4D679FC297C1}"/>
              </a:ext>
            </a:extLst>
          </p:cNvPr>
          <p:cNvSpPr>
            <a:spLocks noGrp="1"/>
          </p:cNvSpPr>
          <p:nvPr>
            <p:ph idx="1"/>
          </p:nvPr>
        </p:nvSpPr>
        <p:spPr>
          <a:xfrm>
            <a:off x="1154953" y="2839170"/>
            <a:ext cx="8761413" cy="3416300"/>
          </a:xfrm>
        </p:spPr>
        <p:txBody>
          <a:bodyPr>
            <a:normAutofit/>
          </a:bodyPr>
          <a:lstStyle/>
          <a:p>
            <a:r>
              <a:rPr lang="en-US" dirty="0"/>
              <a:t>A flowchart is a graphical depiction of an algorithm that explains a workflow or process in a step-by-step method. </a:t>
            </a:r>
          </a:p>
          <a:p>
            <a:r>
              <a:rPr lang="en-US" dirty="0"/>
              <a:t>It illustrates the procedures as different sorts of boxes that are joined with arrows to represent their steps.</a:t>
            </a:r>
          </a:p>
          <a:p>
            <a:pPr marL="0" indent="0">
              <a:buNone/>
            </a:pPr>
            <a:endParaRPr lang="en-US" dirty="0"/>
          </a:p>
        </p:txBody>
      </p:sp>
    </p:spTree>
    <p:extLst>
      <p:ext uri="{BB962C8B-B14F-4D97-AF65-F5344CB8AC3E}">
        <p14:creationId xmlns:p14="http://schemas.microsoft.com/office/powerpoint/2010/main" val="18537090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AAA15-374F-56A6-B679-38E777B1BBAE}"/>
              </a:ext>
            </a:extLst>
          </p:cNvPr>
          <p:cNvSpPr>
            <a:spLocks noGrp="1"/>
          </p:cNvSpPr>
          <p:nvPr>
            <p:ph type="title"/>
          </p:nvPr>
        </p:nvSpPr>
        <p:spPr/>
        <p:txBody>
          <a:bodyPr/>
          <a:lstStyle/>
          <a:p>
            <a:r>
              <a:rPr lang="en-US" dirty="0"/>
              <a:t>Flowchart samples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4127" y="2574880"/>
            <a:ext cx="3727267" cy="3317875"/>
          </a:xfrm>
        </p:spPr>
      </p:pic>
    </p:spTree>
    <p:extLst>
      <p:ext uri="{BB962C8B-B14F-4D97-AF65-F5344CB8AC3E}">
        <p14:creationId xmlns:p14="http://schemas.microsoft.com/office/powerpoint/2010/main" val="24891326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B741C-8712-C4E2-A08A-65AE099D6DE3}"/>
              </a:ext>
            </a:extLst>
          </p:cNvPr>
          <p:cNvSpPr>
            <a:spLocks noGrp="1"/>
          </p:cNvSpPr>
          <p:nvPr>
            <p:ph type="title"/>
          </p:nvPr>
        </p:nvSpPr>
        <p:spPr/>
        <p:txBody>
          <a:bodyPr/>
          <a:lstStyle/>
          <a:p>
            <a:r>
              <a:rPr lang="en-US" dirty="0"/>
              <a:t>C concepts used in this application</a:t>
            </a:r>
          </a:p>
        </p:txBody>
      </p:sp>
      <p:sp>
        <p:nvSpPr>
          <p:cNvPr id="3" name="Content Placeholder 2">
            <a:extLst>
              <a:ext uri="{FF2B5EF4-FFF2-40B4-BE49-F238E27FC236}">
                <a16:creationId xmlns:a16="http://schemas.microsoft.com/office/drawing/2014/main" id="{2C662FF8-7073-5E6D-BCE8-247DDEF02A54}"/>
              </a:ext>
            </a:extLst>
          </p:cNvPr>
          <p:cNvSpPr>
            <a:spLocks noGrp="1"/>
          </p:cNvSpPr>
          <p:nvPr>
            <p:ph idx="1"/>
          </p:nvPr>
        </p:nvSpPr>
        <p:spPr/>
        <p:txBody>
          <a:bodyPr>
            <a:normAutofit lnSpcReduction="10000"/>
          </a:bodyPr>
          <a:lstStyle/>
          <a:p>
            <a:pPr marL="0" indent="0">
              <a:buNone/>
            </a:pPr>
            <a:endParaRPr lang="en-US" dirty="0"/>
          </a:p>
          <a:p>
            <a:r>
              <a:rPr lang="en-US" dirty="0"/>
              <a:t>Function</a:t>
            </a:r>
          </a:p>
          <a:p>
            <a:r>
              <a:rPr lang="en-US" dirty="0"/>
              <a:t>loop</a:t>
            </a:r>
          </a:p>
          <a:p>
            <a:r>
              <a:rPr lang="en-US" dirty="0"/>
              <a:t>Array </a:t>
            </a:r>
          </a:p>
          <a:p>
            <a:r>
              <a:rPr lang="en-US" dirty="0"/>
              <a:t>File handling</a:t>
            </a:r>
          </a:p>
          <a:p>
            <a:r>
              <a:rPr lang="en-US" dirty="0"/>
              <a:t>Pointer</a:t>
            </a:r>
          </a:p>
          <a:p>
            <a:r>
              <a:rPr lang="en-US" dirty="0"/>
              <a:t>structure</a:t>
            </a:r>
          </a:p>
        </p:txBody>
      </p:sp>
    </p:spTree>
    <p:extLst>
      <p:ext uri="{BB962C8B-B14F-4D97-AF65-F5344CB8AC3E}">
        <p14:creationId xmlns:p14="http://schemas.microsoft.com/office/powerpoint/2010/main" val="10698205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1367</TotalTime>
  <Words>846</Words>
  <Application>Microsoft Office PowerPoint</Application>
  <PresentationFormat>Widescreen</PresentationFormat>
  <Paragraphs>115</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Garamond</vt:lpstr>
      <vt:lpstr>Organic</vt:lpstr>
      <vt:lpstr>ICP Presentation</vt:lpstr>
      <vt:lpstr>Contents </vt:lpstr>
      <vt:lpstr>Introduction</vt:lpstr>
      <vt:lpstr>Introduction to c</vt:lpstr>
      <vt:lpstr>PSEUDOCODE</vt:lpstr>
      <vt:lpstr>Sample of pseudocode </vt:lpstr>
      <vt:lpstr>FLOWCHART</vt:lpstr>
      <vt:lpstr>Flowchart samples </vt:lpstr>
      <vt:lpstr>C concepts used in this application</vt:lpstr>
      <vt:lpstr>Functions in c</vt:lpstr>
      <vt:lpstr>User defined function used</vt:lpstr>
      <vt:lpstr>Library function used</vt:lpstr>
      <vt:lpstr>loop</vt:lpstr>
      <vt:lpstr>array</vt:lpstr>
      <vt:lpstr>File handling</vt:lpstr>
      <vt:lpstr>pointer</vt:lpstr>
      <vt:lpstr>structures</vt:lpstr>
      <vt:lpstr>others</vt:lpstr>
      <vt:lpstr>limitations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management</dc:title>
  <dc:creator>subash maraseni</dc:creator>
  <cp:lastModifiedBy>dell</cp:lastModifiedBy>
  <cp:revision>48</cp:revision>
  <dcterms:created xsi:type="dcterms:W3CDTF">2022-07-05T11:13:42Z</dcterms:created>
  <dcterms:modified xsi:type="dcterms:W3CDTF">2022-07-26T01:52:13Z</dcterms:modified>
</cp:coreProperties>
</file>