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0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Introducing Sales Trend Analyzer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the Sales Trend Analyzer. It delivers data-driven insights that fuel revenue growth. Predict, analyze, and optimize sales performance. Empower your sales teams with actionable intelligence.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65A6C-3E36-1C11-B8B0-809F2358E112}"/>
              </a:ext>
            </a:extLst>
          </p:cNvPr>
          <p:cNvSpPr txBox="1"/>
          <p:nvPr/>
        </p:nvSpPr>
        <p:spPr>
          <a:xfrm>
            <a:off x="6494318" y="6380018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Name:- Jitender Kumar Giri</a:t>
            </a:r>
          </a:p>
          <a:p>
            <a:r>
              <a:rPr lang="en-IN" b="1" dirty="0"/>
              <a:t>UID:-22BCA1176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Features and Benefits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916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691646"/>
            <a:ext cx="35654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Predictive analytics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Forecast future sales trends with 95% accuracy.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0269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4026932"/>
            <a:ext cx="39371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Real-time dashboards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key performance metrics instantly.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362218"/>
            <a:ext cx="36418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Competitor analysis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market opportunities, potentially worth $1M+.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6975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697504"/>
            <a:ext cx="38960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Customizable reports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insights tailored to your specific needs.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343" y="541020"/>
            <a:ext cx="7768114" cy="1228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How Sales Trend Analyzer Works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43" y="2064544"/>
            <a:ext cx="491371" cy="49137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74343" y="2752487"/>
            <a:ext cx="2392799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ingestion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174343" y="3177540"/>
            <a:ext cx="2392799" cy="943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Connects seamlessly to your CRM, ERP, and marketing platforms.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941" y="2064544"/>
            <a:ext cx="491371" cy="49137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61941" y="2752487"/>
            <a:ext cx="2392799" cy="614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Advanced algorithms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8861941" y="3484721"/>
            <a:ext cx="2392799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machine learning to identify key patterns.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9539" y="2064544"/>
            <a:ext cx="491371" cy="49137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9539" y="2752487"/>
            <a:ext cx="2392799" cy="614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Trend identification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1549539" y="3484721"/>
            <a:ext cx="2392799" cy="943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Spots emerging trends and anomalies in real-time.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343" y="5017770"/>
            <a:ext cx="491371" cy="49137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74343" y="5705713"/>
            <a:ext cx="2392799" cy="921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Actionable recommendations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6174343" y="6745129"/>
            <a:ext cx="2392799" cy="943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prescriptive insights to drive sales growth.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7762161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Identifying Seasonal Trends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Analysis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Analyzes historical data to predict demand spikes.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319361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Inventory Optimization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Optimizes inventory levels.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304478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Staffing Optimization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Optimizes staffing allocations.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Sales increase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Achieve a 15% sales increase during peak season.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7654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Pinpointing Underperforming Products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61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Root cause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42222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Identifies root causes like market saturation and increased competition.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61078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Campaign Recommendations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965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Recommends targeted marketing campaigns.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61078"/>
            <a:ext cx="3046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Product Updates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44222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Recommends Product Updates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901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Software company with declining product line experiences a 10% increase in product sales within 3 months.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64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Sales Trend Analyzer vs. Traditional Methods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67595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21167" y="312170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894409"/>
            <a:ext cx="39159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Manual spreadsheets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84828"/>
            <a:ext cx="395216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Time-consuming and prone to errors.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59304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87892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08089" y="45419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314706"/>
            <a:ext cx="37382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Basic reporting tools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805124"/>
            <a:ext cx="44829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insights and lack predictive power.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79601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508188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895011" y="596229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735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225421"/>
            <a:ext cx="39454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Automated, accurate, and actionable.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3790" y="70702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Average ROI: 300% within the first year.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5940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Implementation and Onboarding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68680" y="2863691"/>
            <a:ext cx="38238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Seamless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411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Integrates with existing systems.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3691"/>
            <a:ext cx="3368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Dedicated support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411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Receive training and assistance.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62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Quick Setup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667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Setup in 2-4 weeks.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4957643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Comprehensive onboarding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0239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migration, configuration, and user training included.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870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36031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70465"/>
            <a:ext cx="31531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Competitive edge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6088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Trend Analyzer: Your competitive edge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536031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770465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61521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Data-driven decisions for sustainable growth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80226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036701"/>
            <a:ext cx="40252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Optimize performance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5271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Drive revenue, optimize performance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3796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Contact us for a demo and customized solution.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348</Words>
  <Application>Microsoft Office PowerPoint</Application>
  <PresentationFormat>Custom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Unbounded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JITENDER GIRI</cp:lastModifiedBy>
  <cp:revision>3</cp:revision>
  <dcterms:created xsi:type="dcterms:W3CDTF">2025-04-17T06:20:41Z</dcterms:created>
  <dcterms:modified xsi:type="dcterms:W3CDTF">2025-04-17T06:24:52Z</dcterms:modified>
</cp:coreProperties>
</file>