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43005" y="7324489"/>
            <a:ext cx="28067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8D929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29" y="482600"/>
            <a:ext cx="6593416" cy="46766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523" y="482600"/>
            <a:ext cx="6819476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29" y="482600"/>
            <a:ext cx="6593416" cy="46766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276" y="595630"/>
            <a:ext cx="8740986" cy="459655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523" y="939429"/>
            <a:ext cx="4624810" cy="417269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223" y="751046"/>
            <a:ext cx="7949776" cy="47943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1433935"/>
            <a:ext cx="6838315" cy="41350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366" y="557953"/>
            <a:ext cx="7686040" cy="48226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9042400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29" y="482600"/>
            <a:ext cx="6593416" cy="46766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798142"/>
            <a:ext cx="8755115" cy="47708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482600"/>
            <a:ext cx="8891693" cy="50863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798142"/>
            <a:ext cx="8755115" cy="477080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600" y="7232650"/>
            <a:ext cx="9029700" cy="12700"/>
            <a:chOff x="482600" y="7232650"/>
            <a:chExt cx="9029700" cy="12700"/>
          </a:xfrm>
        </p:grpSpPr>
        <p:sp>
          <p:nvSpPr>
            <p:cNvPr id="4" name="object 4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9029700" y="0"/>
                  </a:moveTo>
                  <a:lnTo>
                    <a:pt x="0" y="0"/>
                  </a:lnTo>
                </a:path>
              </a:pathLst>
            </a:custGeom>
            <a:solidFill>
              <a:srgbClr val="8D92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00" y="723900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12700">
              <a:solidFill>
                <a:srgbClr val="8D9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</Words>
  <Application>Microsoft Office PowerPoint</Application>
  <PresentationFormat>Custom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Checkout</cp:lastModifiedBy>
  <cp:revision>1</cp:revision>
  <dcterms:created xsi:type="dcterms:W3CDTF">2022-05-23T05:00:17Z</dcterms:created>
  <dcterms:modified xsi:type="dcterms:W3CDTF">2022-05-23T05:02:36Z</dcterms:modified>
</cp:coreProperties>
</file>