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>
        <a:defRPr sz="4400" kern="1200">
          <a:solidFill>
            <a:schemeClr val="lt1"/>
          </a:solidFill>
        </a:defRPr>
      </a:lvl1pPr>
    </p:titleStyle>
    <p:bodyStyle>
      <a:lvl1pPr indent="-325120" algn="ctr">
        <a:defRPr sz="3200" kern="1200">
          <a:solidFill>
            <a:schemeClr val="tx1"/>
          </a:solidFill>
        </a:defRPr>
      </a:lvl1pPr>
    </p:bodyStyle>
    <p:otherStyle>
      <a:defPPr algn="ctr">
        <a:defRPr kern="1200">
          <a:solidFill>
            <a:schemeClr val="tx1"/>
          </a:solidFill>
        </a:defRPr>
      </a:def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7">
  <a:themeElements>
    <a:clrScheme name="Theme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 Unicode MS</vt:lpstr>
      <vt:lpstr>Calibri</vt:lpstr>
      <vt:lpstr>Theme57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acer</cp:lastModifiedBy>
  <cp:revision>1</cp:revision>
  <dcterms:created xsi:type="dcterms:W3CDTF">2022-07-01T06:13:57Z</dcterms:created>
  <dcterms:modified xsi:type="dcterms:W3CDTF">2022-07-01T06:13:57Z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7BE4151546C649D084142C004A28513F</vt:lpwstr>
  </property>
  <property fmtid="{D5CDD505-2E9C-101B-9397-08002B2CF9AE}" pid="3" name="KSOProductBuildVer">
    <vt:lpwstr>1033-11.2.0.11042</vt:lpwstr>
  </property>
</Properties>
</file>