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3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2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8951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73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5273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79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52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0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2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3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93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97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2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3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1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3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694" y="1144073"/>
            <a:ext cx="8791575" cy="2387600"/>
          </a:xfrm>
        </p:spPr>
        <p:txBody>
          <a:bodyPr/>
          <a:lstStyle/>
          <a:p>
            <a:r>
              <a:rPr lang="en-US" sz="4000" dirty="0"/>
              <a:t>Restaurant ordering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46642" y="4130070"/>
            <a:ext cx="3623254" cy="22449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presented BY: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Jitendra</a:t>
            </a:r>
            <a:r>
              <a:rPr lang="en-US" dirty="0"/>
              <a:t> </a:t>
            </a:r>
            <a:r>
              <a:rPr lang="en-US" dirty="0" err="1"/>
              <a:t>sah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1NH17cs059	 3</a:t>
            </a:r>
            <a:r>
              <a:rPr lang="en-US" cap="none" baseline="30000" dirty="0"/>
              <a:t>rd </a:t>
            </a:r>
            <a:endParaRPr lang="en-US" cap="none" dirty="0"/>
          </a:p>
          <a:p>
            <a:pPr>
              <a:lnSpc>
                <a:spcPct val="100000"/>
              </a:lnSpc>
            </a:pPr>
            <a:r>
              <a:rPr lang="en-US" cap="none" dirty="0"/>
              <a:t>CSE DEPT. , NHCE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152" y="184789"/>
            <a:ext cx="6572117" cy="19185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6424" y="4130070"/>
            <a:ext cx="3696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Presented to:</a:t>
            </a:r>
          </a:p>
          <a:p>
            <a:r>
              <a:rPr lang="en-US" sz="2000" dirty="0" err="1"/>
              <a:t>Ms.sheba</a:t>
            </a:r>
            <a:r>
              <a:rPr lang="en-US" sz="2000" dirty="0"/>
              <a:t> </a:t>
            </a:r>
            <a:r>
              <a:rPr lang="en-US" sz="2000" dirty="0" err="1"/>
              <a:t>pari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164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Restaurant ordering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following report details the development of a restaurant ordering program to keep track of orders and provide cohesion between the three main elements of a restaurant business – the restaurant floor, the kitchen, and the back office.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Waiters have an interface they can use to take orders, the order then shows up on an interface for the kitchen staff to complete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3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purpose of developing this program is to computerized the tradition way of taking orders from the customers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Another purpose for developing this software is to generate the order report automatically at the end of the session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3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62198"/>
            <a:ext cx="9905999" cy="3541714"/>
          </a:xfrm>
        </p:spPr>
        <p:txBody>
          <a:bodyPr/>
          <a:lstStyle/>
          <a:p>
            <a:r>
              <a:rPr lang="en-US" dirty="0"/>
              <a:t>Data Structure is a way of collecting and organizing data in such a way that we can perform operations on these data in an effective way. </a:t>
            </a:r>
          </a:p>
          <a:p>
            <a:r>
              <a:rPr lang="en-US" dirty="0"/>
              <a:t>Data Structures is about rendering data elements in terms of some relationship, for better organization and storage.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3840480"/>
            <a:ext cx="6232267" cy="296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linked list is a way to store a collection of elements. Like an array these can be character or integers. Each element in a linked list is stored in the form of a node.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contrast="4000"/>
          </a:blip>
          <a:stretch>
            <a:fillRect/>
          </a:stretch>
        </p:blipFill>
        <p:spPr>
          <a:xfrm>
            <a:off x="2159714" y="3917404"/>
            <a:ext cx="7597415" cy="150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1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of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node is a collection of two sub-elements or parts. A </a:t>
            </a:r>
            <a:r>
              <a:rPr lang="en-US" b="1" dirty="0"/>
              <a:t>data</a:t>
            </a:r>
            <a:r>
              <a:rPr lang="en-US" dirty="0"/>
              <a:t> part that stores the element and a </a:t>
            </a:r>
            <a:r>
              <a:rPr lang="en-US" b="1" dirty="0"/>
              <a:t>next</a:t>
            </a:r>
            <a:r>
              <a:rPr lang="en-US" dirty="0"/>
              <a:t> part that stores the link to the next node.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968" y="3758101"/>
            <a:ext cx="2834886" cy="19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8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program is developed to manage the restaurant billing and ordering system.</a:t>
            </a:r>
          </a:p>
          <a:p>
            <a:pPr marL="0" indent="0">
              <a:buNone/>
            </a:pPr>
            <a:r>
              <a:rPr lang="en-US" dirty="0"/>
              <a:t>This program is especially for small level restaurant and helps to serve as higher level restaurant. In this program I have used linked list to make it as a easier program. Finally this will help to restaurant</a:t>
            </a:r>
          </a:p>
        </p:txBody>
      </p:sp>
    </p:spTree>
    <p:extLst>
      <p:ext uri="{BB962C8B-B14F-4D97-AF65-F5344CB8AC3E}">
        <p14:creationId xmlns:p14="http://schemas.microsoft.com/office/powerpoint/2010/main" val="289572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35629" y="2807594"/>
            <a:ext cx="476246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582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</TotalTime>
  <Words>287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Comic Sans MS</vt:lpstr>
      <vt:lpstr>Trebuchet MS</vt:lpstr>
      <vt:lpstr>Wingdings 3</vt:lpstr>
      <vt:lpstr>Facet</vt:lpstr>
      <vt:lpstr>Restaurant ordering program</vt:lpstr>
      <vt:lpstr>Restaurant ordering program</vt:lpstr>
      <vt:lpstr>Use of software</vt:lpstr>
      <vt:lpstr>Data structure</vt:lpstr>
      <vt:lpstr>Linked lists</vt:lpstr>
      <vt:lpstr>Node of a linked list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SHOP RECORDS</dc:title>
  <dc:creator>Bishal Soni</dc:creator>
  <cp:lastModifiedBy>Jitendra Sah</cp:lastModifiedBy>
  <cp:revision>27</cp:revision>
  <dcterms:created xsi:type="dcterms:W3CDTF">2018-11-01T17:08:24Z</dcterms:created>
  <dcterms:modified xsi:type="dcterms:W3CDTF">2018-11-25T04:47:55Z</dcterms:modified>
</cp:coreProperties>
</file>