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7035800" cx="11328400"/>
  <p:notesSz cx="11328400" cy="7035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132825" y="3342000"/>
            <a:ext cx="9062700" cy="316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0: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1: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1132825" y="3342000"/>
            <a:ext cx="9062700" cy="31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notes"/>
          <p:cNvSpPr/>
          <p:nvPr>
            <p:ph idx="2" type="sldImg"/>
          </p:nvPr>
        </p:nvSpPr>
        <p:spPr>
          <a:xfrm>
            <a:off x="1888425" y="527675"/>
            <a:ext cx="7552625" cy="2638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2"/>
          <p:cNvSpPr txBox="1"/>
          <p:nvPr>
            <p:ph idx="11" type="ftr"/>
          </p:nvPr>
        </p:nvSpPr>
        <p:spPr>
          <a:xfrm>
            <a:off x="3851656" y="6543294"/>
            <a:ext cx="3625088" cy="35179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0" type="dt"/>
          </p:nvPr>
        </p:nvSpPr>
        <p:spPr>
          <a:xfrm>
            <a:off x="566420" y="6543294"/>
            <a:ext cx="2605532" cy="3517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156448" y="6543294"/>
            <a:ext cx="2605532" cy="35179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3"/>
          <p:cNvSpPr txBox="1"/>
          <p:nvPr>
            <p:ph type="ctrTitle"/>
          </p:nvPr>
        </p:nvSpPr>
        <p:spPr>
          <a:xfrm>
            <a:off x="849630" y="2181098"/>
            <a:ext cx="9629140" cy="147751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699260" y="3940048"/>
            <a:ext cx="7929880" cy="17589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3851656" y="6543294"/>
            <a:ext cx="3625088" cy="35179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566420" y="6543294"/>
            <a:ext cx="2605532" cy="3517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156448" y="6543294"/>
            <a:ext cx="2605532" cy="35179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4"/>
          <p:cNvSpPr txBox="1"/>
          <p:nvPr>
            <p:ph type="title"/>
          </p:nvPr>
        </p:nvSpPr>
        <p:spPr>
          <a:xfrm>
            <a:off x="566420" y="281432"/>
            <a:ext cx="10195560" cy="112572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566420" y="1618234"/>
            <a:ext cx="10195560" cy="4643628"/>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4"/>
          <p:cNvSpPr txBox="1"/>
          <p:nvPr>
            <p:ph idx="11" type="ftr"/>
          </p:nvPr>
        </p:nvSpPr>
        <p:spPr>
          <a:xfrm>
            <a:off x="3851656" y="6543294"/>
            <a:ext cx="3625088" cy="35179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0" type="dt"/>
          </p:nvPr>
        </p:nvSpPr>
        <p:spPr>
          <a:xfrm>
            <a:off x="566420" y="6543294"/>
            <a:ext cx="2605532" cy="3517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156448" y="6543294"/>
            <a:ext cx="2605532" cy="35179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5"/>
          <p:cNvSpPr txBox="1"/>
          <p:nvPr>
            <p:ph type="title"/>
          </p:nvPr>
        </p:nvSpPr>
        <p:spPr>
          <a:xfrm>
            <a:off x="566420" y="281432"/>
            <a:ext cx="10195560" cy="112572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566420" y="1618234"/>
            <a:ext cx="4927854" cy="4643628"/>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2" type="body"/>
          </p:nvPr>
        </p:nvSpPr>
        <p:spPr>
          <a:xfrm>
            <a:off x="5834126" y="1618234"/>
            <a:ext cx="4927854" cy="4643628"/>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11" type="ftr"/>
          </p:nvPr>
        </p:nvSpPr>
        <p:spPr>
          <a:xfrm>
            <a:off x="3851656" y="6543294"/>
            <a:ext cx="3625088" cy="35179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0" type="dt"/>
          </p:nvPr>
        </p:nvSpPr>
        <p:spPr>
          <a:xfrm>
            <a:off x="566420" y="6543294"/>
            <a:ext cx="2605532" cy="3517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156448" y="6543294"/>
            <a:ext cx="2605532" cy="35179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6"/>
          <p:cNvSpPr txBox="1"/>
          <p:nvPr>
            <p:ph type="title"/>
          </p:nvPr>
        </p:nvSpPr>
        <p:spPr>
          <a:xfrm>
            <a:off x="566420" y="281432"/>
            <a:ext cx="10195560" cy="112572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1" type="ftr"/>
          </p:nvPr>
        </p:nvSpPr>
        <p:spPr>
          <a:xfrm>
            <a:off x="3851656" y="6543294"/>
            <a:ext cx="3625088" cy="35179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566420" y="6543294"/>
            <a:ext cx="2605532" cy="3517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156448" y="6543294"/>
            <a:ext cx="2605532" cy="35179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66420" y="281432"/>
            <a:ext cx="10195560" cy="1125728"/>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66420" y="1618234"/>
            <a:ext cx="10195560" cy="4643628"/>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851656" y="6543294"/>
            <a:ext cx="3625088" cy="35179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566420" y="6543294"/>
            <a:ext cx="2605532" cy="3517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156448" y="6543294"/>
            <a:ext cx="2605532" cy="35179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pic>
        <p:nvPicPr>
          <p:cNvPr id="43" name="Google Shape;43;p7"/>
          <p:cNvPicPr preferRelativeResize="0"/>
          <p:nvPr/>
        </p:nvPicPr>
        <p:blipFill rotWithShape="1">
          <a:blip r:embed="rId3">
            <a:alphaModFix/>
          </a:blip>
          <a:srcRect b="0" l="0" r="0" t="0"/>
          <a:stretch/>
        </p:blipFill>
        <p:spPr>
          <a:xfrm>
            <a:off x="482600" y="927099"/>
            <a:ext cx="7848600" cy="5802365"/>
          </a:xfrm>
          <a:prstGeom prst="rect">
            <a:avLst/>
          </a:prstGeom>
          <a:noFill/>
          <a:ln>
            <a:noFill/>
          </a:ln>
        </p:spPr>
      </p:pic>
      <p:sp>
        <p:nvSpPr>
          <p:cNvPr id="44" name="Google Shape;44;p7"/>
          <p:cNvSpPr txBox="1"/>
          <p:nvPr/>
        </p:nvSpPr>
        <p:spPr>
          <a:xfrm>
            <a:off x="8331200" y="3516923"/>
            <a:ext cx="28194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highlight>
                  <a:srgbClr val="FFFF00"/>
                </a:highlight>
                <a:latin typeface="Calibri"/>
                <a:ea typeface="Calibri"/>
                <a:cs typeface="Calibri"/>
                <a:sym typeface="Calibri"/>
              </a:rPr>
              <a:t>THIS GRAPH SHOWS  Winning Party Win Margin Constituency Wise in Assam and also show which party won in assam</a:t>
            </a:r>
            <a:endParaRPr/>
          </a:p>
        </p:txBody>
      </p:sp>
      <p:sp>
        <p:nvSpPr>
          <p:cNvPr id="45" name="Google Shape;45;p7"/>
          <p:cNvSpPr txBox="1"/>
          <p:nvPr/>
        </p:nvSpPr>
        <p:spPr>
          <a:xfrm>
            <a:off x="2616200" y="98614"/>
            <a:ext cx="4800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highlight>
                  <a:srgbClr val="FFFF00"/>
                </a:highlight>
                <a:latin typeface="Calibri"/>
                <a:ea typeface="Calibri"/>
                <a:cs typeface="Calibri"/>
                <a:sym typeface="Calibri"/>
              </a:rPr>
              <a:t>LOKSABHA ELECTION ASSAM -2019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pic>
        <p:nvPicPr>
          <p:cNvPr id="99" name="Google Shape;99;p16"/>
          <p:cNvPicPr preferRelativeResize="0"/>
          <p:nvPr/>
        </p:nvPicPr>
        <p:blipFill rotWithShape="1">
          <a:blip r:embed="rId3">
            <a:alphaModFix/>
          </a:blip>
          <a:srcRect b="0" l="0" r="0" t="0"/>
          <a:stretch/>
        </p:blipFill>
        <p:spPr>
          <a:xfrm>
            <a:off x="228600" y="4885"/>
            <a:ext cx="8026400" cy="6565900"/>
          </a:xfrm>
          <a:prstGeom prst="rect">
            <a:avLst/>
          </a:prstGeom>
          <a:noFill/>
          <a:ln>
            <a:noFill/>
          </a:ln>
        </p:spPr>
      </p:pic>
      <p:sp>
        <p:nvSpPr>
          <p:cNvPr id="100" name="Google Shape;100;p16"/>
          <p:cNvSpPr txBox="1"/>
          <p:nvPr/>
        </p:nvSpPr>
        <p:spPr>
          <a:xfrm>
            <a:off x="8255000" y="3516923"/>
            <a:ext cx="2895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Total no of voters in each Constituency  and  Total no of Votes polled  in each Constituency in Assam Lok Sabha Election 2019.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pic>
        <p:nvPicPr>
          <p:cNvPr id="105" name="Google Shape;105;p17"/>
          <p:cNvPicPr preferRelativeResize="0"/>
          <p:nvPr/>
        </p:nvPicPr>
        <p:blipFill rotWithShape="1">
          <a:blip r:embed="rId3">
            <a:alphaModFix/>
          </a:blip>
          <a:srcRect b="0" l="0" r="0" t="0"/>
          <a:stretch/>
        </p:blipFill>
        <p:spPr>
          <a:xfrm>
            <a:off x="228600" y="211155"/>
            <a:ext cx="7645400" cy="6578600"/>
          </a:xfrm>
          <a:prstGeom prst="rect">
            <a:avLst/>
          </a:prstGeom>
          <a:noFill/>
          <a:ln>
            <a:noFill/>
          </a:ln>
        </p:spPr>
      </p:pic>
      <p:sp>
        <p:nvSpPr>
          <p:cNvPr id="106" name="Google Shape;106;p17"/>
          <p:cNvSpPr txBox="1"/>
          <p:nvPr/>
        </p:nvSpPr>
        <p:spPr>
          <a:xfrm>
            <a:off x="7874000" y="3516923"/>
            <a:ext cx="32766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Vote Turnout Percentage  Constituency Wise and caste wise in each constituency in Assam Lok Sabha Election 2019.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pic>
        <p:nvPicPr>
          <p:cNvPr id="111" name="Google Shape;111;p18"/>
          <p:cNvPicPr preferRelativeResize="0"/>
          <p:nvPr/>
        </p:nvPicPr>
        <p:blipFill rotWithShape="1">
          <a:blip r:embed="rId3">
            <a:alphaModFix/>
          </a:blip>
          <a:srcRect b="0" l="0" r="0" t="0"/>
          <a:stretch/>
        </p:blipFill>
        <p:spPr>
          <a:xfrm>
            <a:off x="228600" y="150865"/>
            <a:ext cx="7950200" cy="6578600"/>
          </a:xfrm>
          <a:prstGeom prst="rect">
            <a:avLst/>
          </a:prstGeom>
          <a:noFill/>
          <a:ln>
            <a:noFill/>
          </a:ln>
        </p:spPr>
      </p:pic>
      <p:sp>
        <p:nvSpPr>
          <p:cNvPr id="112" name="Google Shape;112;p18"/>
          <p:cNvSpPr txBox="1"/>
          <p:nvPr/>
        </p:nvSpPr>
        <p:spPr>
          <a:xfrm>
            <a:off x="8407400" y="3516923"/>
            <a:ext cx="27432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Winning Party Got Constituency wise  how much votes and also shows which party won in which constituency and no of seats Won by which parties we clearly predict from this graph.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pic>
        <p:nvPicPr>
          <p:cNvPr id="50" name="Google Shape;50;p8"/>
          <p:cNvPicPr preferRelativeResize="0"/>
          <p:nvPr/>
        </p:nvPicPr>
        <p:blipFill rotWithShape="1">
          <a:blip r:embed="rId3">
            <a:alphaModFix/>
          </a:blip>
          <a:srcRect b="0" l="0" r="0" t="0"/>
          <a:stretch/>
        </p:blipFill>
        <p:spPr>
          <a:xfrm>
            <a:off x="254000" y="215900"/>
            <a:ext cx="7861300" cy="6604000"/>
          </a:xfrm>
          <a:prstGeom prst="rect">
            <a:avLst/>
          </a:prstGeom>
          <a:noFill/>
          <a:ln>
            <a:noFill/>
          </a:ln>
        </p:spPr>
      </p:pic>
      <p:sp>
        <p:nvSpPr>
          <p:cNvPr id="51" name="Google Shape;51;p8"/>
          <p:cNvSpPr txBox="1"/>
          <p:nvPr/>
        </p:nvSpPr>
        <p:spPr>
          <a:xfrm>
            <a:off x="7874000" y="3516923"/>
            <a:ext cx="3276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Winning Party Name  and no of seats each parties Win in Assam Lok Sabha Election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pic>
        <p:nvPicPr>
          <p:cNvPr id="56" name="Google Shape;56;p9"/>
          <p:cNvPicPr preferRelativeResize="0"/>
          <p:nvPr/>
        </p:nvPicPr>
        <p:blipFill rotWithShape="1">
          <a:blip r:embed="rId3">
            <a:alphaModFix/>
          </a:blip>
          <a:srcRect b="0" l="0" r="0" t="0"/>
          <a:stretch/>
        </p:blipFill>
        <p:spPr>
          <a:xfrm>
            <a:off x="105508" y="1079500"/>
            <a:ext cx="7772400" cy="5395965"/>
          </a:xfrm>
          <a:prstGeom prst="rect">
            <a:avLst/>
          </a:prstGeom>
          <a:noFill/>
          <a:ln>
            <a:noFill/>
          </a:ln>
        </p:spPr>
      </p:pic>
      <p:sp>
        <p:nvSpPr>
          <p:cNvPr id="57" name="Google Shape;57;p9"/>
          <p:cNvSpPr txBox="1"/>
          <p:nvPr/>
        </p:nvSpPr>
        <p:spPr>
          <a:xfrm>
            <a:off x="5205046" y="3059723"/>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9"/>
          <p:cNvSpPr txBox="1"/>
          <p:nvPr/>
        </p:nvSpPr>
        <p:spPr>
          <a:xfrm>
            <a:off x="8407400" y="3338817"/>
            <a:ext cx="281549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 WHICH PARTY ARE RUNNERUP PARTY CONSTITUENCY WISE IN ASSAM AND ALSO SHOWS HOW MUCH VOTES EACH PARTY GET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pic>
        <p:nvPicPr>
          <p:cNvPr id="63" name="Google Shape;63;p10"/>
          <p:cNvPicPr preferRelativeResize="0"/>
          <p:nvPr/>
        </p:nvPicPr>
        <p:blipFill rotWithShape="1">
          <a:blip r:embed="rId3">
            <a:alphaModFix/>
          </a:blip>
          <a:srcRect b="0" l="0" r="0" t="0"/>
          <a:stretch/>
        </p:blipFill>
        <p:spPr>
          <a:xfrm>
            <a:off x="177800" y="774700"/>
            <a:ext cx="8178800" cy="6015055"/>
          </a:xfrm>
          <a:prstGeom prst="rect">
            <a:avLst/>
          </a:prstGeom>
          <a:noFill/>
          <a:ln>
            <a:noFill/>
          </a:ln>
        </p:spPr>
      </p:pic>
      <p:sp>
        <p:nvSpPr>
          <p:cNvPr id="64" name="Google Shape;64;p10"/>
          <p:cNvSpPr txBox="1"/>
          <p:nvPr/>
        </p:nvSpPr>
        <p:spPr>
          <a:xfrm>
            <a:off x="8356600" y="3516923"/>
            <a:ext cx="2794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Constituency wise  Runnerup Party Name.in loksabha election 2019 in assam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pic>
        <p:nvPicPr>
          <p:cNvPr id="69" name="Google Shape;69;p11"/>
          <p:cNvPicPr preferRelativeResize="0"/>
          <p:nvPr/>
        </p:nvPicPr>
        <p:blipFill rotWithShape="1">
          <a:blip r:embed="rId3">
            <a:alphaModFix/>
          </a:blip>
          <a:srcRect b="0" l="0" r="0" t="0"/>
          <a:stretch/>
        </p:blipFill>
        <p:spPr>
          <a:xfrm>
            <a:off x="228600" y="1155699"/>
            <a:ext cx="7340600" cy="5634055"/>
          </a:xfrm>
          <a:prstGeom prst="rect">
            <a:avLst/>
          </a:prstGeom>
          <a:noFill/>
          <a:ln>
            <a:noFill/>
          </a:ln>
        </p:spPr>
      </p:pic>
      <p:sp>
        <p:nvSpPr>
          <p:cNvPr id="70" name="Google Shape;70;p11"/>
          <p:cNvSpPr txBox="1"/>
          <p:nvPr/>
        </p:nvSpPr>
        <p:spPr>
          <a:xfrm>
            <a:off x="7874000" y="3516923"/>
            <a:ext cx="3276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Runnerup Party votes Constituency Wise and caste wise in each Constituency. And how much votes runner party gots in each constituency.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pic>
        <p:nvPicPr>
          <p:cNvPr id="75" name="Google Shape;75;p12"/>
          <p:cNvPicPr preferRelativeResize="0"/>
          <p:nvPr/>
        </p:nvPicPr>
        <p:blipFill rotWithShape="1">
          <a:blip r:embed="rId3">
            <a:alphaModFix/>
          </a:blip>
          <a:srcRect b="0" l="0" r="0" t="0"/>
          <a:stretch/>
        </p:blipFill>
        <p:spPr>
          <a:xfrm>
            <a:off x="228600" y="185755"/>
            <a:ext cx="7569200" cy="6426200"/>
          </a:xfrm>
          <a:prstGeom prst="rect">
            <a:avLst/>
          </a:prstGeom>
          <a:noFill/>
          <a:ln>
            <a:noFill/>
          </a:ln>
        </p:spPr>
      </p:pic>
      <p:sp>
        <p:nvSpPr>
          <p:cNvPr id="76" name="Google Shape;76;p12"/>
          <p:cNvSpPr txBox="1"/>
          <p:nvPr/>
        </p:nvSpPr>
        <p:spPr>
          <a:xfrm>
            <a:off x="7874000" y="3516923"/>
            <a:ext cx="3276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Winning Party Name  and  Constituency wise seats each parties Win in Assam Lok Sabha Election 2019.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pic>
        <p:nvPicPr>
          <p:cNvPr id="81" name="Google Shape;81;p13"/>
          <p:cNvPicPr preferRelativeResize="0"/>
          <p:nvPr/>
        </p:nvPicPr>
        <p:blipFill rotWithShape="1">
          <a:blip r:embed="rId3">
            <a:alphaModFix/>
          </a:blip>
          <a:srcRect b="0" l="0" r="0" t="0"/>
          <a:stretch/>
        </p:blipFill>
        <p:spPr>
          <a:xfrm>
            <a:off x="311150" y="215900"/>
            <a:ext cx="7334250" cy="6604000"/>
          </a:xfrm>
          <a:prstGeom prst="rect">
            <a:avLst/>
          </a:prstGeom>
          <a:noFill/>
          <a:ln>
            <a:noFill/>
          </a:ln>
        </p:spPr>
      </p:pic>
      <p:sp>
        <p:nvSpPr>
          <p:cNvPr id="82" name="Google Shape;82;p13"/>
          <p:cNvSpPr txBox="1"/>
          <p:nvPr/>
        </p:nvSpPr>
        <p:spPr>
          <a:xfrm>
            <a:off x="7874000" y="3516923"/>
            <a:ext cx="3276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Runnerup Party name and no of  seat   Constituency Wise.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pic>
        <p:nvPicPr>
          <p:cNvPr id="87" name="Google Shape;87;p14"/>
          <p:cNvPicPr preferRelativeResize="0"/>
          <p:nvPr/>
        </p:nvPicPr>
        <p:blipFill rotWithShape="1">
          <a:blip r:embed="rId3">
            <a:alphaModFix/>
          </a:blip>
          <a:srcRect b="0" l="0" r="0" t="0"/>
          <a:stretch/>
        </p:blipFill>
        <p:spPr>
          <a:xfrm>
            <a:off x="228600" y="65173"/>
            <a:ext cx="7493000" cy="5632381"/>
          </a:xfrm>
          <a:prstGeom prst="rect">
            <a:avLst/>
          </a:prstGeom>
          <a:noFill/>
          <a:ln>
            <a:noFill/>
          </a:ln>
        </p:spPr>
      </p:pic>
      <p:sp>
        <p:nvSpPr>
          <p:cNvPr id="88" name="Google Shape;88;p14"/>
          <p:cNvSpPr txBox="1"/>
          <p:nvPr/>
        </p:nvSpPr>
        <p:spPr>
          <a:xfrm>
            <a:off x="7874000" y="3516923"/>
            <a:ext cx="32766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Runnerup-Party Name  and no of seats each parties lose and  what margin they lose it in Assam Lok Sabha Election 2019.</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pic>
        <p:nvPicPr>
          <p:cNvPr id="93" name="Google Shape;93;p15"/>
          <p:cNvPicPr preferRelativeResize="0"/>
          <p:nvPr/>
        </p:nvPicPr>
        <p:blipFill rotWithShape="1">
          <a:blip r:embed="rId3">
            <a:alphaModFix/>
          </a:blip>
          <a:srcRect b="0" l="0" r="0" t="0"/>
          <a:stretch/>
        </p:blipFill>
        <p:spPr>
          <a:xfrm>
            <a:off x="241300" y="155609"/>
            <a:ext cx="8166100" cy="6604000"/>
          </a:xfrm>
          <a:prstGeom prst="rect">
            <a:avLst/>
          </a:prstGeom>
          <a:noFill/>
          <a:ln>
            <a:noFill/>
          </a:ln>
        </p:spPr>
      </p:pic>
      <p:sp>
        <p:nvSpPr>
          <p:cNvPr id="94" name="Google Shape;94;p15"/>
          <p:cNvSpPr txBox="1"/>
          <p:nvPr/>
        </p:nvSpPr>
        <p:spPr>
          <a:xfrm>
            <a:off x="7874000" y="3516923"/>
            <a:ext cx="3276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highlight>
                  <a:srgbClr val="FFFF00"/>
                </a:highlight>
                <a:latin typeface="Calibri"/>
                <a:ea typeface="Calibri"/>
                <a:cs typeface="Calibri"/>
                <a:sym typeface="Calibri"/>
              </a:rPr>
              <a:t>THIS GRAPH SHOWS Vote_Turnout  constituency wise  in Assam Lok Sabha Election 2019.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